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59" r:id="rId3"/>
    <p:sldId id="289" r:id="rId4"/>
    <p:sldId id="312" r:id="rId5"/>
    <p:sldId id="313" r:id="rId6"/>
    <p:sldId id="275" r:id="rId7"/>
    <p:sldId id="31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F93515-69B8-47ED-BB5E-B8A000185195}">
  <a:tblStyle styleId="{ECF93515-69B8-47ED-BB5E-B8A0001851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05071A-92DE-4CF1-BCF3-0624B2D20E0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92083B-E7DD-456F-B6F7-C4F2693515E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e70ab17b4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e70ab17b4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e7101f00bd_2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1e7101f00bd_2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1e7101f00bd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1e7101f00bd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0500" y="190500"/>
            <a:ext cx="8763000" cy="4762500"/>
          </a:xfrm>
          <a:prstGeom prst="roundRect">
            <a:avLst>
              <a:gd name="adj" fmla="val 92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29650" y="1466688"/>
            <a:ext cx="3599100" cy="16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29650" y="3267288"/>
            <a:ext cx="3599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44250" y="3960272"/>
            <a:ext cx="8855502" cy="1025503"/>
            <a:chOff x="182300" y="3961922"/>
            <a:chExt cx="8855502" cy="1025503"/>
          </a:xfrm>
        </p:grpSpPr>
        <p:sp>
          <p:nvSpPr>
            <p:cNvPr id="13" name="Google Shape;13;p2"/>
            <p:cNvSpPr/>
            <p:nvPr/>
          </p:nvSpPr>
          <p:spPr>
            <a:xfrm>
              <a:off x="182300" y="3961922"/>
              <a:ext cx="8855502" cy="291638"/>
            </a:xfrm>
            <a:custGeom>
              <a:avLst/>
              <a:gdLst/>
              <a:ahLst/>
              <a:cxnLst/>
              <a:rect l="l" t="t" r="r" b="b"/>
              <a:pathLst>
                <a:path w="280038" h="6666" extrusionOk="0">
                  <a:moveTo>
                    <a:pt x="0" y="1"/>
                  </a:moveTo>
                  <a:lnTo>
                    <a:pt x="0" y="6666"/>
                  </a:lnTo>
                  <a:lnTo>
                    <a:pt x="280037" y="6666"/>
                  </a:lnTo>
                  <a:lnTo>
                    <a:pt x="2800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300" y="4025625"/>
              <a:ext cx="8855502" cy="961800"/>
            </a:xfrm>
            <a:custGeom>
              <a:avLst/>
              <a:gdLst/>
              <a:ahLst/>
              <a:cxnLst/>
              <a:rect l="l" t="t" r="r" b="b"/>
              <a:pathLst>
                <a:path w="280038" h="21984" extrusionOk="0">
                  <a:moveTo>
                    <a:pt x="26548" y="8514"/>
                  </a:moveTo>
                  <a:lnTo>
                    <a:pt x="16522" y="16411"/>
                  </a:lnTo>
                  <a:lnTo>
                    <a:pt x="3220" y="16411"/>
                  </a:lnTo>
                  <a:lnTo>
                    <a:pt x="14422" y="8514"/>
                  </a:lnTo>
                  <a:close/>
                  <a:moveTo>
                    <a:pt x="39877" y="8514"/>
                  </a:moveTo>
                  <a:lnTo>
                    <a:pt x="31028" y="16411"/>
                  </a:lnTo>
                  <a:lnTo>
                    <a:pt x="17642" y="16411"/>
                  </a:lnTo>
                  <a:lnTo>
                    <a:pt x="27668" y="8514"/>
                  </a:lnTo>
                  <a:close/>
                  <a:moveTo>
                    <a:pt x="53179" y="8514"/>
                  </a:moveTo>
                  <a:lnTo>
                    <a:pt x="45506" y="16411"/>
                  </a:lnTo>
                  <a:lnTo>
                    <a:pt x="32064" y="16411"/>
                  </a:lnTo>
                  <a:lnTo>
                    <a:pt x="40913" y="8514"/>
                  </a:lnTo>
                  <a:close/>
                  <a:moveTo>
                    <a:pt x="66509" y="8514"/>
                  </a:moveTo>
                  <a:lnTo>
                    <a:pt x="60012" y="16411"/>
                  </a:lnTo>
                  <a:lnTo>
                    <a:pt x="46486" y="16411"/>
                  </a:lnTo>
                  <a:lnTo>
                    <a:pt x="54159" y="8514"/>
                  </a:lnTo>
                  <a:close/>
                  <a:moveTo>
                    <a:pt x="79811" y="8514"/>
                  </a:moveTo>
                  <a:lnTo>
                    <a:pt x="74518" y="16411"/>
                  </a:lnTo>
                  <a:lnTo>
                    <a:pt x="60908" y="16411"/>
                  </a:lnTo>
                  <a:lnTo>
                    <a:pt x="67405" y="8514"/>
                  </a:lnTo>
                  <a:close/>
                  <a:moveTo>
                    <a:pt x="93112" y="8514"/>
                  </a:moveTo>
                  <a:lnTo>
                    <a:pt x="88996" y="16411"/>
                  </a:lnTo>
                  <a:lnTo>
                    <a:pt x="75358" y="16411"/>
                  </a:lnTo>
                  <a:lnTo>
                    <a:pt x="80651" y="8514"/>
                  </a:lnTo>
                  <a:close/>
                  <a:moveTo>
                    <a:pt x="106442" y="8514"/>
                  </a:moveTo>
                  <a:lnTo>
                    <a:pt x="103474" y="16411"/>
                  </a:lnTo>
                  <a:lnTo>
                    <a:pt x="89780" y="16411"/>
                  </a:lnTo>
                  <a:lnTo>
                    <a:pt x="93924" y="8514"/>
                  </a:lnTo>
                  <a:close/>
                  <a:moveTo>
                    <a:pt x="119744" y="8514"/>
                  </a:moveTo>
                  <a:lnTo>
                    <a:pt x="117980" y="16411"/>
                  </a:lnTo>
                  <a:lnTo>
                    <a:pt x="104230" y="16411"/>
                  </a:lnTo>
                  <a:lnTo>
                    <a:pt x="107198" y="8514"/>
                  </a:lnTo>
                  <a:close/>
                  <a:moveTo>
                    <a:pt x="133018" y="8514"/>
                  </a:moveTo>
                  <a:lnTo>
                    <a:pt x="132430" y="16411"/>
                  </a:lnTo>
                  <a:lnTo>
                    <a:pt x="118680" y="16411"/>
                  </a:lnTo>
                  <a:lnTo>
                    <a:pt x="120444" y="8514"/>
                  </a:lnTo>
                  <a:close/>
                  <a:moveTo>
                    <a:pt x="146319" y="8514"/>
                  </a:moveTo>
                  <a:lnTo>
                    <a:pt x="146908" y="16411"/>
                  </a:lnTo>
                  <a:lnTo>
                    <a:pt x="133130" y="16411"/>
                  </a:lnTo>
                  <a:lnTo>
                    <a:pt x="133718" y="8514"/>
                  </a:lnTo>
                  <a:close/>
                  <a:moveTo>
                    <a:pt x="159593" y="8514"/>
                  </a:moveTo>
                  <a:lnTo>
                    <a:pt x="161357" y="16411"/>
                  </a:lnTo>
                  <a:lnTo>
                    <a:pt x="147608" y="16411"/>
                  </a:lnTo>
                  <a:lnTo>
                    <a:pt x="147020" y="8514"/>
                  </a:lnTo>
                  <a:close/>
                  <a:moveTo>
                    <a:pt x="172867" y="8514"/>
                  </a:moveTo>
                  <a:lnTo>
                    <a:pt x="175807" y="16411"/>
                  </a:lnTo>
                  <a:lnTo>
                    <a:pt x="162086" y="16411"/>
                  </a:lnTo>
                  <a:lnTo>
                    <a:pt x="160321" y="8514"/>
                  </a:lnTo>
                  <a:close/>
                  <a:moveTo>
                    <a:pt x="186113" y="8514"/>
                  </a:moveTo>
                  <a:lnTo>
                    <a:pt x="190257" y="16411"/>
                  </a:lnTo>
                  <a:lnTo>
                    <a:pt x="176563" y="16411"/>
                  </a:lnTo>
                  <a:lnTo>
                    <a:pt x="173595" y="8514"/>
                  </a:lnTo>
                  <a:close/>
                  <a:moveTo>
                    <a:pt x="199387" y="8514"/>
                  </a:moveTo>
                  <a:lnTo>
                    <a:pt x="204707" y="16411"/>
                  </a:lnTo>
                  <a:lnTo>
                    <a:pt x="191041" y="16411"/>
                  </a:lnTo>
                  <a:lnTo>
                    <a:pt x="186925" y="8514"/>
                  </a:lnTo>
                  <a:close/>
                  <a:moveTo>
                    <a:pt x="212632" y="8514"/>
                  </a:moveTo>
                  <a:lnTo>
                    <a:pt x="219129" y="16411"/>
                  </a:lnTo>
                  <a:lnTo>
                    <a:pt x="205519" y="16411"/>
                  </a:lnTo>
                  <a:lnTo>
                    <a:pt x="200227" y="8514"/>
                  </a:lnTo>
                  <a:close/>
                  <a:moveTo>
                    <a:pt x="225878" y="8514"/>
                  </a:moveTo>
                  <a:lnTo>
                    <a:pt x="233551" y="16411"/>
                  </a:lnTo>
                  <a:lnTo>
                    <a:pt x="220025" y="16411"/>
                  </a:lnTo>
                  <a:lnTo>
                    <a:pt x="213528" y="8514"/>
                  </a:lnTo>
                  <a:close/>
                  <a:moveTo>
                    <a:pt x="239124" y="8514"/>
                  </a:moveTo>
                  <a:lnTo>
                    <a:pt x="247973" y="16411"/>
                  </a:lnTo>
                  <a:lnTo>
                    <a:pt x="234531" y="16411"/>
                  </a:lnTo>
                  <a:lnTo>
                    <a:pt x="226858" y="8514"/>
                  </a:lnTo>
                  <a:close/>
                  <a:moveTo>
                    <a:pt x="252398" y="8514"/>
                  </a:moveTo>
                  <a:lnTo>
                    <a:pt x="262423" y="16411"/>
                  </a:lnTo>
                  <a:lnTo>
                    <a:pt x="249009" y="16411"/>
                  </a:lnTo>
                  <a:lnTo>
                    <a:pt x="240160" y="8514"/>
                  </a:lnTo>
                  <a:close/>
                  <a:moveTo>
                    <a:pt x="265587" y="8514"/>
                  </a:moveTo>
                  <a:lnTo>
                    <a:pt x="276817" y="16411"/>
                  </a:lnTo>
                  <a:lnTo>
                    <a:pt x="263515" y="16411"/>
                  </a:lnTo>
                  <a:lnTo>
                    <a:pt x="253490" y="8514"/>
                  </a:lnTo>
                  <a:close/>
                  <a:moveTo>
                    <a:pt x="13302" y="1"/>
                  </a:moveTo>
                  <a:lnTo>
                    <a:pt x="980" y="7814"/>
                  </a:lnTo>
                  <a:lnTo>
                    <a:pt x="0" y="7814"/>
                  </a:lnTo>
                  <a:lnTo>
                    <a:pt x="0" y="9270"/>
                  </a:lnTo>
                  <a:lnTo>
                    <a:pt x="1204" y="8514"/>
                  </a:lnTo>
                  <a:lnTo>
                    <a:pt x="13218" y="8514"/>
                  </a:lnTo>
                  <a:lnTo>
                    <a:pt x="2016" y="16411"/>
                  </a:lnTo>
                  <a:lnTo>
                    <a:pt x="0" y="16411"/>
                  </a:lnTo>
                  <a:lnTo>
                    <a:pt x="0" y="17111"/>
                  </a:lnTo>
                  <a:lnTo>
                    <a:pt x="1008" y="17111"/>
                  </a:lnTo>
                  <a:lnTo>
                    <a:pt x="0" y="17811"/>
                  </a:lnTo>
                  <a:lnTo>
                    <a:pt x="0" y="18651"/>
                  </a:lnTo>
                  <a:lnTo>
                    <a:pt x="2240" y="17083"/>
                  </a:lnTo>
                  <a:lnTo>
                    <a:pt x="15626" y="17083"/>
                  </a:lnTo>
                  <a:lnTo>
                    <a:pt x="9381" y="21984"/>
                  </a:lnTo>
                  <a:lnTo>
                    <a:pt x="10501" y="21984"/>
                  </a:lnTo>
                  <a:lnTo>
                    <a:pt x="16746" y="17083"/>
                  </a:lnTo>
                  <a:lnTo>
                    <a:pt x="30216" y="17083"/>
                  </a:lnTo>
                  <a:lnTo>
                    <a:pt x="24699" y="21984"/>
                  </a:lnTo>
                  <a:lnTo>
                    <a:pt x="25763" y="21984"/>
                  </a:lnTo>
                  <a:lnTo>
                    <a:pt x="31280" y="17083"/>
                  </a:lnTo>
                  <a:lnTo>
                    <a:pt x="44834" y="17083"/>
                  </a:lnTo>
                  <a:lnTo>
                    <a:pt x="40045" y="21984"/>
                  </a:lnTo>
                  <a:lnTo>
                    <a:pt x="41025" y="21984"/>
                  </a:lnTo>
                  <a:lnTo>
                    <a:pt x="45786" y="17083"/>
                  </a:lnTo>
                  <a:lnTo>
                    <a:pt x="59452" y="17083"/>
                  </a:lnTo>
                  <a:lnTo>
                    <a:pt x="55391" y="21984"/>
                  </a:lnTo>
                  <a:lnTo>
                    <a:pt x="56315" y="21984"/>
                  </a:lnTo>
                  <a:lnTo>
                    <a:pt x="60348" y="17083"/>
                  </a:lnTo>
                  <a:lnTo>
                    <a:pt x="74042" y="17083"/>
                  </a:lnTo>
                  <a:lnTo>
                    <a:pt x="70737" y="21984"/>
                  </a:lnTo>
                  <a:lnTo>
                    <a:pt x="71578" y="21984"/>
                  </a:lnTo>
                  <a:lnTo>
                    <a:pt x="74882" y="17083"/>
                  </a:lnTo>
                  <a:lnTo>
                    <a:pt x="88632" y="17083"/>
                  </a:lnTo>
                  <a:lnTo>
                    <a:pt x="86055" y="21984"/>
                  </a:lnTo>
                  <a:lnTo>
                    <a:pt x="86868" y="21984"/>
                  </a:lnTo>
                  <a:lnTo>
                    <a:pt x="89416" y="17083"/>
                  </a:lnTo>
                  <a:lnTo>
                    <a:pt x="103222" y="17083"/>
                  </a:lnTo>
                  <a:lnTo>
                    <a:pt x="101401" y="21984"/>
                  </a:lnTo>
                  <a:lnTo>
                    <a:pt x="102130" y="21984"/>
                  </a:lnTo>
                  <a:lnTo>
                    <a:pt x="103978" y="17083"/>
                  </a:lnTo>
                  <a:lnTo>
                    <a:pt x="117812" y="17083"/>
                  </a:lnTo>
                  <a:lnTo>
                    <a:pt x="116720" y="21984"/>
                  </a:lnTo>
                  <a:lnTo>
                    <a:pt x="117420" y="21984"/>
                  </a:lnTo>
                  <a:lnTo>
                    <a:pt x="118540" y="17083"/>
                  </a:lnTo>
                  <a:lnTo>
                    <a:pt x="132374" y="17083"/>
                  </a:lnTo>
                  <a:lnTo>
                    <a:pt x="132010" y="21984"/>
                  </a:lnTo>
                  <a:lnTo>
                    <a:pt x="132710" y="21984"/>
                  </a:lnTo>
                  <a:lnTo>
                    <a:pt x="133074" y="17083"/>
                  </a:lnTo>
                  <a:lnTo>
                    <a:pt x="146964" y="17083"/>
                  </a:lnTo>
                  <a:lnTo>
                    <a:pt x="147328" y="21984"/>
                  </a:lnTo>
                  <a:lnTo>
                    <a:pt x="148028" y="21984"/>
                  </a:lnTo>
                  <a:lnTo>
                    <a:pt x="147664" y="17083"/>
                  </a:lnTo>
                  <a:lnTo>
                    <a:pt x="161525" y="17083"/>
                  </a:lnTo>
                  <a:lnTo>
                    <a:pt x="162618" y="21984"/>
                  </a:lnTo>
                  <a:lnTo>
                    <a:pt x="163346" y="21984"/>
                  </a:lnTo>
                  <a:lnTo>
                    <a:pt x="162226" y="17083"/>
                  </a:lnTo>
                  <a:lnTo>
                    <a:pt x="176087" y="17083"/>
                  </a:lnTo>
                  <a:lnTo>
                    <a:pt x="177908" y="21984"/>
                  </a:lnTo>
                  <a:lnTo>
                    <a:pt x="178664" y="21984"/>
                  </a:lnTo>
                  <a:lnTo>
                    <a:pt x="176816" y="17083"/>
                  </a:lnTo>
                  <a:lnTo>
                    <a:pt x="190621" y="17083"/>
                  </a:lnTo>
                  <a:lnTo>
                    <a:pt x="193198" y="21984"/>
                  </a:lnTo>
                  <a:lnTo>
                    <a:pt x="193982" y="21984"/>
                  </a:lnTo>
                  <a:lnTo>
                    <a:pt x="191405" y="17083"/>
                  </a:lnTo>
                  <a:lnTo>
                    <a:pt x="205155" y="17083"/>
                  </a:lnTo>
                  <a:lnTo>
                    <a:pt x="208460" y="21984"/>
                  </a:lnTo>
                  <a:lnTo>
                    <a:pt x="209300" y="21984"/>
                  </a:lnTo>
                  <a:lnTo>
                    <a:pt x="205995" y="17083"/>
                  </a:lnTo>
                  <a:lnTo>
                    <a:pt x="219689" y="17083"/>
                  </a:lnTo>
                  <a:lnTo>
                    <a:pt x="223722" y="21984"/>
                  </a:lnTo>
                  <a:lnTo>
                    <a:pt x="224646" y="21984"/>
                  </a:lnTo>
                  <a:lnTo>
                    <a:pt x="220613" y="17083"/>
                  </a:lnTo>
                  <a:lnTo>
                    <a:pt x="234223" y="17083"/>
                  </a:lnTo>
                  <a:lnTo>
                    <a:pt x="239012" y="21984"/>
                  </a:lnTo>
                  <a:lnTo>
                    <a:pt x="239992" y="21984"/>
                  </a:lnTo>
                  <a:lnTo>
                    <a:pt x="235203" y="17083"/>
                  </a:lnTo>
                  <a:lnTo>
                    <a:pt x="248757" y="17083"/>
                  </a:lnTo>
                  <a:lnTo>
                    <a:pt x="254274" y="21984"/>
                  </a:lnTo>
                  <a:lnTo>
                    <a:pt x="255310" y="21984"/>
                  </a:lnTo>
                  <a:lnTo>
                    <a:pt x="249821" y="17083"/>
                  </a:lnTo>
                  <a:lnTo>
                    <a:pt x="263291" y="17083"/>
                  </a:lnTo>
                  <a:lnTo>
                    <a:pt x="269536" y="21984"/>
                  </a:lnTo>
                  <a:lnTo>
                    <a:pt x="270656" y="21984"/>
                  </a:lnTo>
                  <a:lnTo>
                    <a:pt x="264411" y="17083"/>
                  </a:lnTo>
                  <a:lnTo>
                    <a:pt x="277825" y="17083"/>
                  </a:lnTo>
                  <a:lnTo>
                    <a:pt x="280037" y="18651"/>
                  </a:lnTo>
                  <a:lnTo>
                    <a:pt x="280037" y="17811"/>
                  </a:lnTo>
                  <a:lnTo>
                    <a:pt x="279029" y="17111"/>
                  </a:lnTo>
                  <a:lnTo>
                    <a:pt x="280037" y="17111"/>
                  </a:lnTo>
                  <a:lnTo>
                    <a:pt x="280037" y="16411"/>
                  </a:lnTo>
                  <a:lnTo>
                    <a:pt x="278021" y="16411"/>
                  </a:lnTo>
                  <a:lnTo>
                    <a:pt x="266819" y="8514"/>
                  </a:lnTo>
                  <a:lnTo>
                    <a:pt x="278861" y="8514"/>
                  </a:lnTo>
                  <a:lnTo>
                    <a:pt x="280037" y="9270"/>
                  </a:lnTo>
                  <a:lnTo>
                    <a:pt x="280037" y="7814"/>
                  </a:lnTo>
                  <a:lnTo>
                    <a:pt x="279057" y="7814"/>
                  </a:lnTo>
                  <a:lnTo>
                    <a:pt x="266735" y="1"/>
                  </a:lnTo>
                  <a:lnTo>
                    <a:pt x="266399" y="589"/>
                  </a:lnTo>
                  <a:lnTo>
                    <a:pt x="277769" y="7814"/>
                  </a:lnTo>
                  <a:lnTo>
                    <a:pt x="265867" y="7814"/>
                  </a:lnTo>
                  <a:lnTo>
                    <a:pt x="254750" y="1"/>
                  </a:lnTo>
                  <a:lnTo>
                    <a:pt x="254330" y="589"/>
                  </a:lnTo>
                  <a:lnTo>
                    <a:pt x="264635" y="7814"/>
                  </a:lnTo>
                  <a:lnTo>
                    <a:pt x="252622" y="7814"/>
                  </a:lnTo>
                  <a:lnTo>
                    <a:pt x="242680" y="29"/>
                  </a:lnTo>
                  <a:lnTo>
                    <a:pt x="242232" y="589"/>
                  </a:lnTo>
                  <a:lnTo>
                    <a:pt x="251473" y="7814"/>
                  </a:lnTo>
                  <a:lnTo>
                    <a:pt x="239376" y="7814"/>
                  </a:lnTo>
                  <a:lnTo>
                    <a:pt x="230639" y="29"/>
                  </a:lnTo>
                  <a:lnTo>
                    <a:pt x="230163" y="561"/>
                  </a:lnTo>
                  <a:lnTo>
                    <a:pt x="238340" y="7814"/>
                  </a:lnTo>
                  <a:lnTo>
                    <a:pt x="226186" y="7814"/>
                  </a:lnTo>
                  <a:lnTo>
                    <a:pt x="218597" y="57"/>
                  </a:lnTo>
                  <a:lnTo>
                    <a:pt x="218093" y="533"/>
                  </a:lnTo>
                  <a:lnTo>
                    <a:pt x="225206" y="7814"/>
                  </a:lnTo>
                  <a:lnTo>
                    <a:pt x="212940" y="7814"/>
                  </a:lnTo>
                  <a:lnTo>
                    <a:pt x="206555" y="85"/>
                  </a:lnTo>
                  <a:lnTo>
                    <a:pt x="206023" y="533"/>
                  </a:lnTo>
                  <a:lnTo>
                    <a:pt x="212044" y="7814"/>
                  </a:lnTo>
                  <a:lnTo>
                    <a:pt x="199751" y="7814"/>
                  </a:lnTo>
                  <a:lnTo>
                    <a:pt x="194542" y="113"/>
                  </a:lnTo>
                  <a:lnTo>
                    <a:pt x="193954" y="505"/>
                  </a:lnTo>
                  <a:lnTo>
                    <a:pt x="198910" y="7814"/>
                  </a:lnTo>
                  <a:lnTo>
                    <a:pt x="186533" y="7814"/>
                  </a:lnTo>
                  <a:lnTo>
                    <a:pt x="182500" y="113"/>
                  </a:lnTo>
                  <a:lnTo>
                    <a:pt x="181884" y="449"/>
                  </a:lnTo>
                  <a:lnTo>
                    <a:pt x="185749" y="7786"/>
                  </a:lnTo>
                  <a:lnTo>
                    <a:pt x="173343" y="7786"/>
                  </a:lnTo>
                  <a:lnTo>
                    <a:pt x="170487" y="169"/>
                  </a:lnTo>
                  <a:lnTo>
                    <a:pt x="169815" y="421"/>
                  </a:lnTo>
                  <a:lnTo>
                    <a:pt x="172587" y="7814"/>
                  </a:lnTo>
                  <a:lnTo>
                    <a:pt x="160153" y="7814"/>
                  </a:lnTo>
                  <a:lnTo>
                    <a:pt x="158445" y="225"/>
                  </a:lnTo>
                  <a:lnTo>
                    <a:pt x="157745" y="365"/>
                  </a:lnTo>
                  <a:lnTo>
                    <a:pt x="159425" y="7814"/>
                  </a:lnTo>
                  <a:lnTo>
                    <a:pt x="146964" y="7814"/>
                  </a:lnTo>
                  <a:lnTo>
                    <a:pt x="146403" y="281"/>
                  </a:lnTo>
                  <a:lnTo>
                    <a:pt x="145703" y="309"/>
                  </a:lnTo>
                  <a:lnTo>
                    <a:pt x="146263" y="7814"/>
                  </a:lnTo>
                  <a:lnTo>
                    <a:pt x="133774" y="7814"/>
                  </a:lnTo>
                  <a:lnTo>
                    <a:pt x="134334" y="309"/>
                  </a:lnTo>
                  <a:lnTo>
                    <a:pt x="133634" y="281"/>
                  </a:lnTo>
                  <a:lnTo>
                    <a:pt x="133074" y="7814"/>
                  </a:lnTo>
                  <a:lnTo>
                    <a:pt x="120612" y="7814"/>
                  </a:lnTo>
                  <a:lnTo>
                    <a:pt x="122292" y="365"/>
                  </a:lnTo>
                  <a:lnTo>
                    <a:pt x="121592" y="225"/>
                  </a:lnTo>
                  <a:lnTo>
                    <a:pt x="119884" y="7814"/>
                  </a:lnTo>
                  <a:lnTo>
                    <a:pt x="107478" y="7814"/>
                  </a:lnTo>
                  <a:lnTo>
                    <a:pt x="110251" y="421"/>
                  </a:lnTo>
                  <a:lnTo>
                    <a:pt x="109579" y="169"/>
                  </a:lnTo>
                  <a:lnTo>
                    <a:pt x="106722" y="7814"/>
                  </a:lnTo>
                  <a:lnTo>
                    <a:pt x="94289" y="7814"/>
                  </a:lnTo>
                  <a:lnTo>
                    <a:pt x="98153" y="477"/>
                  </a:lnTo>
                  <a:lnTo>
                    <a:pt x="97509" y="141"/>
                  </a:lnTo>
                  <a:lnTo>
                    <a:pt x="93476" y="7842"/>
                  </a:lnTo>
                  <a:lnTo>
                    <a:pt x="81127" y="7842"/>
                  </a:lnTo>
                  <a:lnTo>
                    <a:pt x="86083" y="505"/>
                  </a:lnTo>
                  <a:lnTo>
                    <a:pt x="85495" y="113"/>
                  </a:lnTo>
                  <a:lnTo>
                    <a:pt x="80287" y="7842"/>
                  </a:lnTo>
                  <a:lnTo>
                    <a:pt x="67993" y="7842"/>
                  </a:lnTo>
                  <a:lnTo>
                    <a:pt x="74014" y="533"/>
                  </a:lnTo>
                  <a:lnTo>
                    <a:pt x="73454" y="85"/>
                  </a:lnTo>
                  <a:lnTo>
                    <a:pt x="67069" y="7842"/>
                  </a:lnTo>
                  <a:lnTo>
                    <a:pt x="54859" y="7842"/>
                  </a:lnTo>
                  <a:lnTo>
                    <a:pt x="61944" y="561"/>
                  </a:lnTo>
                  <a:lnTo>
                    <a:pt x="61440" y="85"/>
                  </a:lnTo>
                  <a:lnTo>
                    <a:pt x="53879" y="7842"/>
                  </a:lnTo>
                  <a:lnTo>
                    <a:pt x="41698" y="7842"/>
                  </a:lnTo>
                  <a:lnTo>
                    <a:pt x="49875" y="589"/>
                  </a:lnTo>
                  <a:lnTo>
                    <a:pt x="49399" y="57"/>
                  </a:lnTo>
                  <a:lnTo>
                    <a:pt x="40633" y="7842"/>
                  </a:lnTo>
                  <a:lnTo>
                    <a:pt x="28564" y="7842"/>
                  </a:lnTo>
                  <a:lnTo>
                    <a:pt x="37805" y="589"/>
                  </a:lnTo>
                  <a:lnTo>
                    <a:pt x="37385" y="29"/>
                  </a:lnTo>
                  <a:lnTo>
                    <a:pt x="27444" y="7814"/>
                  </a:lnTo>
                  <a:lnTo>
                    <a:pt x="15430" y="7814"/>
                  </a:lnTo>
                  <a:lnTo>
                    <a:pt x="25735" y="589"/>
                  </a:lnTo>
                  <a:lnTo>
                    <a:pt x="25315" y="1"/>
                  </a:lnTo>
                  <a:lnTo>
                    <a:pt x="14198" y="7814"/>
                  </a:lnTo>
                  <a:lnTo>
                    <a:pt x="2296" y="7814"/>
                  </a:lnTo>
                  <a:lnTo>
                    <a:pt x="13666" y="589"/>
                  </a:lnTo>
                  <a:lnTo>
                    <a:pt x="13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190500" y="190500"/>
            <a:ext cx="8763000" cy="4762500"/>
          </a:xfrm>
          <a:prstGeom prst="roundRect">
            <a:avLst>
              <a:gd name="adj" fmla="val 92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" name="Google Shape;48;p9"/>
          <p:cNvGrpSpPr/>
          <p:nvPr/>
        </p:nvGrpSpPr>
        <p:grpSpPr>
          <a:xfrm>
            <a:off x="144250" y="3960272"/>
            <a:ext cx="8855502" cy="1025503"/>
            <a:chOff x="182300" y="3961922"/>
            <a:chExt cx="8855502" cy="1025503"/>
          </a:xfrm>
        </p:grpSpPr>
        <p:sp>
          <p:nvSpPr>
            <p:cNvPr id="49" name="Google Shape;49;p9"/>
            <p:cNvSpPr/>
            <p:nvPr/>
          </p:nvSpPr>
          <p:spPr>
            <a:xfrm>
              <a:off x="182300" y="3961922"/>
              <a:ext cx="8855502" cy="291638"/>
            </a:xfrm>
            <a:custGeom>
              <a:avLst/>
              <a:gdLst/>
              <a:ahLst/>
              <a:cxnLst/>
              <a:rect l="l" t="t" r="r" b="b"/>
              <a:pathLst>
                <a:path w="280038" h="6666" extrusionOk="0">
                  <a:moveTo>
                    <a:pt x="0" y="1"/>
                  </a:moveTo>
                  <a:lnTo>
                    <a:pt x="0" y="6666"/>
                  </a:lnTo>
                  <a:lnTo>
                    <a:pt x="280037" y="6666"/>
                  </a:lnTo>
                  <a:lnTo>
                    <a:pt x="2800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182300" y="4025625"/>
              <a:ext cx="8855502" cy="961800"/>
            </a:xfrm>
            <a:custGeom>
              <a:avLst/>
              <a:gdLst/>
              <a:ahLst/>
              <a:cxnLst/>
              <a:rect l="l" t="t" r="r" b="b"/>
              <a:pathLst>
                <a:path w="280038" h="21984" extrusionOk="0">
                  <a:moveTo>
                    <a:pt x="26548" y="8514"/>
                  </a:moveTo>
                  <a:lnTo>
                    <a:pt x="16522" y="16411"/>
                  </a:lnTo>
                  <a:lnTo>
                    <a:pt x="3220" y="16411"/>
                  </a:lnTo>
                  <a:lnTo>
                    <a:pt x="14422" y="8514"/>
                  </a:lnTo>
                  <a:close/>
                  <a:moveTo>
                    <a:pt x="39877" y="8514"/>
                  </a:moveTo>
                  <a:lnTo>
                    <a:pt x="31028" y="16411"/>
                  </a:lnTo>
                  <a:lnTo>
                    <a:pt x="17642" y="16411"/>
                  </a:lnTo>
                  <a:lnTo>
                    <a:pt x="27668" y="8514"/>
                  </a:lnTo>
                  <a:close/>
                  <a:moveTo>
                    <a:pt x="53179" y="8514"/>
                  </a:moveTo>
                  <a:lnTo>
                    <a:pt x="45506" y="16411"/>
                  </a:lnTo>
                  <a:lnTo>
                    <a:pt x="32064" y="16411"/>
                  </a:lnTo>
                  <a:lnTo>
                    <a:pt x="40913" y="8514"/>
                  </a:lnTo>
                  <a:close/>
                  <a:moveTo>
                    <a:pt x="66509" y="8514"/>
                  </a:moveTo>
                  <a:lnTo>
                    <a:pt x="60012" y="16411"/>
                  </a:lnTo>
                  <a:lnTo>
                    <a:pt x="46486" y="16411"/>
                  </a:lnTo>
                  <a:lnTo>
                    <a:pt x="54159" y="8514"/>
                  </a:lnTo>
                  <a:close/>
                  <a:moveTo>
                    <a:pt x="79811" y="8514"/>
                  </a:moveTo>
                  <a:lnTo>
                    <a:pt x="74518" y="16411"/>
                  </a:lnTo>
                  <a:lnTo>
                    <a:pt x="60908" y="16411"/>
                  </a:lnTo>
                  <a:lnTo>
                    <a:pt x="67405" y="8514"/>
                  </a:lnTo>
                  <a:close/>
                  <a:moveTo>
                    <a:pt x="93112" y="8514"/>
                  </a:moveTo>
                  <a:lnTo>
                    <a:pt x="88996" y="16411"/>
                  </a:lnTo>
                  <a:lnTo>
                    <a:pt x="75358" y="16411"/>
                  </a:lnTo>
                  <a:lnTo>
                    <a:pt x="80651" y="8514"/>
                  </a:lnTo>
                  <a:close/>
                  <a:moveTo>
                    <a:pt x="106442" y="8514"/>
                  </a:moveTo>
                  <a:lnTo>
                    <a:pt x="103474" y="16411"/>
                  </a:lnTo>
                  <a:lnTo>
                    <a:pt x="89780" y="16411"/>
                  </a:lnTo>
                  <a:lnTo>
                    <a:pt x="93924" y="8514"/>
                  </a:lnTo>
                  <a:close/>
                  <a:moveTo>
                    <a:pt x="119744" y="8514"/>
                  </a:moveTo>
                  <a:lnTo>
                    <a:pt x="117980" y="16411"/>
                  </a:lnTo>
                  <a:lnTo>
                    <a:pt x="104230" y="16411"/>
                  </a:lnTo>
                  <a:lnTo>
                    <a:pt x="107198" y="8514"/>
                  </a:lnTo>
                  <a:close/>
                  <a:moveTo>
                    <a:pt x="133018" y="8514"/>
                  </a:moveTo>
                  <a:lnTo>
                    <a:pt x="132430" y="16411"/>
                  </a:lnTo>
                  <a:lnTo>
                    <a:pt x="118680" y="16411"/>
                  </a:lnTo>
                  <a:lnTo>
                    <a:pt x="120444" y="8514"/>
                  </a:lnTo>
                  <a:close/>
                  <a:moveTo>
                    <a:pt x="146319" y="8514"/>
                  </a:moveTo>
                  <a:lnTo>
                    <a:pt x="146908" y="16411"/>
                  </a:lnTo>
                  <a:lnTo>
                    <a:pt x="133130" y="16411"/>
                  </a:lnTo>
                  <a:lnTo>
                    <a:pt x="133718" y="8514"/>
                  </a:lnTo>
                  <a:close/>
                  <a:moveTo>
                    <a:pt x="159593" y="8514"/>
                  </a:moveTo>
                  <a:lnTo>
                    <a:pt x="161357" y="16411"/>
                  </a:lnTo>
                  <a:lnTo>
                    <a:pt x="147608" y="16411"/>
                  </a:lnTo>
                  <a:lnTo>
                    <a:pt x="147020" y="8514"/>
                  </a:lnTo>
                  <a:close/>
                  <a:moveTo>
                    <a:pt x="172867" y="8514"/>
                  </a:moveTo>
                  <a:lnTo>
                    <a:pt x="175807" y="16411"/>
                  </a:lnTo>
                  <a:lnTo>
                    <a:pt x="162086" y="16411"/>
                  </a:lnTo>
                  <a:lnTo>
                    <a:pt x="160321" y="8514"/>
                  </a:lnTo>
                  <a:close/>
                  <a:moveTo>
                    <a:pt x="186113" y="8514"/>
                  </a:moveTo>
                  <a:lnTo>
                    <a:pt x="190257" y="16411"/>
                  </a:lnTo>
                  <a:lnTo>
                    <a:pt x="176563" y="16411"/>
                  </a:lnTo>
                  <a:lnTo>
                    <a:pt x="173595" y="8514"/>
                  </a:lnTo>
                  <a:close/>
                  <a:moveTo>
                    <a:pt x="199387" y="8514"/>
                  </a:moveTo>
                  <a:lnTo>
                    <a:pt x="204707" y="16411"/>
                  </a:lnTo>
                  <a:lnTo>
                    <a:pt x="191041" y="16411"/>
                  </a:lnTo>
                  <a:lnTo>
                    <a:pt x="186925" y="8514"/>
                  </a:lnTo>
                  <a:close/>
                  <a:moveTo>
                    <a:pt x="212632" y="8514"/>
                  </a:moveTo>
                  <a:lnTo>
                    <a:pt x="219129" y="16411"/>
                  </a:lnTo>
                  <a:lnTo>
                    <a:pt x="205519" y="16411"/>
                  </a:lnTo>
                  <a:lnTo>
                    <a:pt x="200227" y="8514"/>
                  </a:lnTo>
                  <a:close/>
                  <a:moveTo>
                    <a:pt x="225878" y="8514"/>
                  </a:moveTo>
                  <a:lnTo>
                    <a:pt x="233551" y="16411"/>
                  </a:lnTo>
                  <a:lnTo>
                    <a:pt x="220025" y="16411"/>
                  </a:lnTo>
                  <a:lnTo>
                    <a:pt x="213528" y="8514"/>
                  </a:lnTo>
                  <a:close/>
                  <a:moveTo>
                    <a:pt x="239124" y="8514"/>
                  </a:moveTo>
                  <a:lnTo>
                    <a:pt x="247973" y="16411"/>
                  </a:lnTo>
                  <a:lnTo>
                    <a:pt x="234531" y="16411"/>
                  </a:lnTo>
                  <a:lnTo>
                    <a:pt x="226858" y="8514"/>
                  </a:lnTo>
                  <a:close/>
                  <a:moveTo>
                    <a:pt x="252398" y="8514"/>
                  </a:moveTo>
                  <a:lnTo>
                    <a:pt x="262423" y="16411"/>
                  </a:lnTo>
                  <a:lnTo>
                    <a:pt x="249009" y="16411"/>
                  </a:lnTo>
                  <a:lnTo>
                    <a:pt x="240160" y="8514"/>
                  </a:lnTo>
                  <a:close/>
                  <a:moveTo>
                    <a:pt x="265587" y="8514"/>
                  </a:moveTo>
                  <a:lnTo>
                    <a:pt x="276817" y="16411"/>
                  </a:lnTo>
                  <a:lnTo>
                    <a:pt x="263515" y="16411"/>
                  </a:lnTo>
                  <a:lnTo>
                    <a:pt x="253490" y="8514"/>
                  </a:lnTo>
                  <a:close/>
                  <a:moveTo>
                    <a:pt x="13302" y="1"/>
                  </a:moveTo>
                  <a:lnTo>
                    <a:pt x="980" y="7814"/>
                  </a:lnTo>
                  <a:lnTo>
                    <a:pt x="0" y="7814"/>
                  </a:lnTo>
                  <a:lnTo>
                    <a:pt x="0" y="9270"/>
                  </a:lnTo>
                  <a:lnTo>
                    <a:pt x="1204" y="8514"/>
                  </a:lnTo>
                  <a:lnTo>
                    <a:pt x="13218" y="8514"/>
                  </a:lnTo>
                  <a:lnTo>
                    <a:pt x="2016" y="16411"/>
                  </a:lnTo>
                  <a:lnTo>
                    <a:pt x="0" y="16411"/>
                  </a:lnTo>
                  <a:lnTo>
                    <a:pt x="0" y="17111"/>
                  </a:lnTo>
                  <a:lnTo>
                    <a:pt x="1008" y="17111"/>
                  </a:lnTo>
                  <a:lnTo>
                    <a:pt x="0" y="17811"/>
                  </a:lnTo>
                  <a:lnTo>
                    <a:pt x="0" y="18651"/>
                  </a:lnTo>
                  <a:lnTo>
                    <a:pt x="2240" y="17083"/>
                  </a:lnTo>
                  <a:lnTo>
                    <a:pt x="15626" y="17083"/>
                  </a:lnTo>
                  <a:lnTo>
                    <a:pt x="9381" y="21984"/>
                  </a:lnTo>
                  <a:lnTo>
                    <a:pt x="10501" y="21984"/>
                  </a:lnTo>
                  <a:lnTo>
                    <a:pt x="16746" y="17083"/>
                  </a:lnTo>
                  <a:lnTo>
                    <a:pt x="30216" y="17083"/>
                  </a:lnTo>
                  <a:lnTo>
                    <a:pt x="24699" y="21984"/>
                  </a:lnTo>
                  <a:lnTo>
                    <a:pt x="25763" y="21984"/>
                  </a:lnTo>
                  <a:lnTo>
                    <a:pt x="31280" y="17083"/>
                  </a:lnTo>
                  <a:lnTo>
                    <a:pt x="44834" y="17083"/>
                  </a:lnTo>
                  <a:lnTo>
                    <a:pt x="40045" y="21984"/>
                  </a:lnTo>
                  <a:lnTo>
                    <a:pt x="41025" y="21984"/>
                  </a:lnTo>
                  <a:lnTo>
                    <a:pt x="45786" y="17083"/>
                  </a:lnTo>
                  <a:lnTo>
                    <a:pt x="59452" y="17083"/>
                  </a:lnTo>
                  <a:lnTo>
                    <a:pt x="55391" y="21984"/>
                  </a:lnTo>
                  <a:lnTo>
                    <a:pt x="56315" y="21984"/>
                  </a:lnTo>
                  <a:lnTo>
                    <a:pt x="60348" y="17083"/>
                  </a:lnTo>
                  <a:lnTo>
                    <a:pt x="74042" y="17083"/>
                  </a:lnTo>
                  <a:lnTo>
                    <a:pt x="70737" y="21984"/>
                  </a:lnTo>
                  <a:lnTo>
                    <a:pt x="71578" y="21984"/>
                  </a:lnTo>
                  <a:lnTo>
                    <a:pt x="74882" y="17083"/>
                  </a:lnTo>
                  <a:lnTo>
                    <a:pt x="88632" y="17083"/>
                  </a:lnTo>
                  <a:lnTo>
                    <a:pt x="86055" y="21984"/>
                  </a:lnTo>
                  <a:lnTo>
                    <a:pt x="86868" y="21984"/>
                  </a:lnTo>
                  <a:lnTo>
                    <a:pt x="89416" y="17083"/>
                  </a:lnTo>
                  <a:lnTo>
                    <a:pt x="103222" y="17083"/>
                  </a:lnTo>
                  <a:lnTo>
                    <a:pt x="101401" y="21984"/>
                  </a:lnTo>
                  <a:lnTo>
                    <a:pt x="102130" y="21984"/>
                  </a:lnTo>
                  <a:lnTo>
                    <a:pt x="103978" y="17083"/>
                  </a:lnTo>
                  <a:lnTo>
                    <a:pt x="117812" y="17083"/>
                  </a:lnTo>
                  <a:lnTo>
                    <a:pt x="116720" y="21984"/>
                  </a:lnTo>
                  <a:lnTo>
                    <a:pt x="117420" y="21984"/>
                  </a:lnTo>
                  <a:lnTo>
                    <a:pt x="118540" y="17083"/>
                  </a:lnTo>
                  <a:lnTo>
                    <a:pt x="132374" y="17083"/>
                  </a:lnTo>
                  <a:lnTo>
                    <a:pt x="132010" y="21984"/>
                  </a:lnTo>
                  <a:lnTo>
                    <a:pt x="132710" y="21984"/>
                  </a:lnTo>
                  <a:lnTo>
                    <a:pt x="133074" y="17083"/>
                  </a:lnTo>
                  <a:lnTo>
                    <a:pt x="146964" y="17083"/>
                  </a:lnTo>
                  <a:lnTo>
                    <a:pt x="147328" y="21984"/>
                  </a:lnTo>
                  <a:lnTo>
                    <a:pt x="148028" y="21984"/>
                  </a:lnTo>
                  <a:lnTo>
                    <a:pt x="147664" y="17083"/>
                  </a:lnTo>
                  <a:lnTo>
                    <a:pt x="161525" y="17083"/>
                  </a:lnTo>
                  <a:lnTo>
                    <a:pt x="162618" y="21984"/>
                  </a:lnTo>
                  <a:lnTo>
                    <a:pt x="163346" y="21984"/>
                  </a:lnTo>
                  <a:lnTo>
                    <a:pt x="162226" y="17083"/>
                  </a:lnTo>
                  <a:lnTo>
                    <a:pt x="176087" y="17083"/>
                  </a:lnTo>
                  <a:lnTo>
                    <a:pt x="177908" y="21984"/>
                  </a:lnTo>
                  <a:lnTo>
                    <a:pt x="178664" y="21984"/>
                  </a:lnTo>
                  <a:lnTo>
                    <a:pt x="176816" y="17083"/>
                  </a:lnTo>
                  <a:lnTo>
                    <a:pt x="190621" y="17083"/>
                  </a:lnTo>
                  <a:lnTo>
                    <a:pt x="193198" y="21984"/>
                  </a:lnTo>
                  <a:lnTo>
                    <a:pt x="193982" y="21984"/>
                  </a:lnTo>
                  <a:lnTo>
                    <a:pt x="191405" y="17083"/>
                  </a:lnTo>
                  <a:lnTo>
                    <a:pt x="205155" y="17083"/>
                  </a:lnTo>
                  <a:lnTo>
                    <a:pt x="208460" y="21984"/>
                  </a:lnTo>
                  <a:lnTo>
                    <a:pt x="209300" y="21984"/>
                  </a:lnTo>
                  <a:lnTo>
                    <a:pt x="205995" y="17083"/>
                  </a:lnTo>
                  <a:lnTo>
                    <a:pt x="219689" y="17083"/>
                  </a:lnTo>
                  <a:lnTo>
                    <a:pt x="223722" y="21984"/>
                  </a:lnTo>
                  <a:lnTo>
                    <a:pt x="224646" y="21984"/>
                  </a:lnTo>
                  <a:lnTo>
                    <a:pt x="220613" y="17083"/>
                  </a:lnTo>
                  <a:lnTo>
                    <a:pt x="234223" y="17083"/>
                  </a:lnTo>
                  <a:lnTo>
                    <a:pt x="239012" y="21984"/>
                  </a:lnTo>
                  <a:lnTo>
                    <a:pt x="239992" y="21984"/>
                  </a:lnTo>
                  <a:lnTo>
                    <a:pt x="235203" y="17083"/>
                  </a:lnTo>
                  <a:lnTo>
                    <a:pt x="248757" y="17083"/>
                  </a:lnTo>
                  <a:lnTo>
                    <a:pt x="254274" y="21984"/>
                  </a:lnTo>
                  <a:lnTo>
                    <a:pt x="255310" y="21984"/>
                  </a:lnTo>
                  <a:lnTo>
                    <a:pt x="249821" y="17083"/>
                  </a:lnTo>
                  <a:lnTo>
                    <a:pt x="263291" y="17083"/>
                  </a:lnTo>
                  <a:lnTo>
                    <a:pt x="269536" y="21984"/>
                  </a:lnTo>
                  <a:lnTo>
                    <a:pt x="270656" y="21984"/>
                  </a:lnTo>
                  <a:lnTo>
                    <a:pt x="264411" y="17083"/>
                  </a:lnTo>
                  <a:lnTo>
                    <a:pt x="277825" y="17083"/>
                  </a:lnTo>
                  <a:lnTo>
                    <a:pt x="280037" y="18651"/>
                  </a:lnTo>
                  <a:lnTo>
                    <a:pt x="280037" y="17811"/>
                  </a:lnTo>
                  <a:lnTo>
                    <a:pt x="279029" y="17111"/>
                  </a:lnTo>
                  <a:lnTo>
                    <a:pt x="280037" y="17111"/>
                  </a:lnTo>
                  <a:lnTo>
                    <a:pt x="280037" y="16411"/>
                  </a:lnTo>
                  <a:lnTo>
                    <a:pt x="278021" y="16411"/>
                  </a:lnTo>
                  <a:lnTo>
                    <a:pt x="266819" y="8514"/>
                  </a:lnTo>
                  <a:lnTo>
                    <a:pt x="278861" y="8514"/>
                  </a:lnTo>
                  <a:lnTo>
                    <a:pt x="280037" y="9270"/>
                  </a:lnTo>
                  <a:lnTo>
                    <a:pt x="280037" y="7814"/>
                  </a:lnTo>
                  <a:lnTo>
                    <a:pt x="279057" y="7814"/>
                  </a:lnTo>
                  <a:lnTo>
                    <a:pt x="266735" y="1"/>
                  </a:lnTo>
                  <a:lnTo>
                    <a:pt x="266399" y="589"/>
                  </a:lnTo>
                  <a:lnTo>
                    <a:pt x="277769" y="7814"/>
                  </a:lnTo>
                  <a:lnTo>
                    <a:pt x="265867" y="7814"/>
                  </a:lnTo>
                  <a:lnTo>
                    <a:pt x="254750" y="1"/>
                  </a:lnTo>
                  <a:lnTo>
                    <a:pt x="254330" y="589"/>
                  </a:lnTo>
                  <a:lnTo>
                    <a:pt x="264635" y="7814"/>
                  </a:lnTo>
                  <a:lnTo>
                    <a:pt x="252622" y="7814"/>
                  </a:lnTo>
                  <a:lnTo>
                    <a:pt x="242680" y="29"/>
                  </a:lnTo>
                  <a:lnTo>
                    <a:pt x="242232" y="589"/>
                  </a:lnTo>
                  <a:lnTo>
                    <a:pt x="251473" y="7814"/>
                  </a:lnTo>
                  <a:lnTo>
                    <a:pt x="239376" y="7814"/>
                  </a:lnTo>
                  <a:lnTo>
                    <a:pt x="230639" y="29"/>
                  </a:lnTo>
                  <a:lnTo>
                    <a:pt x="230163" y="561"/>
                  </a:lnTo>
                  <a:lnTo>
                    <a:pt x="238340" y="7814"/>
                  </a:lnTo>
                  <a:lnTo>
                    <a:pt x="226186" y="7814"/>
                  </a:lnTo>
                  <a:lnTo>
                    <a:pt x="218597" y="57"/>
                  </a:lnTo>
                  <a:lnTo>
                    <a:pt x="218093" y="533"/>
                  </a:lnTo>
                  <a:lnTo>
                    <a:pt x="225206" y="7814"/>
                  </a:lnTo>
                  <a:lnTo>
                    <a:pt x="212940" y="7814"/>
                  </a:lnTo>
                  <a:lnTo>
                    <a:pt x="206555" y="85"/>
                  </a:lnTo>
                  <a:lnTo>
                    <a:pt x="206023" y="533"/>
                  </a:lnTo>
                  <a:lnTo>
                    <a:pt x="212044" y="7814"/>
                  </a:lnTo>
                  <a:lnTo>
                    <a:pt x="199751" y="7814"/>
                  </a:lnTo>
                  <a:lnTo>
                    <a:pt x="194542" y="113"/>
                  </a:lnTo>
                  <a:lnTo>
                    <a:pt x="193954" y="505"/>
                  </a:lnTo>
                  <a:lnTo>
                    <a:pt x="198910" y="7814"/>
                  </a:lnTo>
                  <a:lnTo>
                    <a:pt x="186533" y="7814"/>
                  </a:lnTo>
                  <a:lnTo>
                    <a:pt x="182500" y="113"/>
                  </a:lnTo>
                  <a:lnTo>
                    <a:pt x="181884" y="449"/>
                  </a:lnTo>
                  <a:lnTo>
                    <a:pt x="185749" y="7786"/>
                  </a:lnTo>
                  <a:lnTo>
                    <a:pt x="173343" y="7786"/>
                  </a:lnTo>
                  <a:lnTo>
                    <a:pt x="170487" y="169"/>
                  </a:lnTo>
                  <a:lnTo>
                    <a:pt x="169815" y="421"/>
                  </a:lnTo>
                  <a:lnTo>
                    <a:pt x="172587" y="7814"/>
                  </a:lnTo>
                  <a:lnTo>
                    <a:pt x="160153" y="7814"/>
                  </a:lnTo>
                  <a:lnTo>
                    <a:pt x="158445" y="225"/>
                  </a:lnTo>
                  <a:lnTo>
                    <a:pt x="157745" y="365"/>
                  </a:lnTo>
                  <a:lnTo>
                    <a:pt x="159425" y="7814"/>
                  </a:lnTo>
                  <a:lnTo>
                    <a:pt x="146964" y="7814"/>
                  </a:lnTo>
                  <a:lnTo>
                    <a:pt x="146403" y="281"/>
                  </a:lnTo>
                  <a:lnTo>
                    <a:pt x="145703" y="309"/>
                  </a:lnTo>
                  <a:lnTo>
                    <a:pt x="146263" y="7814"/>
                  </a:lnTo>
                  <a:lnTo>
                    <a:pt x="133774" y="7814"/>
                  </a:lnTo>
                  <a:lnTo>
                    <a:pt x="134334" y="309"/>
                  </a:lnTo>
                  <a:lnTo>
                    <a:pt x="133634" y="281"/>
                  </a:lnTo>
                  <a:lnTo>
                    <a:pt x="133074" y="7814"/>
                  </a:lnTo>
                  <a:lnTo>
                    <a:pt x="120612" y="7814"/>
                  </a:lnTo>
                  <a:lnTo>
                    <a:pt x="122292" y="365"/>
                  </a:lnTo>
                  <a:lnTo>
                    <a:pt x="121592" y="225"/>
                  </a:lnTo>
                  <a:lnTo>
                    <a:pt x="119884" y="7814"/>
                  </a:lnTo>
                  <a:lnTo>
                    <a:pt x="107478" y="7814"/>
                  </a:lnTo>
                  <a:lnTo>
                    <a:pt x="110251" y="421"/>
                  </a:lnTo>
                  <a:lnTo>
                    <a:pt x="109579" y="169"/>
                  </a:lnTo>
                  <a:lnTo>
                    <a:pt x="106722" y="7814"/>
                  </a:lnTo>
                  <a:lnTo>
                    <a:pt x="94289" y="7814"/>
                  </a:lnTo>
                  <a:lnTo>
                    <a:pt x="98153" y="477"/>
                  </a:lnTo>
                  <a:lnTo>
                    <a:pt x="97509" y="141"/>
                  </a:lnTo>
                  <a:lnTo>
                    <a:pt x="93476" y="7842"/>
                  </a:lnTo>
                  <a:lnTo>
                    <a:pt x="81127" y="7842"/>
                  </a:lnTo>
                  <a:lnTo>
                    <a:pt x="86083" y="505"/>
                  </a:lnTo>
                  <a:lnTo>
                    <a:pt x="85495" y="113"/>
                  </a:lnTo>
                  <a:lnTo>
                    <a:pt x="80287" y="7842"/>
                  </a:lnTo>
                  <a:lnTo>
                    <a:pt x="67993" y="7842"/>
                  </a:lnTo>
                  <a:lnTo>
                    <a:pt x="74014" y="533"/>
                  </a:lnTo>
                  <a:lnTo>
                    <a:pt x="73454" y="85"/>
                  </a:lnTo>
                  <a:lnTo>
                    <a:pt x="67069" y="7842"/>
                  </a:lnTo>
                  <a:lnTo>
                    <a:pt x="54859" y="7842"/>
                  </a:lnTo>
                  <a:lnTo>
                    <a:pt x="61944" y="561"/>
                  </a:lnTo>
                  <a:lnTo>
                    <a:pt x="61440" y="85"/>
                  </a:lnTo>
                  <a:lnTo>
                    <a:pt x="53879" y="7842"/>
                  </a:lnTo>
                  <a:lnTo>
                    <a:pt x="41698" y="7842"/>
                  </a:lnTo>
                  <a:lnTo>
                    <a:pt x="49875" y="589"/>
                  </a:lnTo>
                  <a:lnTo>
                    <a:pt x="49399" y="57"/>
                  </a:lnTo>
                  <a:lnTo>
                    <a:pt x="40633" y="7842"/>
                  </a:lnTo>
                  <a:lnTo>
                    <a:pt x="28564" y="7842"/>
                  </a:lnTo>
                  <a:lnTo>
                    <a:pt x="37805" y="589"/>
                  </a:lnTo>
                  <a:lnTo>
                    <a:pt x="37385" y="29"/>
                  </a:lnTo>
                  <a:lnTo>
                    <a:pt x="27444" y="7814"/>
                  </a:lnTo>
                  <a:lnTo>
                    <a:pt x="15430" y="7814"/>
                  </a:lnTo>
                  <a:lnTo>
                    <a:pt x="25735" y="589"/>
                  </a:lnTo>
                  <a:lnTo>
                    <a:pt x="25315" y="1"/>
                  </a:lnTo>
                  <a:lnTo>
                    <a:pt x="14198" y="7814"/>
                  </a:lnTo>
                  <a:lnTo>
                    <a:pt x="2296" y="7814"/>
                  </a:lnTo>
                  <a:lnTo>
                    <a:pt x="13666" y="589"/>
                  </a:lnTo>
                  <a:lnTo>
                    <a:pt x="13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763900" y="1582350"/>
            <a:ext cx="4665000" cy="10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764100" y="2799750"/>
            <a:ext cx="46647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90500" y="190500"/>
            <a:ext cx="8763000" cy="4762500"/>
          </a:xfrm>
          <a:prstGeom prst="roundRect">
            <a:avLst>
              <a:gd name="adj" fmla="val 92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659700" y="3242475"/>
            <a:ext cx="3824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2659700" y="1023400"/>
            <a:ext cx="38247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87" name="Google Shape;87;p15"/>
          <p:cNvGrpSpPr/>
          <p:nvPr/>
        </p:nvGrpSpPr>
        <p:grpSpPr>
          <a:xfrm>
            <a:off x="144250" y="3960272"/>
            <a:ext cx="8855502" cy="1025503"/>
            <a:chOff x="182300" y="3961922"/>
            <a:chExt cx="8855502" cy="1025503"/>
          </a:xfrm>
        </p:grpSpPr>
        <p:sp>
          <p:nvSpPr>
            <p:cNvPr id="88" name="Google Shape;88;p15"/>
            <p:cNvSpPr/>
            <p:nvPr/>
          </p:nvSpPr>
          <p:spPr>
            <a:xfrm>
              <a:off x="182300" y="3961922"/>
              <a:ext cx="8855502" cy="291638"/>
            </a:xfrm>
            <a:custGeom>
              <a:avLst/>
              <a:gdLst/>
              <a:ahLst/>
              <a:cxnLst/>
              <a:rect l="l" t="t" r="r" b="b"/>
              <a:pathLst>
                <a:path w="280038" h="6666" extrusionOk="0">
                  <a:moveTo>
                    <a:pt x="0" y="1"/>
                  </a:moveTo>
                  <a:lnTo>
                    <a:pt x="0" y="6666"/>
                  </a:lnTo>
                  <a:lnTo>
                    <a:pt x="280037" y="6666"/>
                  </a:lnTo>
                  <a:lnTo>
                    <a:pt x="2800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82300" y="4025625"/>
              <a:ext cx="8855502" cy="961800"/>
            </a:xfrm>
            <a:custGeom>
              <a:avLst/>
              <a:gdLst/>
              <a:ahLst/>
              <a:cxnLst/>
              <a:rect l="l" t="t" r="r" b="b"/>
              <a:pathLst>
                <a:path w="280038" h="21984" extrusionOk="0">
                  <a:moveTo>
                    <a:pt x="26548" y="8514"/>
                  </a:moveTo>
                  <a:lnTo>
                    <a:pt x="16522" y="16411"/>
                  </a:lnTo>
                  <a:lnTo>
                    <a:pt x="3220" y="16411"/>
                  </a:lnTo>
                  <a:lnTo>
                    <a:pt x="14422" y="8514"/>
                  </a:lnTo>
                  <a:close/>
                  <a:moveTo>
                    <a:pt x="39877" y="8514"/>
                  </a:moveTo>
                  <a:lnTo>
                    <a:pt x="31028" y="16411"/>
                  </a:lnTo>
                  <a:lnTo>
                    <a:pt x="17642" y="16411"/>
                  </a:lnTo>
                  <a:lnTo>
                    <a:pt x="27668" y="8514"/>
                  </a:lnTo>
                  <a:close/>
                  <a:moveTo>
                    <a:pt x="53179" y="8514"/>
                  </a:moveTo>
                  <a:lnTo>
                    <a:pt x="45506" y="16411"/>
                  </a:lnTo>
                  <a:lnTo>
                    <a:pt x="32064" y="16411"/>
                  </a:lnTo>
                  <a:lnTo>
                    <a:pt x="40913" y="8514"/>
                  </a:lnTo>
                  <a:close/>
                  <a:moveTo>
                    <a:pt x="66509" y="8514"/>
                  </a:moveTo>
                  <a:lnTo>
                    <a:pt x="60012" y="16411"/>
                  </a:lnTo>
                  <a:lnTo>
                    <a:pt x="46486" y="16411"/>
                  </a:lnTo>
                  <a:lnTo>
                    <a:pt x="54159" y="8514"/>
                  </a:lnTo>
                  <a:close/>
                  <a:moveTo>
                    <a:pt x="79811" y="8514"/>
                  </a:moveTo>
                  <a:lnTo>
                    <a:pt x="74518" y="16411"/>
                  </a:lnTo>
                  <a:lnTo>
                    <a:pt x="60908" y="16411"/>
                  </a:lnTo>
                  <a:lnTo>
                    <a:pt x="67405" y="8514"/>
                  </a:lnTo>
                  <a:close/>
                  <a:moveTo>
                    <a:pt x="93112" y="8514"/>
                  </a:moveTo>
                  <a:lnTo>
                    <a:pt x="88996" y="16411"/>
                  </a:lnTo>
                  <a:lnTo>
                    <a:pt x="75358" y="16411"/>
                  </a:lnTo>
                  <a:lnTo>
                    <a:pt x="80651" y="8514"/>
                  </a:lnTo>
                  <a:close/>
                  <a:moveTo>
                    <a:pt x="106442" y="8514"/>
                  </a:moveTo>
                  <a:lnTo>
                    <a:pt x="103474" y="16411"/>
                  </a:lnTo>
                  <a:lnTo>
                    <a:pt x="89780" y="16411"/>
                  </a:lnTo>
                  <a:lnTo>
                    <a:pt x="93924" y="8514"/>
                  </a:lnTo>
                  <a:close/>
                  <a:moveTo>
                    <a:pt x="119744" y="8514"/>
                  </a:moveTo>
                  <a:lnTo>
                    <a:pt x="117980" y="16411"/>
                  </a:lnTo>
                  <a:lnTo>
                    <a:pt x="104230" y="16411"/>
                  </a:lnTo>
                  <a:lnTo>
                    <a:pt x="107198" y="8514"/>
                  </a:lnTo>
                  <a:close/>
                  <a:moveTo>
                    <a:pt x="133018" y="8514"/>
                  </a:moveTo>
                  <a:lnTo>
                    <a:pt x="132430" y="16411"/>
                  </a:lnTo>
                  <a:lnTo>
                    <a:pt x="118680" y="16411"/>
                  </a:lnTo>
                  <a:lnTo>
                    <a:pt x="120444" y="8514"/>
                  </a:lnTo>
                  <a:close/>
                  <a:moveTo>
                    <a:pt x="146319" y="8514"/>
                  </a:moveTo>
                  <a:lnTo>
                    <a:pt x="146908" y="16411"/>
                  </a:lnTo>
                  <a:lnTo>
                    <a:pt x="133130" y="16411"/>
                  </a:lnTo>
                  <a:lnTo>
                    <a:pt x="133718" y="8514"/>
                  </a:lnTo>
                  <a:close/>
                  <a:moveTo>
                    <a:pt x="159593" y="8514"/>
                  </a:moveTo>
                  <a:lnTo>
                    <a:pt x="161357" y="16411"/>
                  </a:lnTo>
                  <a:lnTo>
                    <a:pt x="147608" y="16411"/>
                  </a:lnTo>
                  <a:lnTo>
                    <a:pt x="147020" y="8514"/>
                  </a:lnTo>
                  <a:close/>
                  <a:moveTo>
                    <a:pt x="172867" y="8514"/>
                  </a:moveTo>
                  <a:lnTo>
                    <a:pt x="175807" y="16411"/>
                  </a:lnTo>
                  <a:lnTo>
                    <a:pt x="162086" y="16411"/>
                  </a:lnTo>
                  <a:lnTo>
                    <a:pt x="160321" y="8514"/>
                  </a:lnTo>
                  <a:close/>
                  <a:moveTo>
                    <a:pt x="186113" y="8514"/>
                  </a:moveTo>
                  <a:lnTo>
                    <a:pt x="190257" y="16411"/>
                  </a:lnTo>
                  <a:lnTo>
                    <a:pt x="176563" y="16411"/>
                  </a:lnTo>
                  <a:lnTo>
                    <a:pt x="173595" y="8514"/>
                  </a:lnTo>
                  <a:close/>
                  <a:moveTo>
                    <a:pt x="199387" y="8514"/>
                  </a:moveTo>
                  <a:lnTo>
                    <a:pt x="204707" y="16411"/>
                  </a:lnTo>
                  <a:lnTo>
                    <a:pt x="191041" y="16411"/>
                  </a:lnTo>
                  <a:lnTo>
                    <a:pt x="186925" y="8514"/>
                  </a:lnTo>
                  <a:close/>
                  <a:moveTo>
                    <a:pt x="212632" y="8514"/>
                  </a:moveTo>
                  <a:lnTo>
                    <a:pt x="219129" y="16411"/>
                  </a:lnTo>
                  <a:lnTo>
                    <a:pt x="205519" y="16411"/>
                  </a:lnTo>
                  <a:lnTo>
                    <a:pt x="200227" y="8514"/>
                  </a:lnTo>
                  <a:close/>
                  <a:moveTo>
                    <a:pt x="225878" y="8514"/>
                  </a:moveTo>
                  <a:lnTo>
                    <a:pt x="233551" y="16411"/>
                  </a:lnTo>
                  <a:lnTo>
                    <a:pt x="220025" y="16411"/>
                  </a:lnTo>
                  <a:lnTo>
                    <a:pt x="213528" y="8514"/>
                  </a:lnTo>
                  <a:close/>
                  <a:moveTo>
                    <a:pt x="239124" y="8514"/>
                  </a:moveTo>
                  <a:lnTo>
                    <a:pt x="247973" y="16411"/>
                  </a:lnTo>
                  <a:lnTo>
                    <a:pt x="234531" y="16411"/>
                  </a:lnTo>
                  <a:lnTo>
                    <a:pt x="226858" y="8514"/>
                  </a:lnTo>
                  <a:close/>
                  <a:moveTo>
                    <a:pt x="252398" y="8514"/>
                  </a:moveTo>
                  <a:lnTo>
                    <a:pt x="262423" y="16411"/>
                  </a:lnTo>
                  <a:lnTo>
                    <a:pt x="249009" y="16411"/>
                  </a:lnTo>
                  <a:lnTo>
                    <a:pt x="240160" y="8514"/>
                  </a:lnTo>
                  <a:close/>
                  <a:moveTo>
                    <a:pt x="265587" y="8514"/>
                  </a:moveTo>
                  <a:lnTo>
                    <a:pt x="276817" y="16411"/>
                  </a:lnTo>
                  <a:lnTo>
                    <a:pt x="263515" y="16411"/>
                  </a:lnTo>
                  <a:lnTo>
                    <a:pt x="253490" y="8514"/>
                  </a:lnTo>
                  <a:close/>
                  <a:moveTo>
                    <a:pt x="13302" y="1"/>
                  </a:moveTo>
                  <a:lnTo>
                    <a:pt x="980" y="7814"/>
                  </a:lnTo>
                  <a:lnTo>
                    <a:pt x="0" y="7814"/>
                  </a:lnTo>
                  <a:lnTo>
                    <a:pt x="0" y="9270"/>
                  </a:lnTo>
                  <a:lnTo>
                    <a:pt x="1204" y="8514"/>
                  </a:lnTo>
                  <a:lnTo>
                    <a:pt x="13218" y="8514"/>
                  </a:lnTo>
                  <a:lnTo>
                    <a:pt x="2016" y="16411"/>
                  </a:lnTo>
                  <a:lnTo>
                    <a:pt x="0" y="16411"/>
                  </a:lnTo>
                  <a:lnTo>
                    <a:pt x="0" y="17111"/>
                  </a:lnTo>
                  <a:lnTo>
                    <a:pt x="1008" y="17111"/>
                  </a:lnTo>
                  <a:lnTo>
                    <a:pt x="0" y="17811"/>
                  </a:lnTo>
                  <a:lnTo>
                    <a:pt x="0" y="18651"/>
                  </a:lnTo>
                  <a:lnTo>
                    <a:pt x="2240" y="17083"/>
                  </a:lnTo>
                  <a:lnTo>
                    <a:pt x="15626" y="17083"/>
                  </a:lnTo>
                  <a:lnTo>
                    <a:pt x="9381" y="21984"/>
                  </a:lnTo>
                  <a:lnTo>
                    <a:pt x="10501" y="21984"/>
                  </a:lnTo>
                  <a:lnTo>
                    <a:pt x="16746" y="17083"/>
                  </a:lnTo>
                  <a:lnTo>
                    <a:pt x="30216" y="17083"/>
                  </a:lnTo>
                  <a:lnTo>
                    <a:pt x="24699" y="21984"/>
                  </a:lnTo>
                  <a:lnTo>
                    <a:pt x="25763" y="21984"/>
                  </a:lnTo>
                  <a:lnTo>
                    <a:pt x="31280" y="17083"/>
                  </a:lnTo>
                  <a:lnTo>
                    <a:pt x="44834" y="17083"/>
                  </a:lnTo>
                  <a:lnTo>
                    <a:pt x="40045" y="21984"/>
                  </a:lnTo>
                  <a:lnTo>
                    <a:pt x="41025" y="21984"/>
                  </a:lnTo>
                  <a:lnTo>
                    <a:pt x="45786" y="17083"/>
                  </a:lnTo>
                  <a:lnTo>
                    <a:pt x="59452" y="17083"/>
                  </a:lnTo>
                  <a:lnTo>
                    <a:pt x="55391" y="21984"/>
                  </a:lnTo>
                  <a:lnTo>
                    <a:pt x="56315" y="21984"/>
                  </a:lnTo>
                  <a:lnTo>
                    <a:pt x="60348" y="17083"/>
                  </a:lnTo>
                  <a:lnTo>
                    <a:pt x="74042" y="17083"/>
                  </a:lnTo>
                  <a:lnTo>
                    <a:pt x="70737" y="21984"/>
                  </a:lnTo>
                  <a:lnTo>
                    <a:pt x="71578" y="21984"/>
                  </a:lnTo>
                  <a:lnTo>
                    <a:pt x="74882" y="17083"/>
                  </a:lnTo>
                  <a:lnTo>
                    <a:pt x="88632" y="17083"/>
                  </a:lnTo>
                  <a:lnTo>
                    <a:pt x="86055" y="21984"/>
                  </a:lnTo>
                  <a:lnTo>
                    <a:pt x="86868" y="21984"/>
                  </a:lnTo>
                  <a:lnTo>
                    <a:pt x="89416" y="17083"/>
                  </a:lnTo>
                  <a:lnTo>
                    <a:pt x="103222" y="17083"/>
                  </a:lnTo>
                  <a:lnTo>
                    <a:pt x="101401" y="21984"/>
                  </a:lnTo>
                  <a:lnTo>
                    <a:pt x="102130" y="21984"/>
                  </a:lnTo>
                  <a:lnTo>
                    <a:pt x="103978" y="17083"/>
                  </a:lnTo>
                  <a:lnTo>
                    <a:pt x="117812" y="17083"/>
                  </a:lnTo>
                  <a:lnTo>
                    <a:pt x="116720" y="21984"/>
                  </a:lnTo>
                  <a:lnTo>
                    <a:pt x="117420" y="21984"/>
                  </a:lnTo>
                  <a:lnTo>
                    <a:pt x="118540" y="17083"/>
                  </a:lnTo>
                  <a:lnTo>
                    <a:pt x="132374" y="17083"/>
                  </a:lnTo>
                  <a:lnTo>
                    <a:pt x="132010" y="21984"/>
                  </a:lnTo>
                  <a:lnTo>
                    <a:pt x="132710" y="21984"/>
                  </a:lnTo>
                  <a:lnTo>
                    <a:pt x="133074" y="17083"/>
                  </a:lnTo>
                  <a:lnTo>
                    <a:pt x="146964" y="17083"/>
                  </a:lnTo>
                  <a:lnTo>
                    <a:pt x="147328" y="21984"/>
                  </a:lnTo>
                  <a:lnTo>
                    <a:pt x="148028" y="21984"/>
                  </a:lnTo>
                  <a:lnTo>
                    <a:pt x="147664" y="17083"/>
                  </a:lnTo>
                  <a:lnTo>
                    <a:pt x="161525" y="17083"/>
                  </a:lnTo>
                  <a:lnTo>
                    <a:pt x="162618" y="21984"/>
                  </a:lnTo>
                  <a:lnTo>
                    <a:pt x="163346" y="21984"/>
                  </a:lnTo>
                  <a:lnTo>
                    <a:pt x="162226" y="17083"/>
                  </a:lnTo>
                  <a:lnTo>
                    <a:pt x="176087" y="17083"/>
                  </a:lnTo>
                  <a:lnTo>
                    <a:pt x="177908" y="21984"/>
                  </a:lnTo>
                  <a:lnTo>
                    <a:pt x="178664" y="21984"/>
                  </a:lnTo>
                  <a:lnTo>
                    <a:pt x="176816" y="17083"/>
                  </a:lnTo>
                  <a:lnTo>
                    <a:pt x="190621" y="17083"/>
                  </a:lnTo>
                  <a:lnTo>
                    <a:pt x="193198" y="21984"/>
                  </a:lnTo>
                  <a:lnTo>
                    <a:pt x="193982" y="21984"/>
                  </a:lnTo>
                  <a:lnTo>
                    <a:pt x="191405" y="17083"/>
                  </a:lnTo>
                  <a:lnTo>
                    <a:pt x="205155" y="17083"/>
                  </a:lnTo>
                  <a:lnTo>
                    <a:pt x="208460" y="21984"/>
                  </a:lnTo>
                  <a:lnTo>
                    <a:pt x="209300" y="21984"/>
                  </a:lnTo>
                  <a:lnTo>
                    <a:pt x="205995" y="17083"/>
                  </a:lnTo>
                  <a:lnTo>
                    <a:pt x="219689" y="17083"/>
                  </a:lnTo>
                  <a:lnTo>
                    <a:pt x="223722" y="21984"/>
                  </a:lnTo>
                  <a:lnTo>
                    <a:pt x="224646" y="21984"/>
                  </a:lnTo>
                  <a:lnTo>
                    <a:pt x="220613" y="17083"/>
                  </a:lnTo>
                  <a:lnTo>
                    <a:pt x="234223" y="17083"/>
                  </a:lnTo>
                  <a:lnTo>
                    <a:pt x="239012" y="21984"/>
                  </a:lnTo>
                  <a:lnTo>
                    <a:pt x="239992" y="21984"/>
                  </a:lnTo>
                  <a:lnTo>
                    <a:pt x="235203" y="17083"/>
                  </a:lnTo>
                  <a:lnTo>
                    <a:pt x="248757" y="17083"/>
                  </a:lnTo>
                  <a:lnTo>
                    <a:pt x="254274" y="21984"/>
                  </a:lnTo>
                  <a:lnTo>
                    <a:pt x="255310" y="21984"/>
                  </a:lnTo>
                  <a:lnTo>
                    <a:pt x="249821" y="17083"/>
                  </a:lnTo>
                  <a:lnTo>
                    <a:pt x="263291" y="17083"/>
                  </a:lnTo>
                  <a:lnTo>
                    <a:pt x="269536" y="21984"/>
                  </a:lnTo>
                  <a:lnTo>
                    <a:pt x="270656" y="21984"/>
                  </a:lnTo>
                  <a:lnTo>
                    <a:pt x="264411" y="17083"/>
                  </a:lnTo>
                  <a:lnTo>
                    <a:pt x="277825" y="17083"/>
                  </a:lnTo>
                  <a:lnTo>
                    <a:pt x="280037" y="18651"/>
                  </a:lnTo>
                  <a:lnTo>
                    <a:pt x="280037" y="17811"/>
                  </a:lnTo>
                  <a:lnTo>
                    <a:pt x="279029" y="17111"/>
                  </a:lnTo>
                  <a:lnTo>
                    <a:pt x="280037" y="17111"/>
                  </a:lnTo>
                  <a:lnTo>
                    <a:pt x="280037" y="16411"/>
                  </a:lnTo>
                  <a:lnTo>
                    <a:pt x="278021" y="16411"/>
                  </a:lnTo>
                  <a:lnTo>
                    <a:pt x="266819" y="8514"/>
                  </a:lnTo>
                  <a:lnTo>
                    <a:pt x="278861" y="8514"/>
                  </a:lnTo>
                  <a:lnTo>
                    <a:pt x="280037" y="9270"/>
                  </a:lnTo>
                  <a:lnTo>
                    <a:pt x="280037" y="7814"/>
                  </a:lnTo>
                  <a:lnTo>
                    <a:pt x="279057" y="7814"/>
                  </a:lnTo>
                  <a:lnTo>
                    <a:pt x="266735" y="1"/>
                  </a:lnTo>
                  <a:lnTo>
                    <a:pt x="266399" y="589"/>
                  </a:lnTo>
                  <a:lnTo>
                    <a:pt x="277769" y="7814"/>
                  </a:lnTo>
                  <a:lnTo>
                    <a:pt x="265867" y="7814"/>
                  </a:lnTo>
                  <a:lnTo>
                    <a:pt x="254750" y="1"/>
                  </a:lnTo>
                  <a:lnTo>
                    <a:pt x="254330" y="589"/>
                  </a:lnTo>
                  <a:lnTo>
                    <a:pt x="264635" y="7814"/>
                  </a:lnTo>
                  <a:lnTo>
                    <a:pt x="252622" y="7814"/>
                  </a:lnTo>
                  <a:lnTo>
                    <a:pt x="242680" y="29"/>
                  </a:lnTo>
                  <a:lnTo>
                    <a:pt x="242232" y="589"/>
                  </a:lnTo>
                  <a:lnTo>
                    <a:pt x="251473" y="7814"/>
                  </a:lnTo>
                  <a:lnTo>
                    <a:pt x="239376" y="7814"/>
                  </a:lnTo>
                  <a:lnTo>
                    <a:pt x="230639" y="29"/>
                  </a:lnTo>
                  <a:lnTo>
                    <a:pt x="230163" y="561"/>
                  </a:lnTo>
                  <a:lnTo>
                    <a:pt x="238340" y="7814"/>
                  </a:lnTo>
                  <a:lnTo>
                    <a:pt x="226186" y="7814"/>
                  </a:lnTo>
                  <a:lnTo>
                    <a:pt x="218597" y="57"/>
                  </a:lnTo>
                  <a:lnTo>
                    <a:pt x="218093" y="533"/>
                  </a:lnTo>
                  <a:lnTo>
                    <a:pt x="225206" y="7814"/>
                  </a:lnTo>
                  <a:lnTo>
                    <a:pt x="212940" y="7814"/>
                  </a:lnTo>
                  <a:lnTo>
                    <a:pt x="206555" y="85"/>
                  </a:lnTo>
                  <a:lnTo>
                    <a:pt x="206023" y="533"/>
                  </a:lnTo>
                  <a:lnTo>
                    <a:pt x="212044" y="7814"/>
                  </a:lnTo>
                  <a:lnTo>
                    <a:pt x="199751" y="7814"/>
                  </a:lnTo>
                  <a:lnTo>
                    <a:pt x="194542" y="113"/>
                  </a:lnTo>
                  <a:lnTo>
                    <a:pt x="193954" y="505"/>
                  </a:lnTo>
                  <a:lnTo>
                    <a:pt x="198910" y="7814"/>
                  </a:lnTo>
                  <a:lnTo>
                    <a:pt x="186533" y="7814"/>
                  </a:lnTo>
                  <a:lnTo>
                    <a:pt x="182500" y="113"/>
                  </a:lnTo>
                  <a:lnTo>
                    <a:pt x="181884" y="449"/>
                  </a:lnTo>
                  <a:lnTo>
                    <a:pt x="185749" y="7786"/>
                  </a:lnTo>
                  <a:lnTo>
                    <a:pt x="173343" y="7786"/>
                  </a:lnTo>
                  <a:lnTo>
                    <a:pt x="170487" y="169"/>
                  </a:lnTo>
                  <a:lnTo>
                    <a:pt x="169815" y="421"/>
                  </a:lnTo>
                  <a:lnTo>
                    <a:pt x="172587" y="7814"/>
                  </a:lnTo>
                  <a:lnTo>
                    <a:pt x="160153" y="7814"/>
                  </a:lnTo>
                  <a:lnTo>
                    <a:pt x="158445" y="225"/>
                  </a:lnTo>
                  <a:lnTo>
                    <a:pt x="157745" y="365"/>
                  </a:lnTo>
                  <a:lnTo>
                    <a:pt x="159425" y="7814"/>
                  </a:lnTo>
                  <a:lnTo>
                    <a:pt x="146964" y="7814"/>
                  </a:lnTo>
                  <a:lnTo>
                    <a:pt x="146403" y="281"/>
                  </a:lnTo>
                  <a:lnTo>
                    <a:pt x="145703" y="309"/>
                  </a:lnTo>
                  <a:lnTo>
                    <a:pt x="146263" y="7814"/>
                  </a:lnTo>
                  <a:lnTo>
                    <a:pt x="133774" y="7814"/>
                  </a:lnTo>
                  <a:lnTo>
                    <a:pt x="134334" y="309"/>
                  </a:lnTo>
                  <a:lnTo>
                    <a:pt x="133634" y="281"/>
                  </a:lnTo>
                  <a:lnTo>
                    <a:pt x="133074" y="7814"/>
                  </a:lnTo>
                  <a:lnTo>
                    <a:pt x="120612" y="7814"/>
                  </a:lnTo>
                  <a:lnTo>
                    <a:pt x="122292" y="365"/>
                  </a:lnTo>
                  <a:lnTo>
                    <a:pt x="121592" y="225"/>
                  </a:lnTo>
                  <a:lnTo>
                    <a:pt x="119884" y="7814"/>
                  </a:lnTo>
                  <a:lnTo>
                    <a:pt x="107478" y="7814"/>
                  </a:lnTo>
                  <a:lnTo>
                    <a:pt x="110251" y="421"/>
                  </a:lnTo>
                  <a:lnTo>
                    <a:pt x="109579" y="169"/>
                  </a:lnTo>
                  <a:lnTo>
                    <a:pt x="106722" y="7814"/>
                  </a:lnTo>
                  <a:lnTo>
                    <a:pt x="94289" y="7814"/>
                  </a:lnTo>
                  <a:lnTo>
                    <a:pt x="98153" y="477"/>
                  </a:lnTo>
                  <a:lnTo>
                    <a:pt x="97509" y="141"/>
                  </a:lnTo>
                  <a:lnTo>
                    <a:pt x="93476" y="7842"/>
                  </a:lnTo>
                  <a:lnTo>
                    <a:pt x="81127" y="7842"/>
                  </a:lnTo>
                  <a:lnTo>
                    <a:pt x="86083" y="505"/>
                  </a:lnTo>
                  <a:lnTo>
                    <a:pt x="85495" y="113"/>
                  </a:lnTo>
                  <a:lnTo>
                    <a:pt x="80287" y="7842"/>
                  </a:lnTo>
                  <a:lnTo>
                    <a:pt x="67993" y="7842"/>
                  </a:lnTo>
                  <a:lnTo>
                    <a:pt x="74014" y="533"/>
                  </a:lnTo>
                  <a:lnTo>
                    <a:pt x="73454" y="85"/>
                  </a:lnTo>
                  <a:lnTo>
                    <a:pt x="67069" y="7842"/>
                  </a:lnTo>
                  <a:lnTo>
                    <a:pt x="54859" y="7842"/>
                  </a:lnTo>
                  <a:lnTo>
                    <a:pt x="61944" y="561"/>
                  </a:lnTo>
                  <a:lnTo>
                    <a:pt x="61440" y="85"/>
                  </a:lnTo>
                  <a:lnTo>
                    <a:pt x="53879" y="7842"/>
                  </a:lnTo>
                  <a:lnTo>
                    <a:pt x="41698" y="7842"/>
                  </a:lnTo>
                  <a:lnTo>
                    <a:pt x="49875" y="589"/>
                  </a:lnTo>
                  <a:lnTo>
                    <a:pt x="49399" y="57"/>
                  </a:lnTo>
                  <a:lnTo>
                    <a:pt x="40633" y="7842"/>
                  </a:lnTo>
                  <a:lnTo>
                    <a:pt x="28564" y="7842"/>
                  </a:lnTo>
                  <a:lnTo>
                    <a:pt x="37805" y="589"/>
                  </a:lnTo>
                  <a:lnTo>
                    <a:pt x="37385" y="29"/>
                  </a:lnTo>
                  <a:lnTo>
                    <a:pt x="27444" y="7814"/>
                  </a:lnTo>
                  <a:lnTo>
                    <a:pt x="15430" y="7814"/>
                  </a:lnTo>
                  <a:lnTo>
                    <a:pt x="25735" y="589"/>
                  </a:lnTo>
                  <a:lnTo>
                    <a:pt x="25315" y="1"/>
                  </a:lnTo>
                  <a:lnTo>
                    <a:pt x="14198" y="7814"/>
                  </a:lnTo>
                  <a:lnTo>
                    <a:pt x="2296" y="7814"/>
                  </a:lnTo>
                  <a:lnTo>
                    <a:pt x="13666" y="589"/>
                  </a:lnTo>
                  <a:lnTo>
                    <a:pt x="13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190500" y="190500"/>
            <a:ext cx="8763000" cy="4762500"/>
          </a:xfrm>
          <a:prstGeom prst="roundRect">
            <a:avLst>
              <a:gd name="adj" fmla="val 92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715100" y="2954450"/>
            <a:ext cx="3145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715100" y="1529050"/>
            <a:ext cx="3145800" cy="12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190500" y="190500"/>
            <a:ext cx="8763000" cy="4762500"/>
          </a:xfrm>
          <a:prstGeom prst="roundRect">
            <a:avLst>
              <a:gd name="adj" fmla="val 92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190500" y="190500"/>
            <a:ext cx="8763000" cy="4762500"/>
          </a:xfrm>
          <a:prstGeom prst="roundRect">
            <a:avLst>
              <a:gd name="adj" fmla="val 92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1" r:id="rId4"/>
    <p:sldLayoutId id="2147483664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/>
          <p:nvPr/>
        </p:nvSpPr>
        <p:spPr>
          <a:xfrm>
            <a:off x="715100" y="632100"/>
            <a:ext cx="3827100" cy="3879300"/>
          </a:xfrm>
          <a:prstGeom prst="roundRect">
            <a:avLst>
              <a:gd name="adj" fmla="val 6834"/>
            </a:avLst>
          </a:prstGeom>
          <a:solidFill>
            <a:schemeClr val="lt1"/>
          </a:solidFill>
          <a:ln>
            <a:noFill/>
          </a:ln>
          <a:effectLst>
            <a:outerShdw blurRad="314325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36"/>
          <p:cNvSpPr txBox="1">
            <a:spLocks noGrp="1"/>
          </p:cNvSpPr>
          <p:nvPr>
            <p:ph type="ctrTitle"/>
          </p:nvPr>
        </p:nvSpPr>
        <p:spPr>
          <a:xfrm>
            <a:off x="4829650" y="1466688"/>
            <a:ext cx="3599100" cy="16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Labs</a:t>
            </a:r>
            <a:endParaRPr dirty="0"/>
          </a:p>
        </p:txBody>
      </p:sp>
      <p:sp>
        <p:nvSpPr>
          <p:cNvPr id="200" name="Google Shape;200;p36"/>
          <p:cNvSpPr txBox="1">
            <a:spLocks noGrp="1"/>
          </p:cNvSpPr>
          <p:nvPr>
            <p:ph type="subTitle" idx="1"/>
          </p:nvPr>
        </p:nvSpPr>
        <p:spPr>
          <a:xfrm>
            <a:off x="4829650" y="3267288"/>
            <a:ext cx="3599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 dirty="0"/>
          </a:p>
        </p:txBody>
      </p:sp>
      <p:grpSp>
        <p:nvGrpSpPr>
          <p:cNvPr id="201" name="Google Shape;201;p36"/>
          <p:cNvGrpSpPr/>
          <p:nvPr/>
        </p:nvGrpSpPr>
        <p:grpSpPr>
          <a:xfrm>
            <a:off x="1268242" y="940245"/>
            <a:ext cx="2764014" cy="477575"/>
            <a:chOff x="1268242" y="940245"/>
            <a:chExt cx="2764014" cy="477575"/>
          </a:xfrm>
        </p:grpSpPr>
        <p:grpSp>
          <p:nvGrpSpPr>
            <p:cNvPr id="202" name="Google Shape;202;p36"/>
            <p:cNvGrpSpPr/>
            <p:nvPr/>
          </p:nvGrpSpPr>
          <p:grpSpPr>
            <a:xfrm>
              <a:off x="2293685" y="940245"/>
              <a:ext cx="1738571" cy="477575"/>
              <a:chOff x="2043708" y="776754"/>
              <a:chExt cx="1846009" cy="507088"/>
            </a:xfrm>
          </p:grpSpPr>
          <p:sp>
            <p:nvSpPr>
              <p:cNvPr id="203" name="Google Shape;203;p36"/>
              <p:cNvSpPr/>
              <p:nvPr/>
            </p:nvSpPr>
            <p:spPr>
              <a:xfrm>
                <a:off x="3512490" y="984154"/>
                <a:ext cx="208111" cy="109489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3698" extrusionOk="0">
                    <a:moveTo>
                      <a:pt x="0" y="1"/>
                    </a:moveTo>
                    <a:lnTo>
                      <a:pt x="0" y="197"/>
                    </a:lnTo>
                    <a:cubicBezTo>
                      <a:pt x="0" y="2129"/>
                      <a:pt x="1568" y="3697"/>
                      <a:pt x="3528" y="3697"/>
                    </a:cubicBezTo>
                    <a:cubicBezTo>
                      <a:pt x="5461" y="3697"/>
                      <a:pt x="7029" y="2129"/>
                      <a:pt x="7029" y="197"/>
                    </a:cubicBezTo>
                    <a:lnTo>
                      <a:pt x="70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" name="Google Shape;204;p36"/>
              <p:cNvSpPr/>
              <p:nvPr/>
            </p:nvSpPr>
            <p:spPr>
              <a:xfrm>
                <a:off x="3542335" y="776754"/>
                <a:ext cx="105314" cy="208259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7034" extrusionOk="0">
                    <a:moveTo>
                      <a:pt x="2969" y="1"/>
                    </a:moveTo>
                    <a:cubicBezTo>
                      <a:pt x="2926" y="1"/>
                      <a:pt x="2873" y="17"/>
                      <a:pt x="2857" y="33"/>
                    </a:cubicBezTo>
                    <a:cubicBezTo>
                      <a:pt x="2745" y="201"/>
                      <a:pt x="2604" y="341"/>
                      <a:pt x="2464" y="453"/>
                    </a:cubicBezTo>
                    <a:cubicBezTo>
                      <a:pt x="2324" y="565"/>
                      <a:pt x="2212" y="705"/>
                      <a:pt x="2100" y="873"/>
                    </a:cubicBezTo>
                    <a:cubicBezTo>
                      <a:pt x="1932" y="1237"/>
                      <a:pt x="1904" y="1657"/>
                      <a:pt x="1960" y="2049"/>
                    </a:cubicBezTo>
                    <a:cubicBezTo>
                      <a:pt x="1988" y="2301"/>
                      <a:pt x="2044" y="2553"/>
                      <a:pt x="2128" y="2777"/>
                    </a:cubicBezTo>
                    <a:cubicBezTo>
                      <a:pt x="2128" y="2833"/>
                      <a:pt x="2156" y="2833"/>
                      <a:pt x="2184" y="2833"/>
                    </a:cubicBezTo>
                    <a:cubicBezTo>
                      <a:pt x="2128" y="2973"/>
                      <a:pt x="2100" y="3113"/>
                      <a:pt x="2072" y="3253"/>
                    </a:cubicBezTo>
                    <a:lnTo>
                      <a:pt x="2072" y="3225"/>
                    </a:lnTo>
                    <a:cubicBezTo>
                      <a:pt x="1988" y="2973"/>
                      <a:pt x="1820" y="2749"/>
                      <a:pt x="1568" y="2665"/>
                    </a:cubicBezTo>
                    <a:cubicBezTo>
                      <a:pt x="1456" y="2609"/>
                      <a:pt x="1316" y="2581"/>
                      <a:pt x="1176" y="2581"/>
                    </a:cubicBezTo>
                    <a:cubicBezTo>
                      <a:pt x="1064" y="2525"/>
                      <a:pt x="924" y="2469"/>
                      <a:pt x="840" y="2385"/>
                    </a:cubicBezTo>
                    <a:cubicBezTo>
                      <a:pt x="728" y="2301"/>
                      <a:pt x="588" y="2245"/>
                      <a:pt x="448" y="2189"/>
                    </a:cubicBezTo>
                    <a:cubicBezTo>
                      <a:pt x="413" y="2182"/>
                      <a:pt x="376" y="2179"/>
                      <a:pt x="339" y="2179"/>
                    </a:cubicBezTo>
                    <a:cubicBezTo>
                      <a:pt x="228" y="2179"/>
                      <a:pt x="112" y="2210"/>
                      <a:pt x="28" y="2273"/>
                    </a:cubicBezTo>
                    <a:cubicBezTo>
                      <a:pt x="0" y="2273"/>
                      <a:pt x="28" y="2329"/>
                      <a:pt x="28" y="2329"/>
                    </a:cubicBezTo>
                    <a:cubicBezTo>
                      <a:pt x="308" y="2609"/>
                      <a:pt x="588" y="2861"/>
                      <a:pt x="868" y="3141"/>
                    </a:cubicBezTo>
                    <a:cubicBezTo>
                      <a:pt x="924" y="3225"/>
                      <a:pt x="980" y="3281"/>
                      <a:pt x="1008" y="3365"/>
                    </a:cubicBezTo>
                    <a:cubicBezTo>
                      <a:pt x="1064" y="3421"/>
                      <a:pt x="1092" y="3505"/>
                      <a:pt x="1120" y="3589"/>
                    </a:cubicBezTo>
                    <a:cubicBezTo>
                      <a:pt x="1176" y="3757"/>
                      <a:pt x="1260" y="3898"/>
                      <a:pt x="1372" y="4038"/>
                    </a:cubicBezTo>
                    <a:cubicBezTo>
                      <a:pt x="1456" y="4178"/>
                      <a:pt x="1596" y="4346"/>
                      <a:pt x="1736" y="4458"/>
                    </a:cubicBezTo>
                    <a:lnTo>
                      <a:pt x="1792" y="4458"/>
                    </a:lnTo>
                    <a:lnTo>
                      <a:pt x="1792" y="4514"/>
                    </a:lnTo>
                    <a:lnTo>
                      <a:pt x="1736" y="4570"/>
                    </a:lnTo>
                    <a:cubicBezTo>
                      <a:pt x="1736" y="4570"/>
                      <a:pt x="1736" y="4598"/>
                      <a:pt x="1764" y="4598"/>
                    </a:cubicBezTo>
                    <a:cubicBezTo>
                      <a:pt x="1680" y="4906"/>
                      <a:pt x="1652" y="5242"/>
                      <a:pt x="1624" y="5578"/>
                    </a:cubicBezTo>
                    <a:cubicBezTo>
                      <a:pt x="1596" y="5578"/>
                      <a:pt x="1596" y="5606"/>
                      <a:pt x="1568" y="5634"/>
                    </a:cubicBezTo>
                    <a:cubicBezTo>
                      <a:pt x="1484" y="5830"/>
                      <a:pt x="1456" y="6054"/>
                      <a:pt x="1512" y="6278"/>
                    </a:cubicBezTo>
                    <a:cubicBezTo>
                      <a:pt x="1540" y="6474"/>
                      <a:pt x="1652" y="6614"/>
                      <a:pt x="1708" y="6782"/>
                    </a:cubicBezTo>
                    <a:cubicBezTo>
                      <a:pt x="1708" y="6866"/>
                      <a:pt x="1736" y="6950"/>
                      <a:pt x="1764" y="7034"/>
                    </a:cubicBezTo>
                    <a:lnTo>
                      <a:pt x="1932" y="7034"/>
                    </a:lnTo>
                    <a:cubicBezTo>
                      <a:pt x="1876" y="6838"/>
                      <a:pt x="1848" y="6670"/>
                      <a:pt x="1820" y="6474"/>
                    </a:cubicBezTo>
                    <a:cubicBezTo>
                      <a:pt x="1848" y="6334"/>
                      <a:pt x="1932" y="6166"/>
                      <a:pt x="2072" y="6082"/>
                    </a:cubicBezTo>
                    <a:cubicBezTo>
                      <a:pt x="2128" y="5998"/>
                      <a:pt x="2184" y="5970"/>
                      <a:pt x="2268" y="5942"/>
                    </a:cubicBezTo>
                    <a:cubicBezTo>
                      <a:pt x="2352" y="5886"/>
                      <a:pt x="2464" y="5886"/>
                      <a:pt x="2548" y="5858"/>
                    </a:cubicBezTo>
                    <a:cubicBezTo>
                      <a:pt x="2885" y="5718"/>
                      <a:pt x="3137" y="5466"/>
                      <a:pt x="3305" y="5158"/>
                    </a:cubicBezTo>
                    <a:cubicBezTo>
                      <a:pt x="3361" y="5074"/>
                      <a:pt x="3389" y="4990"/>
                      <a:pt x="3445" y="4878"/>
                    </a:cubicBezTo>
                    <a:cubicBezTo>
                      <a:pt x="3501" y="4794"/>
                      <a:pt x="3529" y="4682"/>
                      <a:pt x="3557" y="4570"/>
                    </a:cubicBezTo>
                    <a:cubicBezTo>
                      <a:pt x="3557" y="4542"/>
                      <a:pt x="3473" y="4542"/>
                      <a:pt x="3445" y="4514"/>
                    </a:cubicBezTo>
                    <a:cubicBezTo>
                      <a:pt x="3081" y="4682"/>
                      <a:pt x="2716" y="4822"/>
                      <a:pt x="2352" y="4990"/>
                    </a:cubicBezTo>
                    <a:cubicBezTo>
                      <a:pt x="2156" y="5074"/>
                      <a:pt x="1988" y="5186"/>
                      <a:pt x="1820" y="5326"/>
                    </a:cubicBezTo>
                    <a:cubicBezTo>
                      <a:pt x="1848" y="5046"/>
                      <a:pt x="1904" y="4766"/>
                      <a:pt x="1960" y="4514"/>
                    </a:cubicBezTo>
                    <a:cubicBezTo>
                      <a:pt x="2128" y="4234"/>
                      <a:pt x="2212" y="3898"/>
                      <a:pt x="2184" y="3589"/>
                    </a:cubicBezTo>
                    <a:cubicBezTo>
                      <a:pt x="2380" y="3197"/>
                      <a:pt x="2464" y="2721"/>
                      <a:pt x="2660" y="2329"/>
                    </a:cubicBezTo>
                    <a:cubicBezTo>
                      <a:pt x="2773" y="2105"/>
                      <a:pt x="2913" y="1937"/>
                      <a:pt x="3025" y="1713"/>
                    </a:cubicBezTo>
                    <a:cubicBezTo>
                      <a:pt x="3081" y="1629"/>
                      <a:pt x="3137" y="1517"/>
                      <a:pt x="3137" y="1405"/>
                    </a:cubicBezTo>
                    <a:cubicBezTo>
                      <a:pt x="3165" y="1265"/>
                      <a:pt x="3137" y="1125"/>
                      <a:pt x="3109" y="1013"/>
                    </a:cubicBezTo>
                    <a:cubicBezTo>
                      <a:pt x="3053" y="677"/>
                      <a:pt x="2997" y="369"/>
                      <a:pt x="3025" y="33"/>
                    </a:cubicBezTo>
                    <a:cubicBezTo>
                      <a:pt x="3025" y="9"/>
                      <a:pt x="3000" y="1"/>
                      <a:pt x="29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6"/>
              <p:cNvSpPr/>
              <p:nvPr/>
            </p:nvSpPr>
            <p:spPr>
              <a:xfrm>
                <a:off x="3689069" y="961771"/>
                <a:ext cx="174151" cy="322070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10878" extrusionOk="0">
                    <a:moveTo>
                      <a:pt x="1989" y="1"/>
                    </a:moveTo>
                    <a:cubicBezTo>
                      <a:pt x="1877" y="29"/>
                      <a:pt x="1765" y="29"/>
                      <a:pt x="1681" y="57"/>
                    </a:cubicBezTo>
                    <a:lnTo>
                      <a:pt x="1485" y="113"/>
                    </a:lnTo>
                    <a:lnTo>
                      <a:pt x="1177" y="113"/>
                    </a:lnTo>
                    <a:cubicBezTo>
                      <a:pt x="1152" y="105"/>
                      <a:pt x="1125" y="101"/>
                      <a:pt x="1097" y="101"/>
                    </a:cubicBezTo>
                    <a:cubicBezTo>
                      <a:pt x="1030" y="101"/>
                      <a:pt x="956" y="121"/>
                      <a:pt x="897" y="141"/>
                    </a:cubicBezTo>
                    <a:cubicBezTo>
                      <a:pt x="841" y="169"/>
                      <a:pt x="813" y="225"/>
                      <a:pt x="785" y="281"/>
                    </a:cubicBezTo>
                    <a:cubicBezTo>
                      <a:pt x="477" y="365"/>
                      <a:pt x="197" y="533"/>
                      <a:pt x="1" y="757"/>
                    </a:cubicBezTo>
                    <a:lnTo>
                      <a:pt x="197" y="757"/>
                    </a:lnTo>
                    <a:cubicBezTo>
                      <a:pt x="309" y="617"/>
                      <a:pt x="477" y="505"/>
                      <a:pt x="673" y="421"/>
                    </a:cubicBezTo>
                    <a:lnTo>
                      <a:pt x="757" y="365"/>
                    </a:lnTo>
                    <a:cubicBezTo>
                      <a:pt x="757" y="421"/>
                      <a:pt x="785" y="477"/>
                      <a:pt x="813" y="533"/>
                    </a:cubicBezTo>
                    <a:cubicBezTo>
                      <a:pt x="891" y="611"/>
                      <a:pt x="994" y="628"/>
                      <a:pt x="1100" y="628"/>
                    </a:cubicBezTo>
                    <a:cubicBezTo>
                      <a:pt x="1185" y="628"/>
                      <a:pt x="1270" y="617"/>
                      <a:pt x="1345" y="617"/>
                    </a:cubicBezTo>
                    <a:cubicBezTo>
                      <a:pt x="1457" y="617"/>
                      <a:pt x="1541" y="589"/>
                      <a:pt x="1625" y="589"/>
                    </a:cubicBezTo>
                    <a:cubicBezTo>
                      <a:pt x="1681" y="561"/>
                      <a:pt x="1737" y="561"/>
                      <a:pt x="1793" y="533"/>
                    </a:cubicBezTo>
                    <a:cubicBezTo>
                      <a:pt x="1961" y="617"/>
                      <a:pt x="2157" y="729"/>
                      <a:pt x="2325" y="841"/>
                    </a:cubicBezTo>
                    <a:cubicBezTo>
                      <a:pt x="2269" y="1037"/>
                      <a:pt x="2297" y="1233"/>
                      <a:pt x="2409" y="1401"/>
                    </a:cubicBezTo>
                    <a:cubicBezTo>
                      <a:pt x="2521" y="1541"/>
                      <a:pt x="2661" y="1653"/>
                      <a:pt x="2829" y="1709"/>
                    </a:cubicBezTo>
                    <a:cubicBezTo>
                      <a:pt x="2913" y="1765"/>
                      <a:pt x="2997" y="1793"/>
                      <a:pt x="3053" y="1849"/>
                    </a:cubicBezTo>
                    <a:cubicBezTo>
                      <a:pt x="3109" y="1905"/>
                      <a:pt x="3165" y="1961"/>
                      <a:pt x="3221" y="2017"/>
                    </a:cubicBezTo>
                    <a:cubicBezTo>
                      <a:pt x="3221" y="2045"/>
                      <a:pt x="3249" y="2073"/>
                      <a:pt x="3249" y="2101"/>
                    </a:cubicBezTo>
                    <a:cubicBezTo>
                      <a:pt x="3361" y="2437"/>
                      <a:pt x="3445" y="2801"/>
                      <a:pt x="3473" y="3165"/>
                    </a:cubicBezTo>
                    <a:lnTo>
                      <a:pt x="3193" y="3277"/>
                    </a:lnTo>
                    <a:cubicBezTo>
                      <a:pt x="3081" y="3333"/>
                      <a:pt x="2997" y="3389"/>
                      <a:pt x="2941" y="3501"/>
                    </a:cubicBezTo>
                    <a:cubicBezTo>
                      <a:pt x="2885" y="3613"/>
                      <a:pt x="2857" y="3725"/>
                      <a:pt x="2829" y="3837"/>
                    </a:cubicBezTo>
                    <a:lnTo>
                      <a:pt x="2717" y="4425"/>
                    </a:lnTo>
                    <a:cubicBezTo>
                      <a:pt x="2689" y="4565"/>
                      <a:pt x="2633" y="4677"/>
                      <a:pt x="2577" y="4817"/>
                    </a:cubicBezTo>
                    <a:cubicBezTo>
                      <a:pt x="2521" y="4929"/>
                      <a:pt x="2465" y="5013"/>
                      <a:pt x="2409" y="5153"/>
                    </a:cubicBezTo>
                    <a:cubicBezTo>
                      <a:pt x="2381" y="5293"/>
                      <a:pt x="2381" y="5434"/>
                      <a:pt x="2409" y="5574"/>
                    </a:cubicBezTo>
                    <a:cubicBezTo>
                      <a:pt x="2409" y="5686"/>
                      <a:pt x="2437" y="5770"/>
                      <a:pt x="2493" y="5854"/>
                    </a:cubicBezTo>
                    <a:cubicBezTo>
                      <a:pt x="2605" y="5658"/>
                      <a:pt x="2717" y="5490"/>
                      <a:pt x="2857" y="5322"/>
                    </a:cubicBezTo>
                    <a:cubicBezTo>
                      <a:pt x="3025" y="5153"/>
                      <a:pt x="3165" y="4985"/>
                      <a:pt x="3277" y="4817"/>
                    </a:cubicBezTo>
                    <a:cubicBezTo>
                      <a:pt x="3333" y="4677"/>
                      <a:pt x="3361" y="4509"/>
                      <a:pt x="3473" y="4425"/>
                    </a:cubicBezTo>
                    <a:lnTo>
                      <a:pt x="3501" y="4397"/>
                    </a:lnTo>
                    <a:lnTo>
                      <a:pt x="3501" y="4537"/>
                    </a:lnTo>
                    <a:cubicBezTo>
                      <a:pt x="3501" y="4845"/>
                      <a:pt x="3529" y="5153"/>
                      <a:pt x="3529" y="5434"/>
                    </a:cubicBezTo>
                    <a:cubicBezTo>
                      <a:pt x="3417" y="5462"/>
                      <a:pt x="3333" y="5518"/>
                      <a:pt x="3277" y="5630"/>
                    </a:cubicBezTo>
                    <a:cubicBezTo>
                      <a:pt x="3193" y="5798"/>
                      <a:pt x="3221" y="6022"/>
                      <a:pt x="3333" y="6190"/>
                    </a:cubicBezTo>
                    <a:cubicBezTo>
                      <a:pt x="3417" y="6274"/>
                      <a:pt x="3473" y="6330"/>
                      <a:pt x="3557" y="6414"/>
                    </a:cubicBezTo>
                    <a:lnTo>
                      <a:pt x="3697" y="6526"/>
                    </a:lnTo>
                    <a:cubicBezTo>
                      <a:pt x="3725" y="6666"/>
                      <a:pt x="3753" y="6806"/>
                      <a:pt x="3781" y="6946"/>
                    </a:cubicBezTo>
                    <a:lnTo>
                      <a:pt x="3865" y="7226"/>
                    </a:lnTo>
                    <a:cubicBezTo>
                      <a:pt x="3809" y="7310"/>
                      <a:pt x="3753" y="7366"/>
                      <a:pt x="3725" y="7478"/>
                    </a:cubicBezTo>
                    <a:cubicBezTo>
                      <a:pt x="3557" y="7786"/>
                      <a:pt x="3501" y="8150"/>
                      <a:pt x="3585" y="8486"/>
                    </a:cubicBezTo>
                    <a:cubicBezTo>
                      <a:pt x="3641" y="8626"/>
                      <a:pt x="3669" y="8738"/>
                      <a:pt x="3669" y="8878"/>
                    </a:cubicBezTo>
                    <a:cubicBezTo>
                      <a:pt x="3669" y="8990"/>
                      <a:pt x="3641" y="9130"/>
                      <a:pt x="3613" y="9242"/>
                    </a:cubicBezTo>
                    <a:cubicBezTo>
                      <a:pt x="3585" y="9410"/>
                      <a:pt x="3613" y="9606"/>
                      <a:pt x="3697" y="9802"/>
                    </a:cubicBezTo>
                    <a:cubicBezTo>
                      <a:pt x="3781" y="9606"/>
                      <a:pt x="3893" y="9466"/>
                      <a:pt x="4033" y="9354"/>
                    </a:cubicBezTo>
                    <a:cubicBezTo>
                      <a:pt x="4173" y="9214"/>
                      <a:pt x="4285" y="9018"/>
                      <a:pt x="4341" y="8850"/>
                    </a:cubicBezTo>
                    <a:cubicBezTo>
                      <a:pt x="4369" y="8766"/>
                      <a:pt x="4397" y="8710"/>
                      <a:pt x="4425" y="8654"/>
                    </a:cubicBezTo>
                    <a:cubicBezTo>
                      <a:pt x="4481" y="8738"/>
                      <a:pt x="4509" y="8794"/>
                      <a:pt x="4565" y="8878"/>
                    </a:cubicBezTo>
                    <a:cubicBezTo>
                      <a:pt x="4537" y="8906"/>
                      <a:pt x="4537" y="8934"/>
                      <a:pt x="4537" y="8962"/>
                    </a:cubicBezTo>
                    <a:cubicBezTo>
                      <a:pt x="4509" y="9046"/>
                      <a:pt x="4509" y="9158"/>
                      <a:pt x="4537" y="9242"/>
                    </a:cubicBezTo>
                    <a:cubicBezTo>
                      <a:pt x="4565" y="9354"/>
                      <a:pt x="4593" y="9466"/>
                      <a:pt x="4649" y="9578"/>
                    </a:cubicBezTo>
                    <a:cubicBezTo>
                      <a:pt x="4705" y="9746"/>
                      <a:pt x="4789" y="9914"/>
                      <a:pt x="4873" y="10082"/>
                    </a:cubicBezTo>
                    <a:cubicBezTo>
                      <a:pt x="4985" y="10222"/>
                      <a:pt x="5125" y="10334"/>
                      <a:pt x="5294" y="10390"/>
                    </a:cubicBezTo>
                    <a:cubicBezTo>
                      <a:pt x="5462" y="10502"/>
                      <a:pt x="5546" y="10698"/>
                      <a:pt x="5714" y="10838"/>
                    </a:cubicBezTo>
                    <a:cubicBezTo>
                      <a:pt x="5733" y="10858"/>
                      <a:pt x="5753" y="10878"/>
                      <a:pt x="5783" y="10878"/>
                    </a:cubicBezTo>
                    <a:cubicBezTo>
                      <a:pt x="5795" y="10878"/>
                      <a:pt x="5809" y="10874"/>
                      <a:pt x="5826" y="10866"/>
                    </a:cubicBezTo>
                    <a:cubicBezTo>
                      <a:pt x="5882" y="10838"/>
                      <a:pt x="5882" y="10754"/>
                      <a:pt x="5854" y="10698"/>
                    </a:cubicBezTo>
                    <a:cubicBezTo>
                      <a:pt x="5826" y="10558"/>
                      <a:pt x="5798" y="10418"/>
                      <a:pt x="5826" y="10278"/>
                    </a:cubicBezTo>
                    <a:cubicBezTo>
                      <a:pt x="5826" y="10222"/>
                      <a:pt x="5854" y="10110"/>
                      <a:pt x="5854" y="10054"/>
                    </a:cubicBezTo>
                    <a:cubicBezTo>
                      <a:pt x="5854" y="9998"/>
                      <a:pt x="5854" y="9942"/>
                      <a:pt x="5882" y="9886"/>
                    </a:cubicBezTo>
                    <a:cubicBezTo>
                      <a:pt x="5882" y="9718"/>
                      <a:pt x="5854" y="9550"/>
                      <a:pt x="5798" y="9410"/>
                    </a:cubicBezTo>
                    <a:cubicBezTo>
                      <a:pt x="5770" y="9242"/>
                      <a:pt x="5742" y="9102"/>
                      <a:pt x="5658" y="8990"/>
                    </a:cubicBezTo>
                    <a:cubicBezTo>
                      <a:pt x="5574" y="8878"/>
                      <a:pt x="5462" y="8822"/>
                      <a:pt x="5350" y="8766"/>
                    </a:cubicBezTo>
                    <a:cubicBezTo>
                      <a:pt x="5268" y="8725"/>
                      <a:pt x="5171" y="8699"/>
                      <a:pt x="5080" y="8699"/>
                    </a:cubicBezTo>
                    <a:cubicBezTo>
                      <a:pt x="5048" y="8699"/>
                      <a:pt x="5015" y="8702"/>
                      <a:pt x="4985" y="8710"/>
                    </a:cubicBezTo>
                    <a:cubicBezTo>
                      <a:pt x="4873" y="8710"/>
                      <a:pt x="4761" y="8766"/>
                      <a:pt x="4677" y="8794"/>
                    </a:cubicBezTo>
                    <a:lnTo>
                      <a:pt x="4509" y="8514"/>
                    </a:lnTo>
                    <a:lnTo>
                      <a:pt x="4565" y="8458"/>
                    </a:lnTo>
                    <a:cubicBezTo>
                      <a:pt x="4649" y="8290"/>
                      <a:pt x="4677" y="8122"/>
                      <a:pt x="4649" y="7954"/>
                    </a:cubicBezTo>
                    <a:cubicBezTo>
                      <a:pt x="4649" y="7786"/>
                      <a:pt x="4593" y="7618"/>
                      <a:pt x="4509" y="7450"/>
                    </a:cubicBezTo>
                    <a:cubicBezTo>
                      <a:pt x="4397" y="7310"/>
                      <a:pt x="4257" y="7198"/>
                      <a:pt x="4061" y="7198"/>
                    </a:cubicBezTo>
                    <a:lnTo>
                      <a:pt x="4005" y="7198"/>
                    </a:lnTo>
                    <a:cubicBezTo>
                      <a:pt x="4005" y="7170"/>
                      <a:pt x="4005" y="7142"/>
                      <a:pt x="4005" y="7142"/>
                    </a:cubicBezTo>
                    <a:cubicBezTo>
                      <a:pt x="3949" y="6974"/>
                      <a:pt x="3921" y="6806"/>
                      <a:pt x="3865" y="6638"/>
                    </a:cubicBezTo>
                    <a:lnTo>
                      <a:pt x="3865" y="6638"/>
                    </a:lnTo>
                    <a:cubicBezTo>
                      <a:pt x="3949" y="6666"/>
                      <a:pt x="4005" y="6694"/>
                      <a:pt x="4061" y="6722"/>
                    </a:cubicBezTo>
                    <a:cubicBezTo>
                      <a:pt x="4091" y="6714"/>
                      <a:pt x="4119" y="6711"/>
                      <a:pt x="4146" y="6711"/>
                    </a:cubicBezTo>
                    <a:cubicBezTo>
                      <a:pt x="4218" y="6711"/>
                      <a:pt x="4280" y="6737"/>
                      <a:pt x="4341" y="6778"/>
                    </a:cubicBezTo>
                    <a:cubicBezTo>
                      <a:pt x="4537" y="6918"/>
                      <a:pt x="4621" y="7198"/>
                      <a:pt x="4873" y="7282"/>
                    </a:cubicBezTo>
                    <a:cubicBezTo>
                      <a:pt x="4925" y="7296"/>
                      <a:pt x="4976" y="7301"/>
                      <a:pt x="5027" y="7301"/>
                    </a:cubicBezTo>
                    <a:cubicBezTo>
                      <a:pt x="5141" y="7301"/>
                      <a:pt x="5252" y="7276"/>
                      <a:pt x="5356" y="7276"/>
                    </a:cubicBezTo>
                    <a:cubicBezTo>
                      <a:pt x="5382" y="7276"/>
                      <a:pt x="5408" y="7278"/>
                      <a:pt x="5434" y="7282"/>
                    </a:cubicBezTo>
                    <a:cubicBezTo>
                      <a:pt x="5294" y="6974"/>
                      <a:pt x="5125" y="6666"/>
                      <a:pt x="4985" y="6358"/>
                    </a:cubicBezTo>
                    <a:cubicBezTo>
                      <a:pt x="4901" y="6162"/>
                      <a:pt x="4789" y="5994"/>
                      <a:pt x="4649" y="5826"/>
                    </a:cubicBezTo>
                    <a:cubicBezTo>
                      <a:pt x="4481" y="5686"/>
                      <a:pt x="4285" y="5574"/>
                      <a:pt x="4061" y="5490"/>
                    </a:cubicBezTo>
                    <a:cubicBezTo>
                      <a:pt x="4005" y="5434"/>
                      <a:pt x="3893" y="5406"/>
                      <a:pt x="3809" y="5406"/>
                    </a:cubicBezTo>
                    <a:cubicBezTo>
                      <a:pt x="3781" y="5406"/>
                      <a:pt x="3725" y="5434"/>
                      <a:pt x="3697" y="5462"/>
                    </a:cubicBezTo>
                    <a:cubicBezTo>
                      <a:pt x="3669" y="5209"/>
                      <a:pt x="3669" y="4957"/>
                      <a:pt x="3669" y="4705"/>
                    </a:cubicBezTo>
                    <a:lnTo>
                      <a:pt x="3669" y="4341"/>
                    </a:lnTo>
                    <a:cubicBezTo>
                      <a:pt x="3753" y="4313"/>
                      <a:pt x="3837" y="4257"/>
                      <a:pt x="3921" y="4201"/>
                    </a:cubicBezTo>
                    <a:cubicBezTo>
                      <a:pt x="4033" y="4089"/>
                      <a:pt x="4117" y="3921"/>
                      <a:pt x="4173" y="3753"/>
                    </a:cubicBezTo>
                    <a:cubicBezTo>
                      <a:pt x="4229" y="3557"/>
                      <a:pt x="4173" y="3361"/>
                      <a:pt x="4033" y="3221"/>
                    </a:cubicBezTo>
                    <a:cubicBezTo>
                      <a:pt x="3952" y="3172"/>
                      <a:pt x="3871" y="3142"/>
                      <a:pt x="3789" y="3142"/>
                    </a:cubicBezTo>
                    <a:cubicBezTo>
                      <a:pt x="3731" y="3142"/>
                      <a:pt x="3672" y="3158"/>
                      <a:pt x="3613" y="3193"/>
                    </a:cubicBezTo>
                    <a:cubicBezTo>
                      <a:pt x="3585" y="2857"/>
                      <a:pt x="3529" y="2549"/>
                      <a:pt x="3445" y="2241"/>
                    </a:cubicBezTo>
                    <a:lnTo>
                      <a:pt x="3473" y="2241"/>
                    </a:lnTo>
                    <a:cubicBezTo>
                      <a:pt x="3529" y="2269"/>
                      <a:pt x="3557" y="2269"/>
                      <a:pt x="3613" y="2297"/>
                    </a:cubicBezTo>
                    <a:cubicBezTo>
                      <a:pt x="3669" y="2297"/>
                      <a:pt x="3697" y="2297"/>
                      <a:pt x="3725" y="2325"/>
                    </a:cubicBezTo>
                    <a:cubicBezTo>
                      <a:pt x="3739" y="2353"/>
                      <a:pt x="3781" y="2367"/>
                      <a:pt x="3820" y="2367"/>
                    </a:cubicBezTo>
                    <a:cubicBezTo>
                      <a:pt x="3858" y="2367"/>
                      <a:pt x="3893" y="2353"/>
                      <a:pt x="3893" y="2325"/>
                    </a:cubicBezTo>
                    <a:cubicBezTo>
                      <a:pt x="3865" y="2157"/>
                      <a:pt x="3837" y="2017"/>
                      <a:pt x="3753" y="1905"/>
                    </a:cubicBezTo>
                    <a:cubicBezTo>
                      <a:pt x="3781" y="1709"/>
                      <a:pt x="3781" y="1513"/>
                      <a:pt x="3753" y="1345"/>
                    </a:cubicBezTo>
                    <a:cubicBezTo>
                      <a:pt x="3725" y="1205"/>
                      <a:pt x="3669" y="1037"/>
                      <a:pt x="3585" y="925"/>
                    </a:cubicBezTo>
                    <a:cubicBezTo>
                      <a:pt x="3529" y="785"/>
                      <a:pt x="3417" y="673"/>
                      <a:pt x="3305" y="561"/>
                    </a:cubicBezTo>
                    <a:cubicBezTo>
                      <a:pt x="3165" y="449"/>
                      <a:pt x="2997" y="393"/>
                      <a:pt x="2829" y="365"/>
                    </a:cubicBezTo>
                    <a:cubicBezTo>
                      <a:pt x="2633" y="365"/>
                      <a:pt x="2465" y="449"/>
                      <a:pt x="2381" y="617"/>
                    </a:cubicBezTo>
                    <a:cubicBezTo>
                      <a:pt x="2353" y="645"/>
                      <a:pt x="2381" y="673"/>
                      <a:pt x="2381" y="673"/>
                    </a:cubicBezTo>
                    <a:cubicBezTo>
                      <a:pt x="2381" y="701"/>
                      <a:pt x="2353" y="729"/>
                      <a:pt x="2353" y="757"/>
                    </a:cubicBezTo>
                    <a:cubicBezTo>
                      <a:pt x="2241" y="673"/>
                      <a:pt x="2129" y="589"/>
                      <a:pt x="1989" y="533"/>
                    </a:cubicBezTo>
                    <a:lnTo>
                      <a:pt x="1905" y="477"/>
                    </a:lnTo>
                    <a:cubicBezTo>
                      <a:pt x="1989" y="421"/>
                      <a:pt x="2045" y="337"/>
                      <a:pt x="2101" y="281"/>
                    </a:cubicBezTo>
                    <a:cubicBezTo>
                      <a:pt x="2185" y="197"/>
                      <a:pt x="2269" y="141"/>
                      <a:pt x="2353" y="85"/>
                    </a:cubicBezTo>
                    <a:cubicBezTo>
                      <a:pt x="2381" y="57"/>
                      <a:pt x="2353" y="1"/>
                      <a:pt x="2325" y="1"/>
                    </a:cubicBezTo>
                    <a:lnTo>
                      <a:pt x="2241" y="1"/>
                    </a:lnTo>
                    <a:cubicBezTo>
                      <a:pt x="2213" y="15"/>
                      <a:pt x="2192" y="22"/>
                      <a:pt x="2175" y="22"/>
                    </a:cubicBezTo>
                    <a:cubicBezTo>
                      <a:pt x="2157" y="22"/>
                      <a:pt x="2143" y="15"/>
                      <a:pt x="21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206;p36"/>
              <p:cNvSpPr/>
              <p:nvPr/>
            </p:nvSpPr>
            <p:spPr>
              <a:xfrm>
                <a:off x="3483445" y="941875"/>
                <a:ext cx="115292" cy="285239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9634" extrusionOk="0">
                    <a:moveTo>
                      <a:pt x="1205" y="1"/>
                    </a:moveTo>
                    <a:cubicBezTo>
                      <a:pt x="953" y="29"/>
                      <a:pt x="701" y="57"/>
                      <a:pt x="477" y="85"/>
                    </a:cubicBezTo>
                    <a:lnTo>
                      <a:pt x="449" y="85"/>
                    </a:lnTo>
                    <a:cubicBezTo>
                      <a:pt x="421" y="85"/>
                      <a:pt x="337" y="113"/>
                      <a:pt x="365" y="141"/>
                    </a:cubicBezTo>
                    <a:cubicBezTo>
                      <a:pt x="449" y="281"/>
                      <a:pt x="561" y="337"/>
                      <a:pt x="673" y="449"/>
                    </a:cubicBezTo>
                    <a:cubicBezTo>
                      <a:pt x="757" y="561"/>
                      <a:pt x="841" y="701"/>
                      <a:pt x="925" y="813"/>
                    </a:cubicBezTo>
                    <a:cubicBezTo>
                      <a:pt x="1037" y="925"/>
                      <a:pt x="1177" y="1009"/>
                      <a:pt x="1345" y="1037"/>
                    </a:cubicBezTo>
                    <a:cubicBezTo>
                      <a:pt x="1541" y="1093"/>
                      <a:pt x="1709" y="1093"/>
                      <a:pt x="1877" y="1149"/>
                    </a:cubicBezTo>
                    <a:cubicBezTo>
                      <a:pt x="1989" y="1177"/>
                      <a:pt x="2101" y="1233"/>
                      <a:pt x="2185" y="1289"/>
                    </a:cubicBezTo>
                    <a:cubicBezTo>
                      <a:pt x="2101" y="1317"/>
                      <a:pt x="1989" y="1401"/>
                      <a:pt x="1933" y="1485"/>
                    </a:cubicBezTo>
                    <a:cubicBezTo>
                      <a:pt x="1905" y="1513"/>
                      <a:pt x="1877" y="1513"/>
                      <a:pt x="1849" y="1541"/>
                    </a:cubicBezTo>
                    <a:cubicBezTo>
                      <a:pt x="1793" y="1625"/>
                      <a:pt x="1709" y="1737"/>
                      <a:pt x="1681" y="1821"/>
                    </a:cubicBezTo>
                    <a:lnTo>
                      <a:pt x="1625" y="1821"/>
                    </a:lnTo>
                    <a:cubicBezTo>
                      <a:pt x="1541" y="1737"/>
                      <a:pt x="1429" y="1709"/>
                      <a:pt x="1317" y="1709"/>
                    </a:cubicBezTo>
                    <a:cubicBezTo>
                      <a:pt x="1149" y="1709"/>
                      <a:pt x="981" y="1737"/>
                      <a:pt x="841" y="1793"/>
                    </a:cubicBezTo>
                    <a:cubicBezTo>
                      <a:pt x="673" y="1821"/>
                      <a:pt x="533" y="1877"/>
                      <a:pt x="393" y="1961"/>
                    </a:cubicBezTo>
                    <a:cubicBezTo>
                      <a:pt x="253" y="2045"/>
                      <a:pt x="141" y="2157"/>
                      <a:pt x="57" y="2269"/>
                    </a:cubicBezTo>
                    <a:cubicBezTo>
                      <a:pt x="1" y="2325"/>
                      <a:pt x="29" y="2437"/>
                      <a:pt x="85" y="2465"/>
                    </a:cubicBezTo>
                    <a:cubicBezTo>
                      <a:pt x="169" y="2521"/>
                      <a:pt x="253" y="2549"/>
                      <a:pt x="337" y="2577"/>
                    </a:cubicBezTo>
                    <a:cubicBezTo>
                      <a:pt x="421" y="2591"/>
                      <a:pt x="512" y="2598"/>
                      <a:pt x="603" y="2598"/>
                    </a:cubicBezTo>
                    <a:cubicBezTo>
                      <a:pt x="694" y="2598"/>
                      <a:pt x="785" y="2591"/>
                      <a:pt x="869" y="2577"/>
                    </a:cubicBezTo>
                    <a:cubicBezTo>
                      <a:pt x="953" y="2549"/>
                      <a:pt x="1037" y="2521"/>
                      <a:pt x="1149" y="2493"/>
                    </a:cubicBezTo>
                    <a:lnTo>
                      <a:pt x="1429" y="2493"/>
                    </a:lnTo>
                    <a:cubicBezTo>
                      <a:pt x="1373" y="2773"/>
                      <a:pt x="1345" y="3025"/>
                      <a:pt x="1345" y="3277"/>
                    </a:cubicBezTo>
                    <a:cubicBezTo>
                      <a:pt x="1317" y="3389"/>
                      <a:pt x="1317" y="3473"/>
                      <a:pt x="1317" y="3585"/>
                    </a:cubicBezTo>
                    <a:cubicBezTo>
                      <a:pt x="1289" y="3585"/>
                      <a:pt x="1233" y="3585"/>
                      <a:pt x="1177" y="3613"/>
                    </a:cubicBezTo>
                    <a:cubicBezTo>
                      <a:pt x="925" y="3725"/>
                      <a:pt x="841" y="4145"/>
                      <a:pt x="813" y="4397"/>
                    </a:cubicBezTo>
                    <a:cubicBezTo>
                      <a:pt x="785" y="4565"/>
                      <a:pt x="757" y="4705"/>
                      <a:pt x="869" y="4845"/>
                    </a:cubicBezTo>
                    <a:cubicBezTo>
                      <a:pt x="925" y="4901"/>
                      <a:pt x="1345" y="5069"/>
                      <a:pt x="1345" y="5097"/>
                    </a:cubicBezTo>
                    <a:cubicBezTo>
                      <a:pt x="1373" y="5405"/>
                      <a:pt x="1401" y="5684"/>
                      <a:pt x="1429" y="5991"/>
                    </a:cubicBezTo>
                    <a:lnTo>
                      <a:pt x="1429" y="5991"/>
                    </a:lnTo>
                    <a:cubicBezTo>
                      <a:pt x="1428" y="5988"/>
                      <a:pt x="1426" y="5986"/>
                      <a:pt x="1423" y="5986"/>
                    </a:cubicBezTo>
                    <a:cubicBezTo>
                      <a:pt x="1385" y="5986"/>
                      <a:pt x="1174" y="6220"/>
                      <a:pt x="1149" y="6246"/>
                    </a:cubicBezTo>
                    <a:cubicBezTo>
                      <a:pt x="1037" y="6330"/>
                      <a:pt x="953" y="6470"/>
                      <a:pt x="897" y="6610"/>
                    </a:cubicBezTo>
                    <a:cubicBezTo>
                      <a:pt x="841" y="6750"/>
                      <a:pt x="813" y="6946"/>
                      <a:pt x="785" y="7114"/>
                    </a:cubicBezTo>
                    <a:cubicBezTo>
                      <a:pt x="729" y="7226"/>
                      <a:pt x="701" y="7366"/>
                      <a:pt x="673" y="7478"/>
                    </a:cubicBezTo>
                    <a:cubicBezTo>
                      <a:pt x="673" y="7646"/>
                      <a:pt x="701" y="7786"/>
                      <a:pt x="785" y="7926"/>
                    </a:cubicBezTo>
                    <a:cubicBezTo>
                      <a:pt x="813" y="8010"/>
                      <a:pt x="841" y="8094"/>
                      <a:pt x="897" y="8206"/>
                    </a:cubicBezTo>
                    <a:cubicBezTo>
                      <a:pt x="869" y="8150"/>
                      <a:pt x="1205" y="7786"/>
                      <a:pt x="1261" y="7730"/>
                    </a:cubicBezTo>
                    <a:cubicBezTo>
                      <a:pt x="1401" y="7618"/>
                      <a:pt x="1541" y="7506"/>
                      <a:pt x="1709" y="7394"/>
                    </a:cubicBezTo>
                    <a:cubicBezTo>
                      <a:pt x="1737" y="7590"/>
                      <a:pt x="1793" y="7758"/>
                      <a:pt x="1849" y="7954"/>
                    </a:cubicBezTo>
                    <a:cubicBezTo>
                      <a:pt x="1849" y="7954"/>
                      <a:pt x="1709" y="8038"/>
                      <a:pt x="1681" y="8038"/>
                    </a:cubicBezTo>
                    <a:cubicBezTo>
                      <a:pt x="1625" y="8094"/>
                      <a:pt x="1597" y="8150"/>
                      <a:pt x="1597" y="8206"/>
                    </a:cubicBezTo>
                    <a:cubicBezTo>
                      <a:pt x="1541" y="8374"/>
                      <a:pt x="1569" y="8570"/>
                      <a:pt x="1653" y="8710"/>
                    </a:cubicBezTo>
                    <a:cubicBezTo>
                      <a:pt x="1793" y="8934"/>
                      <a:pt x="1989" y="9074"/>
                      <a:pt x="2213" y="9186"/>
                    </a:cubicBezTo>
                    <a:cubicBezTo>
                      <a:pt x="2437" y="9270"/>
                      <a:pt x="2661" y="9326"/>
                      <a:pt x="2913" y="9354"/>
                    </a:cubicBezTo>
                    <a:lnTo>
                      <a:pt x="3305" y="9438"/>
                    </a:lnTo>
                    <a:cubicBezTo>
                      <a:pt x="3501" y="9466"/>
                      <a:pt x="3697" y="9522"/>
                      <a:pt x="3865" y="9634"/>
                    </a:cubicBezTo>
                    <a:cubicBezTo>
                      <a:pt x="3893" y="9382"/>
                      <a:pt x="3837" y="9130"/>
                      <a:pt x="3669" y="8934"/>
                    </a:cubicBezTo>
                    <a:cubicBezTo>
                      <a:pt x="3641" y="8878"/>
                      <a:pt x="3613" y="8822"/>
                      <a:pt x="3557" y="8794"/>
                    </a:cubicBezTo>
                    <a:cubicBezTo>
                      <a:pt x="3417" y="8654"/>
                      <a:pt x="3277" y="8570"/>
                      <a:pt x="3109" y="8514"/>
                    </a:cubicBezTo>
                    <a:cubicBezTo>
                      <a:pt x="2829" y="8458"/>
                      <a:pt x="2913" y="8178"/>
                      <a:pt x="2717" y="8038"/>
                    </a:cubicBezTo>
                    <a:cubicBezTo>
                      <a:pt x="2633" y="7982"/>
                      <a:pt x="2493" y="7926"/>
                      <a:pt x="2381" y="7926"/>
                    </a:cubicBezTo>
                    <a:cubicBezTo>
                      <a:pt x="2325" y="7912"/>
                      <a:pt x="2262" y="7905"/>
                      <a:pt x="2199" y="7905"/>
                    </a:cubicBezTo>
                    <a:cubicBezTo>
                      <a:pt x="2136" y="7905"/>
                      <a:pt x="2073" y="7912"/>
                      <a:pt x="2017" y="7926"/>
                    </a:cubicBezTo>
                    <a:cubicBezTo>
                      <a:pt x="1961" y="7730"/>
                      <a:pt x="1905" y="7506"/>
                      <a:pt x="1849" y="7310"/>
                    </a:cubicBezTo>
                    <a:cubicBezTo>
                      <a:pt x="1989" y="7198"/>
                      <a:pt x="2073" y="7086"/>
                      <a:pt x="2157" y="6918"/>
                    </a:cubicBezTo>
                    <a:cubicBezTo>
                      <a:pt x="2185" y="6750"/>
                      <a:pt x="2185" y="6582"/>
                      <a:pt x="2101" y="6442"/>
                    </a:cubicBezTo>
                    <a:cubicBezTo>
                      <a:pt x="2017" y="6330"/>
                      <a:pt x="1905" y="6246"/>
                      <a:pt x="1793" y="6190"/>
                    </a:cubicBezTo>
                    <a:cubicBezTo>
                      <a:pt x="1765" y="6106"/>
                      <a:pt x="1681" y="6050"/>
                      <a:pt x="1597" y="6022"/>
                    </a:cubicBezTo>
                    <a:cubicBezTo>
                      <a:pt x="1569" y="5741"/>
                      <a:pt x="1541" y="5489"/>
                      <a:pt x="1513" y="5209"/>
                    </a:cubicBezTo>
                    <a:lnTo>
                      <a:pt x="1513" y="5209"/>
                    </a:lnTo>
                    <a:cubicBezTo>
                      <a:pt x="1653" y="5293"/>
                      <a:pt x="1765" y="5405"/>
                      <a:pt x="1821" y="5545"/>
                    </a:cubicBezTo>
                    <a:cubicBezTo>
                      <a:pt x="1905" y="5685"/>
                      <a:pt x="1989" y="5797"/>
                      <a:pt x="2129" y="5881"/>
                    </a:cubicBezTo>
                    <a:cubicBezTo>
                      <a:pt x="2269" y="5965"/>
                      <a:pt x="2409" y="6078"/>
                      <a:pt x="2521" y="6218"/>
                    </a:cubicBezTo>
                    <a:cubicBezTo>
                      <a:pt x="2577" y="5881"/>
                      <a:pt x="2353" y="5517"/>
                      <a:pt x="2297" y="5181"/>
                    </a:cubicBezTo>
                    <a:lnTo>
                      <a:pt x="2297" y="5153"/>
                    </a:lnTo>
                    <a:cubicBezTo>
                      <a:pt x="2269" y="4929"/>
                      <a:pt x="2297" y="4705"/>
                      <a:pt x="2241" y="4509"/>
                    </a:cubicBezTo>
                    <a:cubicBezTo>
                      <a:pt x="2157" y="4145"/>
                      <a:pt x="1877" y="3669"/>
                      <a:pt x="1485" y="3613"/>
                    </a:cubicBezTo>
                    <a:lnTo>
                      <a:pt x="1485" y="3585"/>
                    </a:lnTo>
                    <a:cubicBezTo>
                      <a:pt x="1513" y="3221"/>
                      <a:pt x="1541" y="2885"/>
                      <a:pt x="1597" y="2549"/>
                    </a:cubicBezTo>
                    <a:lnTo>
                      <a:pt x="1653" y="2549"/>
                    </a:lnTo>
                    <a:cubicBezTo>
                      <a:pt x="1737" y="2549"/>
                      <a:pt x="1793" y="2493"/>
                      <a:pt x="1849" y="2465"/>
                    </a:cubicBezTo>
                    <a:cubicBezTo>
                      <a:pt x="1961" y="2353"/>
                      <a:pt x="1989" y="2157"/>
                      <a:pt x="1905" y="2045"/>
                    </a:cubicBezTo>
                    <a:cubicBezTo>
                      <a:pt x="1877" y="1989"/>
                      <a:pt x="1849" y="1933"/>
                      <a:pt x="1793" y="1905"/>
                    </a:cubicBezTo>
                    <a:cubicBezTo>
                      <a:pt x="1877" y="1737"/>
                      <a:pt x="1961" y="1597"/>
                      <a:pt x="2101" y="1485"/>
                    </a:cubicBezTo>
                    <a:cubicBezTo>
                      <a:pt x="2157" y="1429"/>
                      <a:pt x="2213" y="1401"/>
                      <a:pt x="2269" y="1373"/>
                    </a:cubicBezTo>
                    <a:lnTo>
                      <a:pt x="2297" y="1373"/>
                    </a:lnTo>
                    <a:lnTo>
                      <a:pt x="2409" y="1429"/>
                    </a:lnTo>
                    <a:cubicBezTo>
                      <a:pt x="2423" y="1443"/>
                      <a:pt x="2444" y="1450"/>
                      <a:pt x="2465" y="1450"/>
                    </a:cubicBezTo>
                    <a:cubicBezTo>
                      <a:pt x="2486" y="1450"/>
                      <a:pt x="2507" y="1443"/>
                      <a:pt x="2521" y="1429"/>
                    </a:cubicBezTo>
                    <a:lnTo>
                      <a:pt x="2577" y="1457"/>
                    </a:lnTo>
                    <a:lnTo>
                      <a:pt x="2577" y="1485"/>
                    </a:lnTo>
                    <a:lnTo>
                      <a:pt x="2773" y="1485"/>
                    </a:lnTo>
                    <a:cubicBezTo>
                      <a:pt x="2745" y="1457"/>
                      <a:pt x="2717" y="1401"/>
                      <a:pt x="2661" y="1373"/>
                    </a:cubicBezTo>
                    <a:lnTo>
                      <a:pt x="2633" y="1317"/>
                    </a:lnTo>
                    <a:cubicBezTo>
                      <a:pt x="2605" y="1289"/>
                      <a:pt x="2549" y="1261"/>
                      <a:pt x="2549" y="1205"/>
                    </a:cubicBezTo>
                    <a:cubicBezTo>
                      <a:pt x="2549" y="1093"/>
                      <a:pt x="2549" y="953"/>
                      <a:pt x="2521" y="813"/>
                    </a:cubicBezTo>
                    <a:cubicBezTo>
                      <a:pt x="2437" y="645"/>
                      <a:pt x="2353" y="505"/>
                      <a:pt x="2213" y="365"/>
                    </a:cubicBezTo>
                    <a:cubicBezTo>
                      <a:pt x="2157" y="309"/>
                      <a:pt x="2101" y="253"/>
                      <a:pt x="2017" y="197"/>
                    </a:cubicBezTo>
                    <a:cubicBezTo>
                      <a:pt x="1961" y="141"/>
                      <a:pt x="1877" y="85"/>
                      <a:pt x="1821" y="57"/>
                    </a:cubicBezTo>
                    <a:cubicBezTo>
                      <a:pt x="1709" y="1"/>
                      <a:pt x="1625" y="1"/>
                      <a:pt x="15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207;p36"/>
              <p:cNvSpPr/>
              <p:nvPr/>
            </p:nvSpPr>
            <p:spPr>
              <a:xfrm>
                <a:off x="3642645" y="867560"/>
                <a:ext cx="131043" cy="116624"/>
              </a:xfrm>
              <a:custGeom>
                <a:avLst/>
                <a:gdLst/>
                <a:ahLst/>
                <a:cxnLst/>
                <a:rect l="l" t="t" r="r" b="b"/>
                <a:pathLst>
                  <a:path w="4426" h="3939" extrusionOk="0">
                    <a:moveTo>
                      <a:pt x="2373" y="0"/>
                    </a:moveTo>
                    <a:cubicBezTo>
                      <a:pt x="2335" y="0"/>
                      <a:pt x="2297" y="14"/>
                      <a:pt x="2297" y="46"/>
                    </a:cubicBezTo>
                    <a:cubicBezTo>
                      <a:pt x="2297" y="214"/>
                      <a:pt x="2269" y="382"/>
                      <a:pt x="2185" y="522"/>
                    </a:cubicBezTo>
                    <a:cubicBezTo>
                      <a:pt x="2129" y="690"/>
                      <a:pt x="2045" y="803"/>
                      <a:pt x="1961" y="943"/>
                    </a:cubicBezTo>
                    <a:cubicBezTo>
                      <a:pt x="1849" y="1055"/>
                      <a:pt x="1821" y="1195"/>
                      <a:pt x="1821" y="1363"/>
                    </a:cubicBezTo>
                    <a:cubicBezTo>
                      <a:pt x="1821" y="1447"/>
                      <a:pt x="1849" y="1503"/>
                      <a:pt x="1905" y="1587"/>
                    </a:cubicBezTo>
                    <a:cubicBezTo>
                      <a:pt x="1933" y="1643"/>
                      <a:pt x="1961" y="1727"/>
                      <a:pt x="1989" y="1783"/>
                    </a:cubicBezTo>
                    <a:cubicBezTo>
                      <a:pt x="1989" y="1923"/>
                      <a:pt x="1989" y="2063"/>
                      <a:pt x="1933" y="2175"/>
                    </a:cubicBezTo>
                    <a:cubicBezTo>
                      <a:pt x="1849" y="2259"/>
                      <a:pt x="1737" y="2315"/>
                      <a:pt x="1653" y="2399"/>
                    </a:cubicBezTo>
                    <a:cubicBezTo>
                      <a:pt x="1569" y="2455"/>
                      <a:pt x="1485" y="2511"/>
                      <a:pt x="1401" y="2567"/>
                    </a:cubicBezTo>
                    <a:lnTo>
                      <a:pt x="1345" y="2623"/>
                    </a:lnTo>
                    <a:lnTo>
                      <a:pt x="1345" y="2651"/>
                    </a:lnTo>
                    <a:cubicBezTo>
                      <a:pt x="1261" y="2735"/>
                      <a:pt x="1177" y="2847"/>
                      <a:pt x="1093" y="2959"/>
                    </a:cubicBezTo>
                    <a:cubicBezTo>
                      <a:pt x="953" y="3127"/>
                      <a:pt x="813" y="3323"/>
                      <a:pt x="673" y="3519"/>
                    </a:cubicBezTo>
                    <a:lnTo>
                      <a:pt x="673" y="3435"/>
                    </a:lnTo>
                    <a:cubicBezTo>
                      <a:pt x="701" y="3351"/>
                      <a:pt x="673" y="3239"/>
                      <a:pt x="645" y="3127"/>
                    </a:cubicBezTo>
                    <a:cubicBezTo>
                      <a:pt x="589" y="3043"/>
                      <a:pt x="533" y="2931"/>
                      <a:pt x="477" y="2847"/>
                    </a:cubicBezTo>
                    <a:lnTo>
                      <a:pt x="253" y="2539"/>
                    </a:lnTo>
                    <a:cubicBezTo>
                      <a:pt x="239" y="2511"/>
                      <a:pt x="204" y="2497"/>
                      <a:pt x="172" y="2497"/>
                    </a:cubicBezTo>
                    <a:cubicBezTo>
                      <a:pt x="141" y="2497"/>
                      <a:pt x="113" y="2511"/>
                      <a:pt x="113" y="2539"/>
                    </a:cubicBezTo>
                    <a:lnTo>
                      <a:pt x="57" y="2987"/>
                    </a:lnTo>
                    <a:cubicBezTo>
                      <a:pt x="29" y="3127"/>
                      <a:pt x="29" y="3267"/>
                      <a:pt x="29" y="3407"/>
                    </a:cubicBezTo>
                    <a:cubicBezTo>
                      <a:pt x="1" y="3519"/>
                      <a:pt x="57" y="3631"/>
                      <a:pt x="113" y="3743"/>
                    </a:cubicBezTo>
                    <a:cubicBezTo>
                      <a:pt x="197" y="3827"/>
                      <a:pt x="253" y="3883"/>
                      <a:pt x="337" y="3939"/>
                    </a:cubicBezTo>
                    <a:lnTo>
                      <a:pt x="561" y="3939"/>
                    </a:lnTo>
                    <a:cubicBezTo>
                      <a:pt x="757" y="3631"/>
                      <a:pt x="953" y="3323"/>
                      <a:pt x="1177" y="3071"/>
                    </a:cubicBezTo>
                    <a:cubicBezTo>
                      <a:pt x="1289" y="2903"/>
                      <a:pt x="1401" y="2763"/>
                      <a:pt x="1541" y="2651"/>
                    </a:cubicBezTo>
                    <a:cubicBezTo>
                      <a:pt x="1541" y="2735"/>
                      <a:pt x="1569" y="2819"/>
                      <a:pt x="1653" y="2875"/>
                    </a:cubicBezTo>
                    <a:cubicBezTo>
                      <a:pt x="1765" y="2931"/>
                      <a:pt x="1877" y="2959"/>
                      <a:pt x="1989" y="2959"/>
                    </a:cubicBezTo>
                    <a:lnTo>
                      <a:pt x="3305" y="2959"/>
                    </a:lnTo>
                    <a:cubicBezTo>
                      <a:pt x="3333" y="2959"/>
                      <a:pt x="3417" y="2931"/>
                      <a:pt x="3361" y="2903"/>
                    </a:cubicBezTo>
                    <a:cubicBezTo>
                      <a:pt x="3165" y="2707"/>
                      <a:pt x="2969" y="2539"/>
                      <a:pt x="2745" y="2427"/>
                    </a:cubicBezTo>
                    <a:cubicBezTo>
                      <a:pt x="2521" y="2315"/>
                      <a:pt x="2297" y="2259"/>
                      <a:pt x="2073" y="2259"/>
                    </a:cubicBezTo>
                    <a:lnTo>
                      <a:pt x="2073" y="2231"/>
                    </a:lnTo>
                    <a:cubicBezTo>
                      <a:pt x="2157" y="2175"/>
                      <a:pt x="2297" y="2091"/>
                      <a:pt x="2325" y="2091"/>
                    </a:cubicBezTo>
                    <a:cubicBezTo>
                      <a:pt x="2353" y="2091"/>
                      <a:pt x="2381" y="2063"/>
                      <a:pt x="2381" y="2063"/>
                    </a:cubicBezTo>
                    <a:lnTo>
                      <a:pt x="3109" y="1587"/>
                    </a:lnTo>
                    <a:lnTo>
                      <a:pt x="3165" y="1587"/>
                    </a:lnTo>
                    <a:cubicBezTo>
                      <a:pt x="3249" y="1587"/>
                      <a:pt x="3333" y="1587"/>
                      <a:pt x="3389" y="1559"/>
                    </a:cubicBezTo>
                    <a:cubicBezTo>
                      <a:pt x="3697" y="1391"/>
                      <a:pt x="3949" y="1223"/>
                      <a:pt x="4173" y="999"/>
                    </a:cubicBezTo>
                    <a:cubicBezTo>
                      <a:pt x="4285" y="915"/>
                      <a:pt x="4425" y="831"/>
                      <a:pt x="4425" y="690"/>
                    </a:cubicBezTo>
                    <a:cubicBezTo>
                      <a:pt x="4425" y="540"/>
                      <a:pt x="4313" y="434"/>
                      <a:pt x="4188" y="434"/>
                    </a:cubicBezTo>
                    <a:cubicBezTo>
                      <a:pt x="4174" y="434"/>
                      <a:pt x="4160" y="436"/>
                      <a:pt x="4145" y="438"/>
                    </a:cubicBezTo>
                    <a:cubicBezTo>
                      <a:pt x="3977" y="466"/>
                      <a:pt x="3865" y="606"/>
                      <a:pt x="3725" y="662"/>
                    </a:cubicBezTo>
                    <a:cubicBezTo>
                      <a:pt x="3585" y="746"/>
                      <a:pt x="3417" y="718"/>
                      <a:pt x="3277" y="803"/>
                    </a:cubicBezTo>
                    <a:cubicBezTo>
                      <a:pt x="2997" y="943"/>
                      <a:pt x="2801" y="1223"/>
                      <a:pt x="2745" y="1531"/>
                    </a:cubicBezTo>
                    <a:cubicBezTo>
                      <a:pt x="2717" y="1559"/>
                      <a:pt x="2717" y="1559"/>
                      <a:pt x="2689" y="1587"/>
                    </a:cubicBezTo>
                    <a:cubicBezTo>
                      <a:pt x="2689" y="1503"/>
                      <a:pt x="2689" y="1391"/>
                      <a:pt x="2689" y="1307"/>
                    </a:cubicBezTo>
                    <a:lnTo>
                      <a:pt x="2689" y="774"/>
                    </a:lnTo>
                    <a:cubicBezTo>
                      <a:pt x="2689" y="634"/>
                      <a:pt x="2689" y="494"/>
                      <a:pt x="2661" y="354"/>
                    </a:cubicBezTo>
                    <a:cubicBezTo>
                      <a:pt x="2633" y="214"/>
                      <a:pt x="2549" y="102"/>
                      <a:pt x="2437" y="18"/>
                    </a:cubicBezTo>
                    <a:cubicBezTo>
                      <a:pt x="2425" y="7"/>
                      <a:pt x="2399" y="0"/>
                      <a:pt x="23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208;p36"/>
              <p:cNvSpPr/>
              <p:nvPr/>
            </p:nvSpPr>
            <p:spPr>
              <a:xfrm>
                <a:off x="2148562" y="1070401"/>
                <a:ext cx="208970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813" extrusionOk="0">
                    <a:moveTo>
                      <a:pt x="1" y="0"/>
                    </a:moveTo>
                    <a:lnTo>
                      <a:pt x="1" y="280"/>
                    </a:lnTo>
                    <a:cubicBezTo>
                      <a:pt x="1" y="588"/>
                      <a:pt x="281" y="812"/>
                      <a:pt x="589" y="812"/>
                    </a:cubicBezTo>
                    <a:lnTo>
                      <a:pt x="6470" y="812"/>
                    </a:lnTo>
                    <a:cubicBezTo>
                      <a:pt x="6778" y="812"/>
                      <a:pt x="7030" y="588"/>
                      <a:pt x="7058" y="280"/>
                    </a:cubicBezTo>
                    <a:lnTo>
                      <a:pt x="7058" y="0"/>
                    </a:lnTo>
                    <a:lnTo>
                      <a:pt x="6946" y="0"/>
                    </a:lnTo>
                    <a:lnTo>
                      <a:pt x="6946" y="280"/>
                    </a:lnTo>
                    <a:cubicBezTo>
                      <a:pt x="6946" y="516"/>
                      <a:pt x="6750" y="703"/>
                      <a:pt x="6518" y="703"/>
                    </a:cubicBezTo>
                    <a:cubicBezTo>
                      <a:pt x="6502" y="703"/>
                      <a:pt x="6486" y="702"/>
                      <a:pt x="6470" y="700"/>
                    </a:cubicBezTo>
                    <a:lnTo>
                      <a:pt x="589" y="700"/>
                    </a:lnTo>
                    <a:cubicBezTo>
                      <a:pt x="573" y="702"/>
                      <a:pt x="557" y="703"/>
                      <a:pt x="541" y="703"/>
                    </a:cubicBezTo>
                    <a:cubicBezTo>
                      <a:pt x="309" y="703"/>
                      <a:pt x="111" y="516"/>
                      <a:pt x="85" y="280"/>
                    </a:cubicBez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" name="Google Shape;209;p36"/>
              <p:cNvSpPr/>
              <p:nvPr/>
            </p:nvSpPr>
            <p:spPr>
              <a:xfrm>
                <a:off x="2141101" y="1047100"/>
                <a:ext cx="223063" cy="24989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844" extrusionOk="0">
                    <a:moveTo>
                      <a:pt x="6946" y="87"/>
                    </a:moveTo>
                    <a:cubicBezTo>
                      <a:pt x="7198" y="87"/>
                      <a:pt x="7422" y="255"/>
                      <a:pt x="7422" y="535"/>
                    </a:cubicBezTo>
                    <a:lnTo>
                      <a:pt x="7422" y="731"/>
                    </a:lnTo>
                    <a:lnTo>
                      <a:pt x="113" y="731"/>
                    </a:lnTo>
                    <a:lnTo>
                      <a:pt x="113" y="535"/>
                    </a:lnTo>
                    <a:cubicBezTo>
                      <a:pt x="113" y="255"/>
                      <a:pt x="337" y="87"/>
                      <a:pt x="589" y="87"/>
                    </a:cubicBezTo>
                    <a:close/>
                    <a:moveTo>
                      <a:pt x="537" y="1"/>
                    </a:moveTo>
                    <a:cubicBezTo>
                      <a:pt x="250" y="1"/>
                      <a:pt x="1" y="218"/>
                      <a:pt x="1" y="535"/>
                    </a:cubicBezTo>
                    <a:lnTo>
                      <a:pt x="1" y="843"/>
                    </a:lnTo>
                    <a:lnTo>
                      <a:pt x="7534" y="843"/>
                    </a:lnTo>
                    <a:lnTo>
                      <a:pt x="7534" y="535"/>
                    </a:lnTo>
                    <a:cubicBezTo>
                      <a:pt x="7507" y="218"/>
                      <a:pt x="7282" y="1"/>
                      <a:pt x="6997" y="1"/>
                    </a:cubicBezTo>
                    <a:cubicBezTo>
                      <a:pt x="6980" y="1"/>
                      <a:pt x="6963" y="2"/>
                      <a:pt x="6946" y="3"/>
                    </a:cubicBezTo>
                    <a:lnTo>
                      <a:pt x="589" y="3"/>
                    </a:lnTo>
                    <a:cubicBezTo>
                      <a:pt x="572" y="2"/>
                      <a:pt x="554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" name="Google Shape;210;p36"/>
              <p:cNvSpPr/>
              <p:nvPr/>
            </p:nvSpPr>
            <p:spPr>
              <a:xfrm>
                <a:off x="2148562" y="1025634"/>
                <a:ext cx="208970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815" extrusionOk="0">
                    <a:moveTo>
                      <a:pt x="1" y="0"/>
                    </a:moveTo>
                    <a:lnTo>
                      <a:pt x="1" y="280"/>
                    </a:lnTo>
                    <a:cubicBezTo>
                      <a:pt x="1" y="572"/>
                      <a:pt x="253" y="814"/>
                      <a:pt x="542" y="814"/>
                    </a:cubicBezTo>
                    <a:cubicBezTo>
                      <a:pt x="558" y="814"/>
                      <a:pt x="573" y="814"/>
                      <a:pt x="589" y="812"/>
                    </a:cubicBezTo>
                    <a:lnTo>
                      <a:pt x="6470" y="812"/>
                    </a:lnTo>
                    <a:cubicBezTo>
                      <a:pt x="6485" y="814"/>
                      <a:pt x="6501" y="814"/>
                      <a:pt x="6517" y="814"/>
                    </a:cubicBezTo>
                    <a:cubicBezTo>
                      <a:pt x="6806" y="814"/>
                      <a:pt x="7058" y="572"/>
                      <a:pt x="7058" y="280"/>
                    </a:cubicBezTo>
                    <a:lnTo>
                      <a:pt x="7058" y="0"/>
                    </a:lnTo>
                    <a:lnTo>
                      <a:pt x="6946" y="0"/>
                    </a:lnTo>
                    <a:lnTo>
                      <a:pt x="6946" y="280"/>
                    </a:lnTo>
                    <a:cubicBezTo>
                      <a:pt x="6946" y="532"/>
                      <a:pt x="6722" y="700"/>
                      <a:pt x="6470" y="700"/>
                    </a:cubicBezTo>
                    <a:lnTo>
                      <a:pt x="589" y="700"/>
                    </a:lnTo>
                    <a:cubicBezTo>
                      <a:pt x="337" y="700"/>
                      <a:pt x="113" y="532"/>
                      <a:pt x="85" y="280"/>
                    </a:cubicBez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211;p36"/>
              <p:cNvSpPr/>
              <p:nvPr/>
            </p:nvSpPr>
            <p:spPr>
              <a:xfrm>
                <a:off x="2141101" y="1002333"/>
                <a:ext cx="223063" cy="24989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844" extrusionOk="0">
                    <a:moveTo>
                      <a:pt x="541" y="84"/>
                    </a:moveTo>
                    <a:cubicBezTo>
                      <a:pt x="557" y="84"/>
                      <a:pt x="573" y="85"/>
                      <a:pt x="589" y="87"/>
                    </a:cubicBezTo>
                    <a:lnTo>
                      <a:pt x="6946" y="87"/>
                    </a:lnTo>
                    <a:cubicBezTo>
                      <a:pt x="7198" y="87"/>
                      <a:pt x="7422" y="283"/>
                      <a:pt x="7422" y="535"/>
                    </a:cubicBezTo>
                    <a:lnTo>
                      <a:pt x="7422" y="759"/>
                    </a:lnTo>
                    <a:lnTo>
                      <a:pt x="113" y="759"/>
                    </a:lnTo>
                    <a:lnTo>
                      <a:pt x="113" y="507"/>
                    </a:lnTo>
                    <a:cubicBezTo>
                      <a:pt x="113" y="271"/>
                      <a:pt x="309" y="84"/>
                      <a:pt x="541" y="84"/>
                    </a:cubicBezTo>
                    <a:close/>
                    <a:moveTo>
                      <a:pt x="542" y="1"/>
                    </a:moveTo>
                    <a:cubicBezTo>
                      <a:pt x="253" y="1"/>
                      <a:pt x="1" y="243"/>
                      <a:pt x="1" y="535"/>
                    </a:cubicBezTo>
                    <a:lnTo>
                      <a:pt x="1" y="843"/>
                    </a:lnTo>
                    <a:lnTo>
                      <a:pt x="7534" y="843"/>
                    </a:lnTo>
                    <a:lnTo>
                      <a:pt x="7534" y="535"/>
                    </a:lnTo>
                    <a:cubicBezTo>
                      <a:pt x="7507" y="243"/>
                      <a:pt x="7279" y="1"/>
                      <a:pt x="6992" y="1"/>
                    </a:cubicBezTo>
                    <a:cubicBezTo>
                      <a:pt x="6977" y="1"/>
                      <a:pt x="6961" y="2"/>
                      <a:pt x="6946" y="3"/>
                    </a:cubicBezTo>
                    <a:lnTo>
                      <a:pt x="589" y="3"/>
                    </a:lnTo>
                    <a:cubicBezTo>
                      <a:pt x="573" y="2"/>
                      <a:pt x="558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212;p36"/>
              <p:cNvSpPr/>
              <p:nvPr/>
            </p:nvSpPr>
            <p:spPr>
              <a:xfrm>
                <a:off x="2388175" y="1070401"/>
                <a:ext cx="209799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7086" h="813" extrusionOk="0">
                    <a:moveTo>
                      <a:pt x="1" y="0"/>
                    </a:moveTo>
                    <a:lnTo>
                      <a:pt x="1" y="280"/>
                    </a:lnTo>
                    <a:cubicBezTo>
                      <a:pt x="1" y="588"/>
                      <a:pt x="281" y="812"/>
                      <a:pt x="589" y="812"/>
                    </a:cubicBezTo>
                    <a:lnTo>
                      <a:pt x="6470" y="812"/>
                    </a:lnTo>
                    <a:cubicBezTo>
                      <a:pt x="6778" y="812"/>
                      <a:pt x="7058" y="588"/>
                      <a:pt x="7086" y="280"/>
                    </a:cubicBezTo>
                    <a:lnTo>
                      <a:pt x="7086" y="0"/>
                    </a:lnTo>
                    <a:lnTo>
                      <a:pt x="6974" y="0"/>
                    </a:lnTo>
                    <a:lnTo>
                      <a:pt x="6974" y="280"/>
                    </a:lnTo>
                    <a:cubicBezTo>
                      <a:pt x="6948" y="516"/>
                      <a:pt x="6750" y="703"/>
                      <a:pt x="6518" y="703"/>
                    </a:cubicBezTo>
                    <a:cubicBezTo>
                      <a:pt x="6502" y="703"/>
                      <a:pt x="6486" y="702"/>
                      <a:pt x="6470" y="700"/>
                    </a:cubicBezTo>
                    <a:lnTo>
                      <a:pt x="589" y="700"/>
                    </a:lnTo>
                    <a:cubicBezTo>
                      <a:pt x="573" y="702"/>
                      <a:pt x="557" y="703"/>
                      <a:pt x="541" y="703"/>
                    </a:cubicBezTo>
                    <a:cubicBezTo>
                      <a:pt x="309" y="703"/>
                      <a:pt x="113" y="516"/>
                      <a:pt x="113" y="280"/>
                    </a:cubicBezTo>
                    <a:lnTo>
                      <a:pt x="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" name="Google Shape;213;p36"/>
              <p:cNvSpPr/>
              <p:nvPr/>
            </p:nvSpPr>
            <p:spPr>
              <a:xfrm>
                <a:off x="2380714" y="1047100"/>
                <a:ext cx="223063" cy="24989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844" extrusionOk="0">
                    <a:moveTo>
                      <a:pt x="6946" y="87"/>
                    </a:moveTo>
                    <a:cubicBezTo>
                      <a:pt x="7198" y="87"/>
                      <a:pt x="7422" y="255"/>
                      <a:pt x="7422" y="535"/>
                    </a:cubicBezTo>
                    <a:lnTo>
                      <a:pt x="7422" y="731"/>
                    </a:lnTo>
                    <a:lnTo>
                      <a:pt x="113" y="731"/>
                    </a:lnTo>
                    <a:lnTo>
                      <a:pt x="113" y="535"/>
                    </a:lnTo>
                    <a:cubicBezTo>
                      <a:pt x="113" y="255"/>
                      <a:pt x="337" y="87"/>
                      <a:pt x="589" y="87"/>
                    </a:cubicBezTo>
                    <a:close/>
                    <a:moveTo>
                      <a:pt x="537" y="1"/>
                    </a:moveTo>
                    <a:cubicBezTo>
                      <a:pt x="250" y="1"/>
                      <a:pt x="1" y="218"/>
                      <a:pt x="1" y="535"/>
                    </a:cubicBezTo>
                    <a:lnTo>
                      <a:pt x="1" y="843"/>
                    </a:lnTo>
                    <a:lnTo>
                      <a:pt x="7534" y="843"/>
                    </a:lnTo>
                    <a:lnTo>
                      <a:pt x="7534" y="535"/>
                    </a:lnTo>
                    <a:cubicBezTo>
                      <a:pt x="7507" y="218"/>
                      <a:pt x="7282" y="1"/>
                      <a:pt x="6997" y="1"/>
                    </a:cubicBezTo>
                    <a:cubicBezTo>
                      <a:pt x="6980" y="1"/>
                      <a:pt x="6963" y="2"/>
                      <a:pt x="6946" y="3"/>
                    </a:cubicBezTo>
                    <a:lnTo>
                      <a:pt x="589" y="3"/>
                    </a:lnTo>
                    <a:cubicBezTo>
                      <a:pt x="572" y="2"/>
                      <a:pt x="554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" name="Google Shape;214;p36"/>
              <p:cNvSpPr/>
              <p:nvPr/>
            </p:nvSpPr>
            <p:spPr>
              <a:xfrm>
                <a:off x="2388175" y="1025634"/>
                <a:ext cx="209799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7086" h="815" extrusionOk="0">
                    <a:moveTo>
                      <a:pt x="1" y="0"/>
                    </a:moveTo>
                    <a:lnTo>
                      <a:pt x="1" y="280"/>
                    </a:lnTo>
                    <a:cubicBezTo>
                      <a:pt x="1" y="572"/>
                      <a:pt x="253" y="814"/>
                      <a:pt x="542" y="814"/>
                    </a:cubicBezTo>
                    <a:cubicBezTo>
                      <a:pt x="558" y="814"/>
                      <a:pt x="573" y="814"/>
                      <a:pt x="589" y="812"/>
                    </a:cubicBezTo>
                    <a:lnTo>
                      <a:pt x="6470" y="812"/>
                    </a:lnTo>
                    <a:cubicBezTo>
                      <a:pt x="6487" y="814"/>
                      <a:pt x="6504" y="814"/>
                      <a:pt x="6521" y="814"/>
                    </a:cubicBezTo>
                    <a:cubicBezTo>
                      <a:pt x="6831" y="814"/>
                      <a:pt x="7059" y="572"/>
                      <a:pt x="7086" y="280"/>
                    </a:cubicBezTo>
                    <a:lnTo>
                      <a:pt x="7086" y="0"/>
                    </a:lnTo>
                    <a:lnTo>
                      <a:pt x="6974" y="0"/>
                    </a:lnTo>
                    <a:lnTo>
                      <a:pt x="6974" y="280"/>
                    </a:lnTo>
                    <a:cubicBezTo>
                      <a:pt x="6948" y="516"/>
                      <a:pt x="6750" y="703"/>
                      <a:pt x="6518" y="703"/>
                    </a:cubicBezTo>
                    <a:cubicBezTo>
                      <a:pt x="6502" y="703"/>
                      <a:pt x="6486" y="702"/>
                      <a:pt x="6470" y="700"/>
                    </a:cubicBezTo>
                    <a:lnTo>
                      <a:pt x="589" y="700"/>
                    </a:lnTo>
                    <a:cubicBezTo>
                      <a:pt x="337" y="700"/>
                      <a:pt x="113" y="532"/>
                      <a:pt x="113" y="280"/>
                    </a:cubicBezTo>
                    <a:lnTo>
                      <a:pt x="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215;p36"/>
              <p:cNvSpPr/>
              <p:nvPr/>
            </p:nvSpPr>
            <p:spPr>
              <a:xfrm>
                <a:off x="2380714" y="1002333"/>
                <a:ext cx="223063" cy="24989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844" extrusionOk="0">
                    <a:moveTo>
                      <a:pt x="541" y="84"/>
                    </a:moveTo>
                    <a:cubicBezTo>
                      <a:pt x="557" y="84"/>
                      <a:pt x="573" y="85"/>
                      <a:pt x="589" y="87"/>
                    </a:cubicBezTo>
                    <a:lnTo>
                      <a:pt x="6946" y="87"/>
                    </a:lnTo>
                    <a:cubicBezTo>
                      <a:pt x="7198" y="87"/>
                      <a:pt x="7422" y="283"/>
                      <a:pt x="7422" y="535"/>
                    </a:cubicBezTo>
                    <a:lnTo>
                      <a:pt x="7422" y="759"/>
                    </a:lnTo>
                    <a:lnTo>
                      <a:pt x="113" y="759"/>
                    </a:lnTo>
                    <a:lnTo>
                      <a:pt x="113" y="507"/>
                    </a:lnTo>
                    <a:cubicBezTo>
                      <a:pt x="113" y="271"/>
                      <a:pt x="309" y="84"/>
                      <a:pt x="541" y="84"/>
                    </a:cubicBezTo>
                    <a:close/>
                    <a:moveTo>
                      <a:pt x="542" y="1"/>
                    </a:moveTo>
                    <a:cubicBezTo>
                      <a:pt x="253" y="1"/>
                      <a:pt x="1" y="243"/>
                      <a:pt x="1" y="535"/>
                    </a:cubicBezTo>
                    <a:lnTo>
                      <a:pt x="1" y="843"/>
                    </a:lnTo>
                    <a:lnTo>
                      <a:pt x="7534" y="843"/>
                    </a:lnTo>
                    <a:lnTo>
                      <a:pt x="7534" y="535"/>
                    </a:lnTo>
                    <a:cubicBezTo>
                      <a:pt x="7507" y="243"/>
                      <a:pt x="7279" y="1"/>
                      <a:pt x="6993" y="1"/>
                    </a:cubicBezTo>
                    <a:cubicBezTo>
                      <a:pt x="6977" y="1"/>
                      <a:pt x="6962" y="2"/>
                      <a:pt x="6946" y="3"/>
                    </a:cubicBezTo>
                    <a:lnTo>
                      <a:pt x="589" y="3"/>
                    </a:lnTo>
                    <a:cubicBezTo>
                      <a:pt x="573" y="2"/>
                      <a:pt x="558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" name="Google Shape;216;p36"/>
              <p:cNvSpPr/>
              <p:nvPr/>
            </p:nvSpPr>
            <p:spPr>
              <a:xfrm>
                <a:off x="3162589" y="1070401"/>
                <a:ext cx="209799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7086" h="813" extrusionOk="0">
                    <a:moveTo>
                      <a:pt x="0" y="0"/>
                    </a:moveTo>
                    <a:lnTo>
                      <a:pt x="0" y="280"/>
                    </a:lnTo>
                    <a:cubicBezTo>
                      <a:pt x="28" y="588"/>
                      <a:pt x="280" y="812"/>
                      <a:pt x="589" y="812"/>
                    </a:cubicBezTo>
                    <a:lnTo>
                      <a:pt x="6497" y="812"/>
                    </a:lnTo>
                    <a:cubicBezTo>
                      <a:pt x="6805" y="812"/>
                      <a:pt x="7057" y="588"/>
                      <a:pt x="7085" y="280"/>
                    </a:cubicBezTo>
                    <a:lnTo>
                      <a:pt x="7085" y="0"/>
                    </a:lnTo>
                    <a:lnTo>
                      <a:pt x="6973" y="0"/>
                    </a:lnTo>
                    <a:lnTo>
                      <a:pt x="6973" y="280"/>
                    </a:lnTo>
                    <a:cubicBezTo>
                      <a:pt x="6947" y="516"/>
                      <a:pt x="6774" y="703"/>
                      <a:pt x="6545" y="703"/>
                    </a:cubicBezTo>
                    <a:cubicBezTo>
                      <a:pt x="6529" y="703"/>
                      <a:pt x="6513" y="702"/>
                      <a:pt x="6497" y="700"/>
                    </a:cubicBezTo>
                    <a:lnTo>
                      <a:pt x="589" y="700"/>
                    </a:lnTo>
                    <a:cubicBezTo>
                      <a:pt x="572" y="702"/>
                      <a:pt x="556" y="703"/>
                      <a:pt x="540" y="703"/>
                    </a:cubicBezTo>
                    <a:cubicBezTo>
                      <a:pt x="309" y="703"/>
                      <a:pt x="112" y="516"/>
                      <a:pt x="112" y="280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" name="Google Shape;217;p36"/>
              <p:cNvSpPr/>
              <p:nvPr/>
            </p:nvSpPr>
            <p:spPr>
              <a:xfrm>
                <a:off x="3155128" y="1047100"/>
                <a:ext cx="223892" cy="24989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844" extrusionOk="0">
                    <a:moveTo>
                      <a:pt x="6945" y="87"/>
                    </a:moveTo>
                    <a:cubicBezTo>
                      <a:pt x="7197" y="87"/>
                      <a:pt x="7421" y="255"/>
                      <a:pt x="7449" y="535"/>
                    </a:cubicBezTo>
                    <a:lnTo>
                      <a:pt x="7449" y="731"/>
                    </a:lnTo>
                    <a:lnTo>
                      <a:pt x="112" y="731"/>
                    </a:lnTo>
                    <a:lnTo>
                      <a:pt x="112" y="535"/>
                    </a:lnTo>
                    <a:cubicBezTo>
                      <a:pt x="140" y="255"/>
                      <a:pt x="336" y="87"/>
                      <a:pt x="616" y="87"/>
                    </a:cubicBezTo>
                    <a:close/>
                    <a:moveTo>
                      <a:pt x="537" y="1"/>
                    </a:moveTo>
                    <a:cubicBezTo>
                      <a:pt x="253" y="1"/>
                      <a:pt x="27" y="218"/>
                      <a:pt x="0" y="535"/>
                    </a:cubicBezTo>
                    <a:lnTo>
                      <a:pt x="0" y="843"/>
                    </a:lnTo>
                    <a:lnTo>
                      <a:pt x="7561" y="843"/>
                    </a:lnTo>
                    <a:lnTo>
                      <a:pt x="7533" y="535"/>
                    </a:lnTo>
                    <a:cubicBezTo>
                      <a:pt x="7533" y="218"/>
                      <a:pt x="7284" y="1"/>
                      <a:pt x="6997" y="1"/>
                    </a:cubicBezTo>
                    <a:cubicBezTo>
                      <a:pt x="6980" y="1"/>
                      <a:pt x="6963" y="2"/>
                      <a:pt x="6945" y="3"/>
                    </a:cubicBezTo>
                    <a:lnTo>
                      <a:pt x="588" y="3"/>
                    </a:lnTo>
                    <a:cubicBezTo>
                      <a:pt x="571" y="2"/>
                      <a:pt x="554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218;p36"/>
              <p:cNvSpPr/>
              <p:nvPr/>
            </p:nvSpPr>
            <p:spPr>
              <a:xfrm>
                <a:off x="3162589" y="1025634"/>
                <a:ext cx="209799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7086" h="815" extrusionOk="0">
                    <a:moveTo>
                      <a:pt x="0" y="0"/>
                    </a:moveTo>
                    <a:lnTo>
                      <a:pt x="0" y="280"/>
                    </a:lnTo>
                    <a:cubicBezTo>
                      <a:pt x="27" y="572"/>
                      <a:pt x="255" y="814"/>
                      <a:pt x="542" y="814"/>
                    </a:cubicBezTo>
                    <a:cubicBezTo>
                      <a:pt x="557" y="814"/>
                      <a:pt x="573" y="814"/>
                      <a:pt x="589" y="812"/>
                    </a:cubicBezTo>
                    <a:lnTo>
                      <a:pt x="6497" y="812"/>
                    </a:lnTo>
                    <a:cubicBezTo>
                      <a:pt x="6513" y="814"/>
                      <a:pt x="6529" y="814"/>
                      <a:pt x="6544" y="814"/>
                    </a:cubicBezTo>
                    <a:cubicBezTo>
                      <a:pt x="6830" y="814"/>
                      <a:pt x="7059" y="572"/>
                      <a:pt x="7085" y="280"/>
                    </a:cubicBezTo>
                    <a:lnTo>
                      <a:pt x="7085" y="0"/>
                    </a:lnTo>
                    <a:lnTo>
                      <a:pt x="6973" y="0"/>
                    </a:lnTo>
                    <a:lnTo>
                      <a:pt x="6973" y="280"/>
                    </a:lnTo>
                    <a:cubicBezTo>
                      <a:pt x="6945" y="532"/>
                      <a:pt x="6749" y="700"/>
                      <a:pt x="6497" y="700"/>
                    </a:cubicBezTo>
                    <a:lnTo>
                      <a:pt x="589" y="700"/>
                    </a:lnTo>
                    <a:cubicBezTo>
                      <a:pt x="336" y="700"/>
                      <a:pt x="112" y="532"/>
                      <a:pt x="112" y="280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219;p36"/>
              <p:cNvSpPr/>
              <p:nvPr/>
            </p:nvSpPr>
            <p:spPr>
              <a:xfrm>
                <a:off x="3155128" y="1002333"/>
                <a:ext cx="223892" cy="24989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844" extrusionOk="0">
                    <a:moveTo>
                      <a:pt x="564" y="84"/>
                    </a:moveTo>
                    <a:cubicBezTo>
                      <a:pt x="581" y="84"/>
                      <a:pt x="599" y="85"/>
                      <a:pt x="616" y="87"/>
                    </a:cubicBezTo>
                    <a:lnTo>
                      <a:pt x="6945" y="87"/>
                    </a:lnTo>
                    <a:cubicBezTo>
                      <a:pt x="7197" y="87"/>
                      <a:pt x="7421" y="283"/>
                      <a:pt x="7449" y="535"/>
                    </a:cubicBezTo>
                    <a:lnTo>
                      <a:pt x="7449" y="759"/>
                    </a:lnTo>
                    <a:lnTo>
                      <a:pt x="112" y="759"/>
                    </a:lnTo>
                    <a:lnTo>
                      <a:pt x="112" y="507"/>
                    </a:lnTo>
                    <a:cubicBezTo>
                      <a:pt x="139" y="271"/>
                      <a:pt x="312" y="84"/>
                      <a:pt x="564" y="84"/>
                    </a:cubicBezTo>
                    <a:close/>
                    <a:moveTo>
                      <a:pt x="542" y="1"/>
                    </a:moveTo>
                    <a:cubicBezTo>
                      <a:pt x="255" y="1"/>
                      <a:pt x="27" y="243"/>
                      <a:pt x="0" y="535"/>
                    </a:cubicBezTo>
                    <a:lnTo>
                      <a:pt x="0" y="843"/>
                    </a:lnTo>
                    <a:lnTo>
                      <a:pt x="7561" y="843"/>
                    </a:lnTo>
                    <a:lnTo>
                      <a:pt x="7533" y="535"/>
                    </a:lnTo>
                    <a:cubicBezTo>
                      <a:pt x="7533" y="243"/>
                      <a:pt x="7281" y="1"/>
                      <a:pt x="6992" y="1"/>
                    </a:cubicBezTo>
                    <a:cubicBezTo>
                      <a:pt x="6977" y="1"/>
                      <a:pt x="6961" y="2"/>
                      <a:pt x="6945" y="3"/>
                    </a:cubicBezTo>
                    <a:lnTo>
                      <a:pt x="588" y="3"/>
                    </a:lnTo>
                    <a:cubicBezTo>
                      <a:pt x="573" y="2"/>
                      <a:pt x="557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220;p36"/>
              <p:cNvSpPr/>
              <p:nvPr/>
            </p:nvSpPr>
            <p:spPr>
              <a:xfrm>
                <a:off x="2148562" y="981667"/>
                <a:ext cx="208970" cy="23331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788" extrusionOk="0">
                    <a:moveTo>
                      <a:pt x="1" y="1"/>
                    </a:moveTo>
                    <a:lnTo>
                      <a:pt x="1" y="253"/>
                    </a:lnTo>
                    <a:cubicBezTo>
                      <a:pt x="1" y="545"/>
                      <a:pt x="253" y="787"/>
                      <a:pt x="542" y="787"/>
                    </a:cubicBezTo>
                    <a:cubicBezTo>
                      <a:pt x="558" y="787"/>
                      <a:pt x="573" y="786"/>
                      <a:pt x="589" y="785"/>
                    </a:cubicBezTo>
                    <a:lnTo>
                      <a:pt x="6470" y="785"/>
                    </a:lnTo>
                    <a:cubicBezTo>
                      <a:pt x="6485" y="786"/>
                      <a:pt x="6501" y="787"/>
                      <a:pt x="6516" y="787"/>
                    </a:cubicBezTo>
                    <a:cubicBezTo>
                      <a:pt x="6803" y="787"/>
                      <a:pt x="7031" y="545"/>
                      <a:pt x="7058" y="253"/>
                    </a:cubicBezTo>
                    <a:lnTo>
                      <a:pt x="7058" y="1"/>
                    </a:lnTo>
                    <a:lnTo>
                      <a:pt x="6946" y="1"/>
                    </a:lnTo>
                    <a:lnTo>
                      <a:pt x="6946" y="253"/>
                    </a:lnTo>
                    <a:cubicBezTo>
                      <a:pt x="6946" y="505"/>
                      <a:pt x="6722" y="701"/>
                      <a:pt x="6470" y="701"/>
                    </a:cubicBezTo>
                    <a:lnTo>
                      <a:pt x="589" y="701"/>
                    </a:lnTo>
                    <a:cubicBezTo>
                      <a:pt x="337" y="701"/>
                      <a:pt x="113" y="505"/>
                      <a:pt x="85" y="253"/>
                    </a:cubicBez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" name="Google Shape;221;p36"/>
              <p:cNvSpPr/>
              <p:nvPr/>
            </p:nvSpPr>
            <p:spPr>
              <a:xfrm>
                <a:off x="2141101" y="958396"/>
                <a:ext cx="223063" cy="24959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843" extrusionOk="0">
                    <a:moveTo>
                      <a:pt x="6946" y="87"/>
                    </a:moveTo>
                    <a:cubicBezTo>
                      <a:pt x="7198" y="87"/>
                      <a:pt x="7422" y="255"/>
                      <a:pt x="7422" y="535"/>
                    </a:cubicBezTo>
                    <a:lnTo>
                      <a:pt x="7422" y="731"/>
                    </a:lnTo>
                    <a:lnTo>
                      <a:pt x="113" y="731"/>
                    </a:lnTo>
                    <a:lnTo>
                      <a:pt x="113" y="535"/>
                    </a:lnTo>
                    <a:cubicBezTo>
                      <a:pt x="113" y="255"/>
                      <a:pt x="337" y="87"/>
                      <a:pt x="589" y="87"/>
                    </a:cubicBezTo>
                    <a:close/>
                    <a:moveTo>
                      <a:pt x="537" y="0"/>
                    </a:moveTo>
                    <a:cubicBezTo>
                      <a:pt x="250" y="0"/>
                      <a:pt x="1" y="218"/>
                      <a:pt x="1" y="535"/>
                    </a:cubicBezTo>
                    <a:lnTo>
                      <a:pt x="1" y="843"/>
                    </a:lnTo>
                    <a:lnTo>
                      <a:pt x="7534" y="843"/>
                    </a:lnTo>
                    <a:lnTo>
                      <a:pt x="7534" y="535"/>
                    </a:lnTo>
                    <a:cubicBezTo>
                      <a:pt x="7507" y="218"/>
                      <a:pt x="7282" y="0"/>
                      <a:pt x="6997" y="0"/>
                    </a:cubicBezTo>
                    <a:cubicBezTo>
                      <a:pt x="6980" y="0"/>
                      <a:pt x="6963" y="1"/>
                      <a:pt x="6946" y="3"/>
                    </a:cubicBezTo>
                    <a:lnTo>
                      <a:pt x="589" y="3"/>
                    </a:lnTo>
                    <a:cubicBezTo>
                      <a:pt x="572" y="1"/>
                      <a:pt x="554" y="0"/>
                      <a:pt x="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222;p36"/>
              <p:cNvSpPr/>
              <p:nvPr/>
            </p:nvSpPr>
            <p:spPr>
              <a:xfrm>
                <a:off x="2043708" y="1091881"/>
                <a:ext cx="1846009" cy="8320"/>
              </a:xfrm>
              <a:custGeom>
                <a:avLst/>
                <a:gdLst/>
                <a:ahLst/>
                <a:cxnLst/>
                <a:rect l="l" t="t" r="r" b="b"/>
                <a:pathLst>
                  <a:path w="30357" h="281" extrusionOk="0">
                    <a:moveTo>
                      <a:pt x="1" y="1"/>
                    </a:moveTo>
                    <a:lnTo>
                      <a:pt x="1" y="281"/>
                    </a:lnTo>
                    <a:lnTo>
                      <a:pt x="30357" y="281"/>
                    </a:lnTo>
                    <a:lnTo>
                      <a:pt x="303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23" name="Google Shape;223;p36"/>
            <p:cNvGrpSpPr/>
            <p:nvPr/>
          </p:nvGrpSpPr>
          <p:grpSpPr>
            <a:xfrm>
              <a:off x="1268242" y="948612"/>
              <a:ext cx="731666" cy="296753"/>
              <a:chOff x="1121355" y="512973"/>
              <a:chExt cx="576024" cy="233609"/>
            </a:xfrm>
          </p:grpSpPr>
          <p:sp>
            <p:nvSpPr>
              <p:cNvPr id="224" name="Google Shape;224;p36"/>
              <p:cNvSpPr/>
              <p:nvPr/>
            </p:nvSpPr>
            <p:spPr>
              <a:xfrm>
                <a:off x="1410913" y="559275"/>
                <a:ext cx="96490" cy="139112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4119" extrusionOk="0">
                    <a:moveTo>
                      <a:pt x="494" y="0"/>
                    </a:moveTo>
                    <a:cubicBezTo>
                      <a:pt x="421" y="0"/>
                      <a:pt x="347" y="19"/>
                      <a:pt x="280" y="57"/>
                    </a:cubicBezTo>
                    <a:cubicBezTo>
                      <a:pt x="84" y="169"/>
                      <a:pt x="0" y="421"/>
                      <a:pt x="112" y="617"/>
                    </a:cubicBezTo>
                    <a:lnTo>
                      <a:pt x="2016" y="3922"/>
                    </a:lnTo>
                    <a:cubicBezTo>
                      <a:pt x="2090" y="4050"/>
                      <a:pt x="2224" y="4119"/>
                      <a:pt x="2371" y="4119"/>
                    </a:cubicBezTo>
                    <a:cubicBezTo>
                      <a:pt x="2447" y="4119"/>
                      <a:pt x="2528" y="4100"/>
                      <a:pt x="2604" y="4062"/>
                    </a:cubicBezTo>
                    <a:cubicBezTo>
                      <a:pt x="2800" y="3950"/>
                      <a:pt x="2856" y="3698"/>
                      <a:pt x="2744" y="3502"/>
                    </a:cubicBezTo>
                    <a:lnTo>
                      <a:pt x="840" y="197"/>
                    </a:lnTo>
                    <a:cubicBezTo>
                      <a:pt x="767" y="68"/>
                      <a:pt x="633" y="0"/>
                      <a:pt x="4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225;p36"/>
              <p:cNvSpPr/>
              <p:nvPr/>
            </p:nvSpPr>
            <p:spPr>
              <a:xfrm>
                <a:off x="1422261" y="634015"/>
                <a:ext cx="168360" cy="102164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3025" extrusionOk="0">
                    <a:moveTo>
                      <a:pt x="0" y="0"/>
                    </a:moveTo>
                    <a:lnTo>
                      <a:pt x="0" y="505"/>
                    </a:lnTo>
                    <a:cubicBezTo>
                      <a:pt x="0" y="1877"/>
                      <a:pt x="1092" y="3025"/>
                      <a:pt x="2492" y="3025"/>
                    </a:cubicBezTo>
                    <a:cubicBezTo>
                      <a:pt x="3865" y="3025"/>
                      <a:pt x="4985" y="1905"/>
                      <a:pt x="4985" y="533"/>
                    </a:cubicBezTo>
                    <a:lnTo>
                      <a:pt x="49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226;p36"/>
              <p:cNvSpPr/>
              <p:nvPr/>
            </p:nvSpPr>
            <p:spPr>
              <a:xfrm>
                <a:off x="1296944" y="639669"/>
                <a:ext cx="25566" cy="14218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21" extrusionOk="0">
                    <a:moveTo>
                      <a:pt x="168" y="1"/>
                    </a:moveTo>
                    <a:cubicBezTo>
                      <a:pt x="56" y="1"/>
                      <a:pt x="0" y="57"/>
                      <a:pt x="0" y="169"/>
                    </a:cubicBezTo>
                    <a:lnTo>
                      <a:pt x="0" y="421"/>
                    </a:lnTo>
                    <a:lnTo>
                      <a:pt x="757" y="421"/>
                    </a:lnTo>
                    <a:lnTo>
                      <a:pt x="757" y="169"/>
                    </a:lnTo>
                    <a:cubicBezTo>
                      <a:pt x="757" y="57"/>
                      <a:pt x="673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227;p36"/>
              <p:cNvSpPr/>
              <p:nvPr/>
            </p:nvSpPr>
            <p:spPr>
              <a:xfrm>
                <a:off x="1458658" y="713451"/>
                <a:ext cx="95542" cy="33131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981" extrusionOk="0">
                    <a:moveTo>
                      <a:pt x="980" y="1"/>
                    </a:moveTo>
                    <a:cubicBezTo>
                      <a:pt x="448" y="1"/>
                      <a:pt x="0" y="449"/>
                      <a:pt x="0" y="981"/>
                    </a:cubicBezTo>
                    <a:lnTo>
                      <a:pt x="2829" y="981"/>
                    </a:lnTo>
                    <a:cubicBezTo>
                      <a:pt x="2829" y="449"/>
                      <a:pt x="2381" y="1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228;p36"/>
              <p:cNvSpPr/>
              <p:nvPr/>
            </p:nvSpPr>
            <p:spPr>
              <a:xfrm>
                <a:off x="1268091" y="718179"/>
                <a:ext cx="83251" cy="27458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813" extrusionOk="0">
                    <a:moveTo>
                      <a:pt x="0" y="1"/>
                    </a:moveTo>
                    <a:lnTo>
                      <a:pt x="0" y="505"/>
                    </a:lnTo>
                    <a:cubicBezTo>
                      <a:pt x="0" y="701"/>
                      <a:pt x="224" y="813"/>
                      <a:pt x="504" y="813"/>
                    </a:cubicBezTo>
                    <a:lnTo>
                      <a:pt x="1961" y="813"/>
                    </a:lnTo>
                    <a:cubicBezTo>
                      <a:pt x="2241" y="813"/>
                      <a:pt x="2465" y="701"/>
                      <a:pt x="2465" y="533"/>
                    </a:cubicBezTo>
                    <a:lnTo>
                      <a:pt x="24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36"/>
              <p:cNvSpPr/>
              <p:nvPr/>
            </p:nvSpPr>
            <p:spPr>
              <a:xfrm>
                <a:off x="1268091" y="651038"/>
                <a:ext cx="83251" cy="94599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801" extrusionOk="0">
                    <a:moveTo>
                      <a:pt x="1485" y="85"/>
                    </a:moveTo>
                    <a:cubicBezTo>
                      <a:pt x="1541" y="85"/>
                      <a:pt x="1597" y="113"/>
                      <a:pt x="1653" y="141"/>
                    </a:cubicBezTo>
                    <a:cubicBezTo>
                      <a:pt x="1653" y="141"/>
                      <a:pt x="1653" y="169"/>
                      <a:pt x="1653" y="169"/>
                    </a:cubicBezTo>
                    <a:lnTo>
                      <a:pt x="1625" y="253"/>
                    </a:lnTo>
                    <a:cubicBezTo>
                      <a:pt x="1569" y="449"/>
                      <a:pt x="1681" y="617"/>
                      <a:pt x="1905" y="757"/>
                    </a:cubicBezTo>
                    <a:lnTo>
                      <a:pt x="2241" y="925"/>
                    </a:lnTo>
                    <a:cubicBezTo>
                      <a:pt x="2297" y="953"/>
                      <a:pt x="2353" y="1009"/>
                      <a:pt x="2353" y="1065"/>
                    </a:cubicBezTo>
                    <a:lnTo>
                      <a:pt x="2353" y="2493"/>
                    </a:lnTo>
                    <a:cubicBezTo>
                      <a:pt x="2353" y="2577"/>
                      <a:pt x="2185" y="2689"/>
                      <a:pt x="1961" y="2689"/>
                    </a:cubicBezTo>
                    <a:lnTo>
                      <a:pt x="504" y="2689"/>
                    </a:lnTo>
                    <a:cubicBezTo>
                      <a:pt x="280" y="2689"/>
                      <a:pt x="112" y="2577"/>
                      <a:pt x="112" y="2493"/>
                    </a:cubicBezTo>
                    <a:lnTo>
                      <a:pt x="112" y="1065"/>
                    </a:lnTo>
                    <a:cubicBezTo>
                      <a:pt x="112" y="1009"/>
                      <a:pt x="168" y="953"/>
                      <a:pt x="224" y="925"/>
                    </a:cubicBezTo>
                    <a:lnTo>
                      <a:pt x="560" y="757"/>
                    </a:lnTo>
                    <a:cubicBezTo>
                      <a:pt x="784" y="645"/>
                      <a:pt x="896" y="449"/>
                      <a:pt x="840" y="253"/>
                    </a:cubicBezTo>
                    <a:lnTo>
                      <a:pt x="812" y="169"/>
                    </a:lnTo>
                    <a:cubicBezTo>
                      <a:pt x="812" y="169"/>
                      <a:pt x="812" y="141"/>
                      <a:pt x="812" y="141"/>
                    </a:cubicBezTo>
                    <a:cubicBezTo>
                      <a:pt x="840" y="113"/>
                      <a:pt x="896" y="85"/>
                      <a:pt x="952" y="85"/>
                    </a:cubicBezTo>
                    <a:close/>
                    <a:moveTo>
                      <a:pt x="868" y="1"/>
                    </a:moveTo>
                    <a:cubicBezTo>
                      <a:pt x="812" y="1"/>
                      <a:pt x="756" y="29"/>
                      <a:pt x="728" y="85"/>
                    </a:cubicBezTo>
                    <a:cubicBezTo>
                      <a:pt x="700" y="113"/>
                      <a:pt x="700" y="169"/>
                      <a:pt x="728" y="197"/>
                    </a:cubicBezTo>
                    <a:lnTo>
                      <a:pt x="756" y="309"/>
                    </a:lnTo>
                    <a:cubicBezTo>
                      <a:pt x="784" y="421"/>
                      <a:pt x="700" y="561"/>
                      <a:pt x="532" y="645"/>
                    </a:cubicBezTo>
                    <a:lnTo>
                      <a:pt x="196" y="813"/>
                    </a:lnTo>
                    <a:cubicBezTo>
                      <a:pt x="84" y="841"/>
                      <a:pt x="0" y="953"/>
                      <a:pt x="0" y="1065"/>
                    </a:cubicBezTo>
                    <a:lnTo>
                      <a:pt x="0" y="2493"/>
                    </a:lnTo>
                    <a:cubicBezTo>
                      <a:pt x="0" y="2689"/>
                      <a:pt x="224" y="2801"/>
                      <a:pt x="504" y="2801"/>
                    </a:cubicBezTo>
                    <a:lnTo>
                      <a:pt x="1961" y="2801"/>
                    </a:lnTo>
                    <a:cubicBezTo>
                      <a:pt x="2241" y="2801"/>
                      <a:pt x="2465" y="2689"/>
                      <a:pt x="2465" y="2521"/>
                    </a:cubicBezTo>
                    <a:lnTo>
                      <a:pt x="2465" y="1065"/>
                    </a:lnTo>
                    <a:cubicBezTo>
                      <a:pt x="2465" y="953"/>
                      <a:pt x="2381" y="841"/>
                      <a:pt x="2297" y="813"/>
                    </a:cubicBezTo>
                    <a:lnTo>
                      <a:pt x="1961" y="645"/>
                    </a:lnTo>
                    <a:cubicBezTo>
                      <a:pt x="1793" y="533"/>
                      <a:pt x="1709" y="393"/>
                      <a:pt x="1737" y="281"/>
                    </a:cubicBezTo>
                    <a:lnTo>
                      <a:pt x="1765" y="197"/>
                    </a:lnTo>
                    <a:cubicBezTo>
                      <a:pt x="1793" y="169"/>
                      <a:pt x="1765" y="113"/>
                      <a:pt x="1737" y="85"/>
                    </a:cubicBezTo>
                    <a:cubicBezTo>
                      <a:pt x="1709" y="29"/>
                      <a:pt x="1653" y="1"/>
                      <a:pt x="1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230;p36"/>
              <p:cNvSpPr/>
              <p:nvPr/>
            </p:nvSpPr>
            <p:spPr>
              <a:xfrm>
                <a:off x="1198113" y="547962"/>
                <a:ext cx="45425" cy="197675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5853" extrusionOk="0">
                    <a:moveTo>
                      <a:pt x="0" y="0"/>
                    </a:moveTo>
                    <a:lnTo>
                      <a:pt x="0" y="5489"/>
                    </a:lnTo>
                    <a:cubicBezTo>
                      <a:pt x="0" y="5685"/>
                      <a:pt x="140" y="5853"/>
                      <a:pt x="336" y="5853"/>
                    </a:cubicBezTo>
                    <a:lnTo>
                      <a:pt x="1008" y="5853"/>
                    </a:lnTo>
                    <a:cubicBezTo>
                      <a:pt x="1176" y="5853"/>
                      <a:pt x="1344" y="5685"/>
                      <a:pt x="1344" y="5489"/>
                    </a:cubicBezTo>
                    <a:lnTo>
                      <a:pt x="1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231;p36"/>
              <p:cNvSpPr/>
              <p:nvPr/>
            </p:nvSpPr>
            <p:spPr>
              <a:xfrm>
                <a:off x="1198113" y="512973"/>
                <a:ext cx="55827" cy="232664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6889" extrusionOk="0">
                    <a:moveTo>
                      <a:pt x="1484" y="112"/>
                    </a:moveTo>
                    <a:lnTo>
                      <a:pt x="1260" y="532"/>
                    </a:lnTo>
                    <a:lnTo>
                      <a:pt x="1260" y="6553"/>
                    </a:lnTo>
                    <a:cubicBezTo>
                      <a:pt x="1260" y="6693"/>
                      <a:pt x="1148" y="6805"/>
                      <a:pt x="1008" y="6805"/>
                    </a:cubicBezTo>
                    <a:lnTo>
                      <a:pt x="364" y="6805"/>
                    </a:lnTo>
                    <a:cubicBezTo>
                      <a:pt x="224" y="6805"/>
                      <a:pt x="112" y="6693"/>
                      <a:pt x="112" y="6553"/>
                    </a:cubicBezTo>
                    <a:lnTo>
                      <a:pt x="112" y="112"/>
                    </a:lnTo>
                    <a:close/>
                    <a:moveTo>
                      <a:pt x="0" y="0"/>
                    </a:moveTo>
                    <a:lnTo>
                      <a:pt x="0" y="6525"/>
                    </a:lnTo>
                    <a:cubicBezTo>
                      <a:pt x="0" y="6721"/>
                      <a:pt x="140" y="6889"/>
                      <a:pt x="336" y="6889"/>
                    </a:cubicBezTo>
                    <a:lnTo>
                      <a:pt x="1008" y="6889"/>
                    </a:lnTo>
                    <a:cubicBezTo>
                      <a:pt x="1176" y="6889"/>
                      <a:pt x="1344" y="6721"/>
                      <a:pt x="1344" y="6525"/>
                    </a:cubicBezTo>
                    <a:lnTo>
                      <a:pt x="1344" y="532"/>
                    </a:lnTo>
                    <a:lnTo>
                      <a:pt x="1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232;p36"/>
              <p:cNvSpPr/>
              <p:nvPr/>
            </p:nvSpPr>
            <p:spPr>
              <a:xfrm>
                <a:off x="1121355" y="741264"/>
                <a:ext cx="576024" cy="5313"/>
              </a:xfrm>
              <a:custGeom>
                <a:avLst/>
                <a:gdLst/>
                <a:ahLst/>
                <a:cxnLst/>
                <a:rect l="l" t="t" r="r" b="b"/>
                <a:pathLst>
                  <a:path w="30357" h="281" extrusionOk="0">
                    <a:moveTo>
                      <a:pt x="1" y="1"/>
                    </a:moveTo>
                    <a:lnTo>
                      <a:pt x="1" y="281"/>
                    </a:lnTo>
                    <a:lnTo>
                      <a:pt x="30357" y="281"/>
                    </a:lnTo>
                    <a:lnTo>
                      <a:pt x="303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33" name="Google Shape;233;p36"/>
          <p:cNvGrpSpPr/>
          <p:nvPr/>
        </p:nvGrpSpPr>
        <p:grpSpPr>
          <a:xfrm>
            <a:off x="930975" y="1681705"/>
            <a:ext cx="3351900" cy="2601370"/>
            <a:chOff x="930975" y="1681705"/>
            <a:chExt cx="3351900" cy="2601370"/>
          </a:xfrm>
        </p:grpSpPr>
        <p:sp>
          <p:nvSpPr>
            <p:cNvPr id="234" name="Google Shape;234;p36"/>
            <p:cNvSpPr/>
            <p:nvPr/>
          </p:nvSpPr>
          <p:spPr>
            <a:xfrm>
              <a:off x="930975" y="4040075"/>
              <a:ext cx="3351900" cy="243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5" name="Google Shape;235;p36"/>
            <p:cNvGrpSpPr/>
            <p:nvPr/>
          </p:nvGrpSpPr>
          <p:grpSpPr>
            <a:xfrm>
              <a:off x="1075092" y="1681705"/>
              <a:ext cx="3150288" cy="2506813"/>
              <a:chOff x="709138" y="1422791"/>
              <a:chExt cx="3815294" cy="3035986"/>
            </a:xfrm>
          </p:grpSpPr>
          <p:sp>
            <p:nvSpPr>
              <p:cNvPr id="236" name="Google Shape;236;p36"/>
              <p:cNvSpPr/>
              <p:nvPr/>
            </p:nvSpPr>
            <p:spPr>
              <a:xfrm>
                <a:off x="4231675" y="2267979"/>
                <a:ext cx="234983" cy="543885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16077" extrusionOk="0">
                    <a:moveTo>
                      <a:pt x="1009" y="1"/>
                    </a:moveTo>
                    <a:cubicBezTo>
                      <a:pt x="648" y="1"/>
                      <a:pt x="339" y="200"/>
                      <a:pt x="169" y="727"/>
                    </a:cubicBezTo>
                    <a:cubicBezTo>
                      <a:pt x="29" y="1147"/>
                      <a:pt x="1" y="1595"/>
                      <a:pt x="29" y="2043"/>
                    </a:cubicBezTo>
                    <a:cubicBezTo>
                      <a:pt x="29" y="2491"/>
                      <a:pt x="29" y="2967"/>
                      <a:pt x="29" y="3415"/>
                    </a:cubicBezTo>
                    <a:cubicBezTo>
                      <a:pt x="57" y="6748"/>
                      <a:pt x="197" y="10416"/>
                      <a:pt x="2073" y="13188"/>
                    </a:cubicBezTo>
                    <a:cubicBezTo>
                      <a:pt x="2689" y="14113"/>
                      <a:pt x="3361" y="15289"/>
                      <a:pt x="4370" y="15849"/>
                    </a:cubicBezTo>
                    <a:cubicBezTo>
                      <a:pt x="4616" y="15999"/>
                      <a:pt x="4896" y="16076"/>
                      <a:pt x="5180" y="16076"/>
                    </a:cubicBezTo>
                    <a:cubicBezTo>
                      <a:pt x="5477" y="16076"/>
                      <a:pt x="5778" y="15992"/>
                      <a:pt x="6050" y="15821"/>
                    </a:cubicBezTo>
                    <a:cubicBezTo>
                      <a:pt x="6330" y="15569"/>
                      <a:pt x="6526" y="15233"/>
                      <a:pt x="6610" y="14869"/>
                    </a:cubicBezTo>
                    <a:cubicBezTo>
                      <a:pt x="6946" y="13833"/>
                      <a:pt x="6918" y="12712"/>
                      <a:pt x="6582" y="11676"/>
                    </a:cubicBezTo>
                    <a:cubicBezTo>
                      <a:pt x="6106" y="9996"/>
                      <a:pt x="5602" y="8344"/>
                      <a:pt x="5070" y="6692"/>
                    </a:cubicBezTo>
                    <a:cubicBezTo>
                      <a:pt x="4818" y="5824"/>
                      <a:pt x="4566" y="4955"/>
                      <a:pt x="4286" y="4087"/>
                    </a:cubicBezTo>
                    <a:cubicBezTo>
                      <a:pt x="4061" y="3163"/>
                      <a:pt x="3669" y="2295"/>
                      <a:pt x="3193" y="1483"/>
                    </a:cubicBezTo>
                    <a:cubicBezTo>
                      <a:pt x="2793" y="911"/>
                      <a:pt x="1782" y="1"/>
                      <a:pt x="10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237;p36"/>
              <p:cNvSpPr/>
              <p:nvPr/>
            </p:nvSpPr>
            <p:spPr>
              <a:xfrm>
                <a:off x="4345376" y="2666763"/>
                <a:ext cx="131700" cy="97633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2886" extrusionOk="0">
                    <a:moveTo>
                      <a:pt x="3697" y="0"/>
                    </a:moveTo>
                    <a:cubicBezTo>
                      <a:pt x="3641" y="0"/>
                      <a:pt x="3585" y="0"/>
                      <a:pt x="3529" y="28"/>
                    </a:cubicBezTo>
                    <a:cubicBezTo>
                      <a:pt x="3361" y="112"/>
                      <a:pt x="3221" y="252"/>
                      <a:pt x="3109" y="392"/>
                    </a:cubicBezTo>
                    <a:cubicBezTo>
                      <a:pt x="3053" y="476"/>
                      <a:pt x="2997" y="560"/>
                      <a:pt x="2913" y="644"/>
                    </a:cubicBezTo>
                    <a:cubicBezTo>
                      <a:pt x="2835" y="760"/>
                      <a:pt x="2705" y="823"/>
                      <a:pt x="2576" y="823"/>
                    </a:cubicBezTo>
                    <a:cubicBezTo>
                      <a:pt x="2518" y="823"/>
                      <a:pt x="2461" y="810"/>
                      <a:pt x="2409" y="784"/>
                    </a:cubicBezTo>
                    <a:cubicBezTo>
                      <a:pt x="2297" y="728"/>
                      <a:pt x="2157" y="644"/>
                      <a:pt x="2073" y="588"/>
                    </a:cubicBezTo>
                    <a:cubicBezTo>
                      <a:pt x="1849" y="448"/>
                      <a:pt x="1653" y="364"/>
                      <a:pt x="1429" y="308"/>
                    </a:cubicBezTo>
                    <a:cubicBezTo>
                      <a:pt x="1388" y="298"/>
                      <a:pt x="1343" y="292"/>
                      <a:pt x="1300" y="292"/>
                    </a:cubicBezTo>
                    <a:cubicBezTo>
                      <a:pt x="1225" y="292"/>
                      <a:pt x="1156" y="311"/>
                      <a:pt x="1121" y="364"/>
                    </a:cubicBezTo>
                    <a:cubicBezTo>
                      <a:pt x="1065" y="448"/>
                      <a:pt x="1065" y="532"/>
                      <a:pt x="1065" y="616"/>
                    </a:cubicBezTo>
                    <a:cubicBezTo>
                      <a:pt x="1009" y="532"/>
                      <a:pt x="953" y="476"/>
                      <a:pt x="869" y="448"/>
                    </a:cubicBezTo>
                    <a:cubicBezTo>
                      <a:pt x="834" y="437"/>
                      <a:pt x="799" y="430"/>
                      <a:pt x="764" y="430"/>
                    </a:cubicBezTo>
                    <a:cubicBezTo>
                      <a:pt x="715" y="430"/>
                      <a:pt x="666" y="444"/>
                      <a:pt x="616" y="476"/>
                    </a:cubicBezTo>
                    <a:cubicBezTo>
                      <a:pt x="504" y="588"/>
                      <a:pt x="560" y="756"/>
                      <a:pt x="588" y="896"/>
                    </a:cubicBezTo>
                    <a:cubicBezTo>
                      <a:pt x="504" y="840"/>
                      <a:pt x="420" y="784"/>
                      <a:pt x="308" y="756"/>
                    </a:cubicBezTo>
                    <a:cubicBezTo>
                      <a:pt x="290" y="752"/>
                      <a:pt x="270" y="749"/>
                      <a:pt x="249" y="749"/>
                    </a:cubicBezTo>
                    <a:cubicBezTo>
                      <a:pt x="144" y="749"/>
                      <a:pt x="24" y="808"/>
                      <a:pt x="0" y="924"/>
                    </a:cubicBezTo>
                    <a:cubicBezTo>
                      <a:pt x="0" y="1118"/>
                      <a:pt x="82" y="1284"/>
                      <a:pt x="192" y="1450"/>
                    </a:cubicBezTo>
                    <a:lnTo>
                      <a:pt x="192" y="1450"/>
                    </a:lnTo>
                    <a:cubicBezTo>
                      <a:pt x="187" y="1444"/>
                      <a:pt x="179" y="1441"/>
                      <a:pt x="169" y="1441"/>
                    </a:cubicBezTo>
                    <a:cubicBezTo>
                      <a:pt x="119" y="1441"/>
                      <a:pt x="28" y="1518"/>
                      <a:pt x="28" y="1540"/>
                    </a:cubicBezTo>
                    <a:cubicBezTo>
                      <a:pt x="0" y="1596"/>
                      <a:pt x="0" y="1681"/>
                      <a:pt x="56" y="1737"/>
                    </a:cubicBezTo>
                    <a:cubicBezTo>
                      <a:pt x="308" y="2129"/>
                      <a:pt x="644" y="2465"/>
                      <a:pt x="1065" y="2689"/>
                    </a:cubicBezTo>
                    <a:cubicBezTo>
                      <a:pt x="1177" y="2773"/>
                      <a:pt x="1289" y="2829"/>
                      <a:pt x="1401" y="2857"/>
                    </a:cubicBezTo>
                    <a:cubicBezTo>
                      <a:pt x="1461" y="2877"/>
                      <a:pt x="1511" y="2886"/>
                      <a:pt x="1555" y="2886"/>
                    </a:cubicBezTo>
                    <a:cubicBezTo>
                      <a:pt x="1696" y="2886"/>
                      <a:pt x="1770" y="2795"/>
                      <a:pt x="1877" y="2689"/>
                    </a:cubicBezTo>
                    <a:lnTo>
                      <a:pt x="2381" y="2185"/>
                    </a:lnTo>
                    <a:cubicBezTo>
                      <a:pt x="2493" y="2073"/>
                      <a:pt x="2605" y="1961"/>
                      <a:pt x="2689" y="1849"/>
                    </a:cubicBezTo>
                    <a:cubicBezTo>
                      <a:pt x="2801" y="1737"/>
                      <a:pt x="2885" y="1624"/>
                      <a:pt x="2969" y="1512"/>
                    </a:cubicBezTo>
                    <a:cubicBezTo>
                      <a:pt x="3109" y="1344"/>
                      <a:pt x="3249" y="1148"/>
                      <a:pt x="3389" y="980"/>
                    </a:cubicBezTo>
                    <a:cubicBezTo>
                      <a:pt x="3501" y="784"/>
                      <a:pt x="3613" y="616"/>
                      <a:pt x="3725" y="420"/>
                    </a:cubicBezTo>
                    <a:lnTo>
                      <a:pt x="3753" y="364"/>
                    </a:lnTo>
                    <a:cubicBezTo>
                      <a:pt x="3809" y="280"/>
                      <a:pt x="3893" y="28"/>
                      <a:pt x="3697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36"/>
              <p:cNvSpPr/>
              <p:nvPr/>
            </p:nvSpPr>
            <p:spPr>
              <a:xfrm>
                <a:off x="4381912" y="2688143"/>
                <a:ext cx="42118" cy="31699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937" extrusionOk="0">
                    <a:moveTo>
                      <a:pt x="85" y="1"/>
                    </a:moveTo>
                    <a:cubicBezTo>
                      <a:pt x="45" y="1"/>
                      <a:pt x="1" y="21"/>
                      <a:pt x="41" y="40"/>
                    </a:cubicBezTo>
                    <a:cubicBezTo>
                      <a:pt x="349" y="404"/>
                      <a:pt x="741" y="684"/>
                      <a:pt x="1161" y="936"/>
                    </a:cubicBezTo>
                    <a:lnTo>
                      <a:pt x="1217" y="936"/>
                    </a:lnTo>
                    <a:cubicBezTo>
                      <a:pt x="1245" y="936"/>
                      <a:pt x="1245" y="908"/>
                      <a:pt x="1217" y="880"/>
                    </a:cubicBezTo>
                    <a:cubicBezTo>
                      <a:pt x="825" y="656"/>
                      <a:pt x="433" y="376"/>
                      <a:pt x="125" y="12"/>
                    </a:cubicBezTo>
                    <a:cubicBezTo>
                      <a:pt x="116" y="4"/>
                      <a:pt x="101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239;p36"/>
              <p:cNvSpPr/>
              <p:nvPr/>
            </p:nvSpPr>
            <p:spPr>
              <a:xfrm>
                <a:off x="4365539" y="2699510"/>
                <a:ext cx="41848" cy="3210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949" extrusionOk="0">
                    <a:moveTo>
                      <a:pt x="70" y="1"/>
                    </a:moveTo>
                    <a:cubicBezTo>
                      <a:pt x="37" y="1"/>
                      <a:pt x="1" y="21"/>
                      <a:pt x="20" y="40"/>
                    </a:cubicBezTo>
                    <a:cubicBezTo>
                      <a:pt x="357" y="376"/>
                      <a:pt x="721" y="684"/>
                      <a:pt x="1141" y="937"/>
                    </a:cubicBezTo>
                    <a:cubicBezTo>
                      <a:pt x="1149" y="945"/>
                      <a:pt x="1162" y="948"/>
                      <a:pt x="1175" y="948"/>
                    </a:cubicBezTo>
                    <a:cubicBezTo>
                      <a:pt x="1206" y="948"/>
                      <a:pt x="1236" y="928"/>
                      <a:pt x="1197" y="909"/>
                    </a:cubicBezTo>
                    <a:cubicBezTo>
                      <a:pt x="805" y="656"/>
                      <a:pt x="441" y="348"/>
                      <a:pt x="104" y="12"/>
                    </a:cubicBezTo>
                    <a:cubicBezTo>
                      <a:pt x="96" y="4"/>
                      <a:pt x="83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" name="Google Shape;240;p36"/>
              <p:cNvSpPr/>
              <p:nvPr/>
            </p:nvSpPr>
            <p:spPr>
              <a:xfrm>
                <a:off x="4354849" y="2719807"/>
                <a:ext cx="40765" cy="2750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13" extrusionOk="0">
                    <a:moveTo>
                      <a:pt x="112" y="0"/>
                    </a:moveTo>
                    <a:cubicBezTo>
                      <a:pt x="84" y="0"/>
                      <a:pt x="0" y="0"/>
                      <a:pt x="28" y="28"/>
                    </a:cubicBezTo>
                    <a:cubicBezTo>
                      <a:pt x="336" y="337"/>
                      <a:pt x="701" y="617"/>
                      <a:pt x="1121" y="813"/>
                    </a:cubicBezTo>
                    <a:lnTo>
                      <a:pt x="1177" y="813"/>
                    </a:lnTo>
                    <a:cubicBezTo>
                      <a:pt x="1177" y="813"/>
                      <a:pt x="1205" y="785"/>
                      <a:pt x="1177" y="757"/>
                    </a:cubicBezTo>
                    <a:cubicBezTo>
                      <a:pt x="785" y="561"/>
                      <a:pt x="420" y="309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41" name="Google Shape;241;p36"/>
              <p:cNvGrpSpPr/>
              <p:nvPr/>
            </p:nvGrpSpPr>
            <p:grpSpPr>
              <a:xfrm>
                <a:off x="709138" y="1422791"/>
                <a:ext cx="3815294" cy="3035986"/>
                <a:chOff x="709138" y="1422791"/>
                <a:chExt cx="3815294" cy="3035986"/>
              </a:xfrm>
            </p:grpSpPr>
            <p:sp>
              <p:nvSpPr>
                <p:cNvPr id="242" name="Google Shape;242;p36"/>
                <p:cNvSpPr/>
                <p:nvPr/>
              </p:nvSpPr>
              <p:spPr>
                <a:xfrm>
                  <a:off x="3414045" y="3032493"/>
                  <a:ext cx="698010" cy="982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8" h="29097" extrusionOk="0">
                      <a:moveTo>
                        <a:pt x="1" y="1"/>
                      </a:moveTo>
                      <a:lnTo>
                        <a:pt x="1" y="29097"/>
                      </a:lnTo>
                      <a:lnTo>
                        <a:pt x="20668" y="29097"/>
                      </a:lnTo>
                      <a:lnTo>
                        <a:pt x="2066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3" name="Google Shape;243;p36"/>
                <p:cNvSpPr/>
                <p:nvPr/>
              </p:nvSpPr>
              <p:spPr>
                <a:xfrm>
                  <a:off x="3440524" y="3230168"/>
                  <a:ext cx="661130" cy="749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6" h="22180" extrusionOk="0">
                      <a:moveTo>
                        <a:pt x="19435" y="113"/>
                      </a:moveTo>
                      <a:lnTo>
                        <a:pt x="19435" y="22039"/>
                      </a:lnTo>
                      <a:lnTo>
                        <a:pt x="141" y="22039"/>
                      </a:lnTo>
                      <a:lnTo>
                        <a:pt x="113" y="113"/>
                      </a:lnTo>
                      <a:close/>
                      <a:moveTo>
                        <a:pt x="1" y="1"/>
                      </a:moveTo>
                      <a:lnTo>
                        <a:pt x="1" y="22179"/>
                      </a:lnTo>
                      <a:lnTo>
                        <a:pt x="19576" y="22179"/>
                      </a:lnTo>
                      <a:lnTo>
                        <a:pt x="195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244" name="Google Shape;244;p36"/>
                <p:cNvGrpSpPr/>
                <p:nvPr/>
              </p:nvGrpSpPr>
              <p:grpSpPr>
                <a:xfrm>
                  <a:off x="3834928" y="2872982"/>
                  <a:ext cx="475759" cy="1585789"/>
                  <a:chOff x="3834928" y="2872982"/>
                  <a:chExt cx="475759" cy="1585789"/>
                </a:xfrm>
              </p:grpSpPr>
              <p:sp>
                <p:nvSpPr>
                  <p:cNvPr id="245" name="Google Shape;245;p36"/>
                  <p:cNvSpPr/>
                  <p:nvPr/>
                </p:nvSpPr>
                <p:spPr>
                  <a:xfrm>
                    <a:off x="4110176" y="4330434"/>
                    <a:ext cx="108815" cy="933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22" h="2764" extrusionOk="0">
                        <a:moveTo>
                          <a:pt x="1846" y="0"/>
                        </a:moveTo>
                        <a:cubicBezTo>
                          <a:pt x="1802" y="0"/>
                          <a:pt x="1755" y="7"/>
                          <a:pt x="1709" y="19"/>
                        </a:cubicBezTo>
                        <a:cubicBezTo>
                          <a:pt x="1429" y="19"/>
                          <a:pt x="1149" y="47"/>
                          <a:pt x="897" y="131"/>
                        </a:cubicBezTo>
                        <a:cubicBezTo>
                          <a:pt x="701" y="159"/>
                          <a:pt x="533" y="271"/>
                          <a:pt x="421" y="411"/>
                        </a:cubicBezTo>
                        <a:cubicBezTo>
                          <a:pt x="281" y="635"/>
                          <a:pt x="253" y="887"/>
                          <a:pt x="281" y="1139"/>
                        </a:cubicBezTo>
                        <a:cubicBezTo>
                          <a:pt x="281" y="1335"/>
                          <a:pt x="281" y="1503"/>
                          <a:pt x="253" y="1699"/>
                        </a:cubicBezTo>
                        <a:cubicBezTo>
                          <a:pt x="253" y="1783"/>
                          <a:pt x="225" y="1867"/>
                          <a:pt x="225" y="1951"/>
                        </a:cubicBezTo>
                        <a:cubicBezTo>
                          <a:pt x="197" y="2035"/>
                          <a:pt x="1" y="2483"/>
                          <a:pt x="113" y="2539"/>
                        </a:cubicBezTo>
                        <a:lnTo>
                          <a:pt x="197" y="2539"/>
                        </a:lnTo>
                        <a:cubicBezTo>
                          <a:pt x="617" y="2539"/>
                          <a:pt x="1009" y="2651"/>
                          <a:pt x="1429" y="2707"/>
                        </a:cubicBezTo>
                        <a:cubicBezTo>
                          <a:pt x="1877" y="2735"/>
                          <a:pt x="2325" y="2763"/>
                          <a:pt x="2801" y="2763"/>
                        </a:cubicBezTo>
                        <a:cubicBezTo>
                          <a:pt x="2913" y="2763"/>
                          <a:pt x="3053" y="2735"/>
                          <a:pt x="3109" y="2623"/>
                        </a:cubicBezTo>
                        <a:cubicBezTo>
                          <a:pt x="3221" y="2427"/>
                          <a:pt x="3025" y="2315"/>
                          <a:pt x="2885" y="2231"/>
                        </a:cubicBezTo>
                        <a:cubicBezTo>
                          <a:pt x="2605" y="2007"/>
                          <a:pt x="2409" y="1671"/>
                          <a:pt x="2353" y="1307"/>
                        </a:cubicBezTo>
                        <a:cubicBezTo>
                          <a:pt x="2269" y="999"/>
                          <a:pt x="2325" y="215"/>
                          <a:pt x="2017" y="47"/>
                        </a:cubicBezTo>
                        <a:cubicBezTo>
                          <a:pt x="1968" y="14"/>
                          <a:pt x="1909" y="0"/>
                          <a:pt x="184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6" name="Google Shape;246;p36"/>
                  <p:cNvSpPr/>
                  <p:nvPr/>
                </p:nvSpPr>
                <p:spPr>
                  <a:xfrm>
                    <a:off x="4090288" y="3032493"/>
                    <a:ext cx="43533" cy="1345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9" h="39850" extrusionOk="0">
                        <a:moveTo>
                          <a:pt x="0" y="1"/>
                        </a:moveTo>
                        <a:lnTo>
                          <a:pt x="0" y="39850"/>
                        </a:lnTo>
                        <a:lnTo>
                          <a:pt x="1289" y="39850"/>
                        </a:lnTo>
                        <a:lnTo>
                          <a:pt x="128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7" name="Google Shape;247;p36"/>
                  <p:cNvSpPr/>
                  <p:nvPr/>
                </p:nvSpPr>
                <p:spPr>
                  <a:xfrm>
                    <a:off x="4100690" y="4387679"/>
                    <a:ext cx="209997" cy="71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18" h="2105" extrusionOk="0">
                        <a:moveTo>
                          <a:pt x="2901" y="0"/>
                        </a:moveTo>
                        <a:cubicBezTo>
                          <a:pt x="2833" y="0"/>
                          <a:pt x="2769" y="21"/>
                          <a:pt x="2717" y="60"/>
                        </a:cubicBezTo>
                        <a:cubicBezTo>
                          <a:pt x="2605" y="144"/>
                          <a:pt x="2549" y="256"/>
                          <a:pt x="2549" y="396"/>
                        </a:cubicBezTo>
                        <a:cubicBezTo>
                          <a:pt x="2549" y="620"/>
                          <a:pt x="2633" y="816"/>
                          <a:pt x="2773" y="956"/>
                        </a:cubicBezTo>
                        <a:lnTo>
                          <a:pt x="589" y="424"/>
                        </a:lnTo>
                        <a:cubicBezTo>
                          <a:pt x="564" y="416"/>
                          <a:pt x="542" y="412"/>
                          <a:pt x="521" y="412"/>
                        </a:cubicBezTo>
                        <a:cubicBezTo>
                          <a:pt x="472" y="412"/>
                          <a:pt x="432" y="432"/>
                          <a:pt x="393" y="452"/>
                        </a:cubicBezTo>
                        <a:cubicBezTo>
                          <a:pt x="141" y="592"/>
                          <a:pt x="29" y="1096"/>
                          <a:pt x="0" y="1320"/>
                        </a:cubicBezTo>
                        <a:cubicBezTo>
                          <a:pt x="0" y="1376"/>
                          <a:pt x="0" y="1432"/>
                          <a:pt x="0" y="1488"/>
                        </a:cubicBezTo>
                        <a:cubicBezTo>
                          <a:pt x="29" y="1544"/>
                          <a:pt x="57" y="1600"/>
                          <a:pt x="57" y="1656"/>
                        </a:cubicBezTo>
                        <a:cubicBezTo>
                          <a:pt x="85" y="1712"/>
                          <a:pt x="85" y="1768"/>
                          <a:pt x="85" y="1824"/>
                        </a:cubicBezTo>
                        <a:cubicBezTo>
                          <a:pt x="85" y="1908"/>
                          <a:pt x="85" y="1992"/>
                          <a:pt x="113" y="2104"/>
                        </a:cubicBezTo>
                        <a:lnTo>
                          <a:pt x="1205" y="2104"/>
                        </a:lnTo>
                        <a:lnTo>
                          <a:pt x="1261" y="2020"/>
                        </a:lnTo>
                        <a:cubicBezTo>
                          <a:pt x="1330" y="1986"/>
                          <a:pt x="1410" y="1962"/>
                          <a:pt x="1487" y="1962"/>
                        </a:cubicBezTo>
                        <a:cubicBezTo>
                          <a:pt x="1535" y="1962"/>
                          <a:pt x="1582" y="1971"/>
                          <a:pt x="1625" y="1992"/>
                        </a:cubicBezTo>
                        <a:cubicBezTo>
                          <a:pt x="1933" y="2020"/>
                          <a:pt x="2213" y="2076"/>
                          <a:pt x="2521" y="2104"/>
                        </a:cubicBezTo>
                        <a:lnTo>
                          <a:pt x="6161" y="2104"/>
                        </a:lnTo>
                        <a:cubicBezTo>
                          <a:pt x="6189" y="1992"/>
                          <a:pt x="6217" y="1908"/>
                          <a:pt x="6161" y="1796"/>
                        </a:cubicBezTo>
                        <a:cubicBezTo>
                          <a:pt x="6133" y="1712"/>
                          <a:pt x="6049" y="1628"/>
                          <a:pt x="5965" y="1572"/>
                        </a:cubicBezTo>
                        <a:cubicBezTo>
                          <a:pt x="5433" y="1264"/>
                          <a:pt x="4817" y="1180"/>
                          <a:pt x="4285" y="872"/>
                        </a:cubicBezTo>
                        <a:cubicBezTo>
                          <a:pt x="3865" y="648"/>
                          <a:pt x="3529" y="340"/>
                          <a:pt x="3137" y="88"/>
                        </a:cubicBezTo>
                        <a:cubicBezTo>
                          <a:pt x="3062" y="28"/>
                          <a:pt x="2979" y="0"/>
                          <a:pt x="290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8" name="Google Shape;248;p36"/>
                  <p:cNvSpPr/>
                  <p:nvPr/>
                </p:nvSpPr>
                <p:spPr>
                  <a:xfrm>
                    <a:off x="3889776" y="4330434"/>
                    <a:ext cx="108815" cy="933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22" h="2764" extrusionOk="0">
                        <a:moveTo>
                          <a:pt x="1846" y="0"/>
                        </a:moveTo>
                        <a:cubicBezTo>
                          <a:pt x="1802" y="0"/>
                          <a:pt x="1755" y="7"/>
                          <a:pt x="1709" y="19"/>
                        </a:cubicBezTo>
                        <a:cubicBezTo>
                          <a:pt x="1429" y="19"/>
                          <a:pt x="1149" y="47"/>
                          <a:pt x="897" y="131"/>
                        </a:cubicBezTo>
                        <a:cubicBezTo>
                          <a:pt x="701" y="159"/>
                          <a:pt x="533" y="271"/>
                          <a:pt x="421" y="411"/>
                        </a:cubicBezTo>
                        <a:cubicBezTo>
                          <a:pt x="281" y="635"/>
                          <a:pt x="253" y="887"/>
                          <a:pt x="281" y="1139"/>
                        </a:cubicBezTo>
                        <a:cubicBezTo>
                          <a:pt x="281" y="1335"/>
                          <a:pt x="281" y="1503"/>
                          <a:pt x="253" y="1699"/>
                        </a:cubicBezTo>
                        <a:cubicBezTo>
                          <a:pt x="253" y="1783"/>
                          <a:pt x="225" y="1867"/>
                          <a:pt x="225" y="1951"/>
                        </a:cubicBezTo>
                        <a:cubicBezTo>
                          <a:pt x="197" y="2035"/>
                          <a:pt x="1" y="2483"/>
                          <a:pt x="113" y="2539"/>
                        </a:cubicBezTo>
                        <a:lnTo>
                          <a:pt x="197" y="2539"/>
                        </a:lnTo>
                        <a:cubicBezTo>
                          <a:pt x="617" y="2539"/>
                          <a:pt x="1009" y="2651"/>
                          <a:pt x="1429" y="2707"/>
                        </a:cubicBezTo>
                        <a:cubicBezTo>
                          <a:pt x="1877" y="2735"/>
                          <a:pt x="2325" y="2763"/>
                          <a:pt x="2801" y="2763"/>
                        </a:cubicBezTo>
                        <a:cubicBezTo>
                          <a:pt x="2913" y="2763"/>
                          <a:pt x="3053" y="2735"/>
                          <a:pt x="3109" y="2623"/>
                        </a:cubicBezTo>
                        <a:cubicBezTo>
                          <a:pt x="3221" y="2427"/>
                          <a:pt x="3025" y="2315"/>
                          <a:pt x="2885" y="2231"/>
                        </a:cubicBezTo>
                        <a:cubicBezTo>
                          <a:pt x="2605" y="2007"/>
                          <a:pt x="2409" y="1671"/>
                          <a:pt x="2353" y="1307"/>
                        </a:cubicBezTo>
                        <a:cubicBezTo>
                          <a:pt x="2269" y="999"/>
                          <a:pt x="2325" y="215"/>
                          <a:pt x="2017" y="47"/>
                        </a:cubicBezTo>
                        <a:cubicBezTo>
                          <a:pt x="1968" y="14"/>
                          <a:pt x="1909" y="0"/>
                          <a:pt x="184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9" name="Google Shape;249;p36"/>
                  <p:cNvSpPr/>
                  <p:nvPr/>
                </p:nvSpPr>
                <p:spPr>
                  <a:xfrm>
                    <a:off x="4051516" y="2873927"/>
                    <a:ext cx="236475" cy="15166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02" h="44909" extrusionOk="0">
                        <a:moveTo>
                          <a:pt x="4604" y="0"/>
                        </a:moveTo>
                        <a:cubicBezTo>
                          <a:pt x="3893" y="0"/>
                          <a:pt x="3195" y="199"/>
                          <a:pt x="2577" y="579"/>
                        </a:cubicBezTo>
                        <a:cubicBezTo>
                          <a:pt x="1933" y="915"/>
                          <a:pt x="1372" y="1391"/>
                          <a:pt x="1008" y="2007"/>
                        </a:cubicBezTo>
                        <a:cubicBezTo>
                          <a:pt x="700" y="2651"/>
                          <a:pt x="560" y="3352"/>
                          <a:pt x="532" y="4052"/>
                        </a:cubicBezTo>
                        <a:cubicBezTo>
                          <a:pt x="140" y="9232"/>
                          <a:pt x="0" y="14413"/>
                          <a:pt x="140" y="19594"/>
                        </a:cubicBezTo>
                        <a:cubicBezTo>
                          <a:pt x="252" y="23934"/>
                          <a:pt x="364" y="28303"/>
                          <a:pt x="504" y="32671"/>
                        </a:cubicBezTo>
                        <a:cubicBezTo>
                          <a:pt x="560" y="34772"/>
                          <a:pt x="476" y="36928"/>
                          <a:pt x="588" y="39028"/>
                        </a:cubicBezTo>
                        <a:cubicBezTo>
                          <a:pt x="700" y="40988"/>
                          <a:pt x="840" y="42949"/>
                          <a:pt x="1064" y="44909"/>
                        </a:cubicBezTo>
                        <a:lnTo>
                          <a:pt x="6105" y="44909"/>
                        </a:lnTo>
                        <a:cubicBezTo>
                          <a:pt x="6105" y="43509"/>
                          <a:pt x="6133" y="42109"/>
                          <a:pt x="6189" y="40708"/>
                        </a:cubicBezTo>
                        <a:cubicBezTo>
                          <a:pt x="6217" y="39280"/>
                          <a:pt x="6301" y="37852"/>
                          <a:pt x="6357" y="36452"/>
                        </a:cubicBezTo>
                        <a:cubicBezTo>
                          <a:pt x="6357" y="36172"/>
                          <a:pt x="6301" y="35920"/>
                          <a:pt x="6301" y="35640"/>
                        </a:cubicBezTo>
                        <a:lnTo>
                          <a:pt x="6301" y="34604"/>
                        </a:lnTo>
                        <a:cubicBezTo>
                          <a:pt x="6301" y="33904"/>
                          <a:pt x="6273" y="33203"/>
                          <a:pt x="6301" y="32475"/>
                        </a:cubicBezTo>
                        <a:cubicBezTo>
                          <a:pt x="6553" y="23850"/>
                          <a:pt x="7001" y="15225"/>
                          <a:pt x="6889" y="6628"/>
                        </a:cubicBezTo>
                        <a:cubicBezTo>
                          <a:pt x="6889" y="5480"/>
                          <a:pt x="6861" y="4360"/>
                          <a:pt x="6861" y="3240"/>
                        </a:cubicBezTo>
                        <a:cubicBezTo>
                          <a:pt x="6861" y="2847"/>
                          <a:pt x="6861" y="2455"/>
                          <a:pt x="6833" y="2035"/>
                        </a:cubicBezTo>
                        <a:cubicBezTo>
                          <a:pt x="6805" y="999"/>
                          <a:pt x="6021" y="131"/>
                          <a:pt x="4985" y="19"/>
                        </a:cubicBezTo>
                        <a:cubicBezTo>
                          <a:pt x="4858" y="6"/>
                          <a:pt x="4731" y="0"/>
                          <a:pt x="460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0" name="Google Shape;250;p36"/>
                  <p:cNvSpPr/>
                  <p:nvPr/>
                </p:nvSpPr>
                <p:spPr>
                  <a:xfrm>
                    <a:off x="3880319" y="4387679"/>
                    <a:ext cx="209997" cy="71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18" h="2105" extrusionOk="0">
                        <a:moveTo>
                          <a:pt x="2896" y="0"/>
                        </a:moveTo>
                        <a:cubicBezTo>
                          <a:pt x="2825" y="0"/>
                          <a:pt x="2754" y="21"/>
                          <a:pt x="2689" y="60"/>
                        </a:cubicBezTo>
                        <a:cubicBezTo>
                          <a:pt x="2605" y="144"/>
                          <a:pt x="2549" y="256"/>
                          <a:pt x="2549" y="396"/>
                        </a:cubicBezTo>
                        <a:cubicBezTo>
                          <a:pt x="2549" y="620"/>
                          <a:pt x="2633" y="816"/>
                          <a:pt x="2773" y="956"/>
                        </a:cubicBezTo>
                        <a:lnTo>
                          <a:pt x="561" y="424"/>
                        </a:lnTo>
                        <a:cubicBezTo>
                          <a:pt x="544" y="416"/>
                          <a:pt x="528" y="412"/>
                          <a:pt x="511" y="412"/>
                        </a:cubicBezTo>
                        <a:cubicBezTo>
                          <a:pt x="472" y="412"/>
                          <a:pt x="432" y="432"/>
                          <a:pt x="393" y="452"/>
                        </a:cubicBezTo>
                        <a:cubicBezTo>
                          <a:pt x="141" y="592"/>
                          <a:pt x="29" y="1096"/>
                          <a:pt x="1" y="1320"/>
                        </a:cubicBezTo>
                        <a:cubicBezTo>
                          <a:pt x="1" y="1376"/>
                          <a:pt x="1" y="1432"/>
                          <a:pt x="1" y="1488"/>
                        </a:cubicBezTo>
                        <a:cubicBezTo>
                          <a:pt x="29" y="1544"/>
                          <a:pt x="57" y="1600"/>
                          <a:pt x="57" y="1656"/>
                        </a:cubicBezTo>
                        <a:cubicBezTo>
                          <a:pt x="85" y="1712"/>
                          <a:pt x="85" y="1768"/>
                          <a:pt x="85" y="1824"/>
                        </a:cubicBezTo>
                        <a:cubicBezTo>
                          <a:pt x="85" y="1908"/>
                          <a:pt x="85" y="1992"/>
                          <a:pt x="113" y="2104"/>
                        </a:cubicBezTo>
                        <a:lnTo>
                          <a:pt x="1205" y="2104"/>
                        </a:lnTo>
                        <a:lnTo>
                          <a:pt x="1261" y="2020"/>
                        </a:lnTo>
                        <a:cubicBezTo>
                          <a:pt x="1330" y="1986"/>
                          <a:pt x="1410" y="1962"/>
                          <a:pt x="1487" y="1962"/>
                        </a:cubicBezTo>
                        <a:cubicBezTo>
                          <a:pt x="1535" y="1962"/>
                          <a:pt x="1582" y="1971"/>
                          <a:pt x="1625" y="1992"/>
                        </a:cubicBezTo>
                        <a:cubicBezTo>
                          <a:pt x="1933" y="2020"/>
                          <a:pt x="2213" y="2076"/>
                          <a:pt x="2521" y="2104"/>
                        </a:cubicBezTo>
                        <a:lnTo>
                          <a:pt x="6161" y="2104"/>
                        </a:lnTo>
                        <a:cubicBezTo>
                          <a:pt x="6189" y="1992"/>
                          <a:pt x="6217" y="1908"/>
                          <a:pt x="6161" y="1796"/>
                        </a:cubicBezTo>
                        <a:cubicBezTo>
                          <a:pt x="6133" y="1712"/>
                          <a:pt x="6049" y="1628"/>
                          <a:pt x="5965" y="1572"/>
                        </a:cubicBezTo>
                        <a:cubicBezTo>
                          <a:pt x="5433" y="1264"/>
                          <a:pt x="4817" y="1180"/>
                          <a:pt x="4285" y="872"/>
                        </a:cubicBezTo>
                        <a:cubicBezTo>
                          <a:pt x="3865" y="648"/>
                          <a:pt x="3529" y="340"/>
                          <a:pt x="3137" y="88"/>
                        </a:cubicBezTo>
                        <a:cubicBezTo>
                          <a:pt x="3062" y="28"/>
                          <a:pt x="2979" y="0"/>
                          <a:pt x="289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1" name="Google Shape;251;p36"/>
                  <p:cNvSpPr/>
                  <p:nvPr/>
                </p:nvSpPr>
                <p:spPr>
                  <a:xfrm>
                    <a:off x="3988157" y="4408247"/>
                    <a:ext cx="38805" cy="31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9" h="918" extrusionOk="0">
                        <a:moveTo>
                          <a:pt x="919" y="0"/>
                        </a:moveTo>
                        <a:cubicBezTo>
                          <a:pt x="838" y="0"/>
                          <a:pt x="762" y="26"/>
                          <a:pt x="700" y="67"/>
                        </a:cubicBezTo>
                        <a:cubicBezTo>
                          <a:pt x="448" y="263"/>
                          <a:pt x="224" y="487"/>
                          <a:pt x="56" y="767"/>
                        </a:cubicBezTo>
                        <a:cubicBezTo>
                          <a:pt x="0" y="851"/>
                          <a:pt x="140" y="907"/>
                          <a:pt x="196" y="907"/>
                        </a:cubicBezTo>
                        <a:cubicBezTo>
                          <a:pt x="217" y="914"/>
                          <a:pt x="240" y="918"/>
                          <a:pt x="263" y="918"/>
                        </a:cubicBezTo>
                        <a:cubicBezTo>
                          <a:pt x="333" y="918"/>
                          <a:pt x="406" y="886"/>
                          <a:pt x="448" y="823"/>
                        </a:cubicBezTo>
                        <a:cubicBezTo>
                          <a:pt x="616" y="571"/>
                          <a:pt x="840" y="375"/>
                          <a:pt x="1064" y="179"/>
                        </a:cubicBezTo>
                        <a:cubicBezTo>
                          <a:pt x="1148" y="123"/>
                          <a:pt x="1064" y="39"/>
                          <a:pt x="1008" y="11"/>
                        </a:cubicBezTo>
                        <a:cubicBezTo>
                          <a:pt x="978" y="4"/>
                          <a:pt x="948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2" name="Google Shape;252;p36"/>
                  <p:cNvSpPr/>
                  <p:nvPr/>
                </p:nvSpPr>
                <p:spPr>
                  <a:xfrm>
                    <a:off x="3834928" y="2872982"/>
                    <a:ext cx="235529" cy="1517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4" h="44937" extrusionOk="0">
                        <a:moveTo>
                          <a:pt x="4606" y="0"/>
                        </a:moveTo>
                        <a:cubicBezTo>
                          <a:pt x="3888" y="0"/>
                          <a:pt x="3168" y="203"/>
                          <a:pt x="2549" y="607"/>
                        </a:cubicBezTo>
                        <a:cubicBezTo>
                          <a:pt x="1905" y="915"/>
                          <a:pt x="1373" y="1419"/>
                          <a:pt x="981" y="2035"/>
                        </a:cubicBezTo>
                        <a:cubicBezTo>
                          <a:pt x="701" y="2651"/>
                          <a:pt x="533" y="3352"/>
                          <a:pt x="533" y="4052"/>
                        </a:cubicBezTo>
                        <a:cubicBezTo>
                          <a:pt x="140" y="9232"/>
                          <a:pt x="0" y="14413"/>
                          <a:pt x="140" y="19594"/>
                        </a:cubicBezTo>
                        <a:cubicBezTo>
                          <a:pt x="252" y="23962"/>
                          <a:pt x="365" y="28331"/>
                          <a:pt x="505" y="32699"/>
                        </a:cubicBezTo>
                        <a:cubicBezTo>
                          <a:pt x="561" y="34800"/>
                          <a:pt x="561" y="36900"/>
                          <a:pt x="645" y="39000"/>
                        </a:cubicBezTo>
                        <a:cubicBezTo>
                          <a:pt x="729" y="40232"/>
                          <a:pt x="785" y="41437"/>
                          <a:pt x="841" y="42669"/>
                        </a:cubicBezTo>
                        <a:cubicBezTo>
                          <a:pt x="869" y="43285"/>
                          <a:pt x="925" y="43901"/>
                          <a:pt x="953" y="44517"/>
                        </a:cubicBezTo>
                        <a:lnTo>
                          <a:pt x="953" y="44937"/>
                        </a:lnTo>
                        <a:lnTo>
                          <a:pt x="5741" y="44937"/>
                        </a:lnTo>
                        <a:cubicBezTo>
                          <a:pt x="5629" y="42165"/>
                          <a:pt x="5937" y="39448"/>
                          <a:pt x="6105" y="36704"/>
                        </a:cubicBezTo>
                        <a:cubicBezTo>
                          <a:pt x="6189" y="35304"/>
                          <a:pt x="6245" y="33904"/>
                          <a:pt x="6273" y="32475"/>
                        </a:cubicBezTo>
                        <a:cubicBezTo>
                          <a:pt x="6525" y="23878"/>
                          <a:pt x="6973" y="15225"/>
                          <a:pt x="6861" y="6628"/>
                        </a:cubicBezTo>
                        <a:cubicBezTo>
                          <a:pt x="6861" y="5508"/>
                          <a:pt x="6833" y="4388"/>
                          <a:pt x="6833" y="3240"/>
                        </a:cubicBezTo>
                        <a:lnTo>
                          <a:pt x="6833" y="2063"/>
                        </a:lnTo>
                        <a:cubicBezTo>
                          <a:pt x="6805" y="999"/>
                          <a:pt x="6021" y="131"/>
                          <a:pt x="4985" y="19"/>
                        </a:cubicBezTo>
                        <a:cubicBezTo>
                          <a:pt x="4859" y="7"/>
                          <a:pt x="4732" y="0"/>
                          <a:pt x="460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3" name="Google Shape;253;p36"/>
                  <p:cNvSpPr/>
                  <p:nvPr/>
                </p:nvSpPr>
                <p:spPr>
                  <a:xfrm>
                    <a:off x="4217057" y="4408247"/>
                    <a:ext cx="38805" cy="31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9" h="918" extrusionOk="0">
                        <a:moveTo>
                          <a:pt x="919" y="0"/>
                        </a:moveTo>
                        <a:cubicBezTo>
                          <a:pt x="838" y="0"/>
                          <a:pt x="762" y="26"/>
                          <a:pt x="700" y="67"/>
                        </a:cubicBezTo>
                        <a:cubicBezTo>
                          <a:pt x="448" y="263"/>
                          <a:pt x="224" y="487"/>
                          <a:pt x="56" y="767"/>
                        </a:cubicBezTo>
                        <a:cubicBezTo>
                          <a:pt x="0" y="851"/>
                          <a:pt x="140" y="907"/>
                          <a:pt x="196" y="907"/>
                        </a:cubicBezTo>
                        <a:cubicBezTo>
                          <a:pt x="217" y="914"/>
                          <a:pt x="240" y="918"/>
                          <a:pt x="263" y="918"/>
                        </a:cubicBezTo>
                        <a:cubicBezTo>
                          <a:pt x="333" y="918"/>
                          <a:pt x="406" y="886"/>
                          <a:pt x="448" y="823"/>
                        </a:cubicBezTo>
                        <a:cubicBezTo>
                          <a:pt x="616" y="571"/>
                          <a:pt x="840" y="375"/>
                          <a:pt x="1064" y="179"/>
                        </a:cubicBezTo>
                        <a:cubicBezTo>
                          <a:pt x="1148" y="123"/>
                          <a:pt x="1064" y="39"/>
                          <a:pt x="1008" y="11"/>
                        </a:cubicBezTo>
                        <a:cubicBezTo>
                          <a:pt x="978" y="4"/>
                          <a:pt x="948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254" name="Google Shape;254;p36"/>
                <p:cNvSpPr/>
                <p:nvPr/>
              </p:nvSpPr>
              <p:spPr>
                <a:xfrm>
                  <a:off x="730888" y="4159877"/>
                  <a:ext cx="50152" cy="23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" h="6945" extrusionOk="0">
                      <a:moveTo>
                        <a:pt x="0" y="0"/>
                      </a:moveTo>
                      <a:lnTo>
                        <a:pt x="0" y="6945"/>
                      </a:lnTo>
                      <a:lnTo>
                        <a:pt x="1485" y="6945"/>
                      </a:lnTo>
                      <a:lnTo>
                        <a:pt x="14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5" name="Google Shape;255;p36"/>
                <p:cNvSpPr/>
                <p:nvPr/>
              </p:nvSpPr>
              <p:spPr>
                <a:xfrm>
                  <a:off x="750747" y="3623592"/>
                  <a:ext cx="37859" cy="10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3110" extrusionOk="0">
                      <a:moveTo>
                        <a:pt x="561" y="1"/>
                      </a:moveTo>
                      <a:cubicBezTo>
                        <a:pt x="253" y="1"/>
                        <a:pt x="1" y="701"/>
                        <a:pt x="1" y="1541"/>
                      </a:cubicBezTo>
                      <a:cubicBezTo>
                        <a:pt x="1" y="2409"/>
                        <a:pt x="253" y="3109"/>
                        <a:pt x="561" y="3109"/>
                      </a:cubicBezTo>
                      <a:cubicBezTo>
                        <a:pt x="869" y="3109"/>
                        <a:pt x="1121" y="2409"/>
                        <a:pt x="1121" y="1541"/>
                      </a:cubicBezTo>
                      <a:cubicBezTo>
                        <a:pt x="1121" y="701"/>
                        <a:pt x="869" y="1"/>
                        <a:pt x="5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6" name="Google Shape;256;p36"/>
                <p:cNvSpPr/>
                <p:nvPr/>
              </p:nvSpPr>
              <p:spPr>
                <a:xfrm>
                  <a:off x="850040" y="2377088"/>
                  <a:ext cx="86120" cy="239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7086" extrusionOk="0">
                      <a:moveTo>
                        <a:pt x="1" y="0"/>
                      </a:moveTo>
                      <a:lnTo>
                        <a:pt x="1653" y="7085"/>
                      </a:lnTo>
                      <a:lnTo>
                        <a:pt x="2549" y="7085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7" name="Google Shape;257;p36"/>
                <p:cNvSpPr/>
                <p:nvPr/>
              </p:nvSpPr>
              <p:spPr>
                <a:xfrm>
                  <a:off x="763986" y="2355338"/>
                  <a:ext cx="82304" cy="261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7730" extrusionOk="0">
                      <a:moveTo>
                        <a:pt x="1" y="0"/>
                      </a:moveTo>
                      <a:lnTo>
                        <a:pt x="785" y="7729"/>
                      </a:lnTo>
                      <a:lnTo>
                        <a:pt x="2437" y="7729"/>
                      </a:lnTo>
                      <a:lnTo>
                        <a:pt x="16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8" name="Google Shape;258;p36"/>
                <p:cNvSpPr/>
                <p:nvPr/>
              </p:nvSpPr>
              <p:spPr>
                <a:xfrm>
                  <a:off x="819779" y="2363848"/>
                  <a:ext cx="81392" cy="252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" h="7478" extrusionOk="0">
                      <a:moveTo>
                        <a:pt x="1" y="0"/>
                      </a:moveTo>
                      <a:lnTo>
                        <a:pt x="1541" y="7477"/>
                      </a:lnTo>
                      <a:lnTo>
                        <a:pt x="2409" y="7477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9" name="Google Shape;259;p36"/>
                <p:cNvSpPr/>
                <p:nvPr/>
              </p:nvSpPr>
              <p:spPr>
                <a:xfrm>
                  <a:off x="709138" y="2355338"/>
                  <a:ext cx="81358" cy="261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7730" extrusionOk="0">
                      <a:moveTo>
                        <a:pt x="0" y="0"/>
                      </a:moveTo>
                      <a:lnTo>
                        <a:pt x="756" y="7729"/>
                      </a:lnTo>
                      <a:lnTo>
                        <a:pt x="2409" y="7729"/>
                      </a:lnTo>
                      <a:lnTo>
                        <a:pt x="16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0" name="Google Shape;260;p36"/>
                <p:cNvSpPr/>
                <p:nvPr/>
              </p:nvSpPr>
              <p:spPr>
                <a:xfrm>
                  <a:off x="747910" y="2028075"/>
                  <a:ext cx="137184" cy="20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2" h="5966" extrusionOk="0">
                      <a:moveTo>
                        <a:pt x="3865" y="113"/>
                      </a:moveTo>
                      <a:lnTo>
                        <a:pt x="3277" y="1317"/>
                      </a:lnTo>
                      <a:lnTo>
                        <a:pt x="3277" y="5181"/>
                      </a:lnTo>
                      <a:cubicBezTo>
                        <a:pt x="3277" y="5574"/>
                        <a:pt x="2969" y="5882"/>
                        <a:pt x="2577" y="5882"/>
                      </a:cubicBezTo>
                      <a:lnTo>
                        <a:pt x="785" y="5882"/>
                      </a:lnTo>
                      <a:cubicBezTo>
                        <a:pt x="393" y="5882"/>
                        <a:pt x="85" y="5574"/>
                        <a:pt x="85" y="5181"/>
                      </a:cubicBezTo>
                      <a:lnTo>
                        <a:pt x="113" y="113"/>
                      </a:lnTo>
                      <a:close/>
                      <a:moveTo>
                        <a:pt x="0" y="1"/>
                      </a:moveTo>
                      <a:lnTo>
                        <a:pt x="0" y="5181"/>
                      </a:lnTo>
                      <a:cubicBezTo>
                        <a:pt x="0" y="5630"/>
                        <a:pt x="365" y="5966"/>
                        <a:pt x="785" y="5966"/>
                      </a:cubicBezTo>
                      <a:lnTo>
                        <a:pt x="2633" y="5966"/>
                      </a:lnTo>
                      <a:cubicBezTo>
                        <a:pt x="3053" y="5966"/>
                        <a:pt x="3417" y="5630"/>
                        <a:pt x="3417" y="5181"/>
                      </a:cubicBezTo>
                      <a:lnTo>
                        <a:pt x="3417" y="1345"/>
                      </a:lnTo>
                      <a:lnTo>
                        <a:pt x="40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1" name="Google Shape;261;p36"/>
                <p:cNvSpPr/>
                <p:nvPr/>
              </p:nvSpPr>
              <p:spPr>
                <a:xfrm>
                  <a:off x="760203" y="2051716"/>
                  <a:ext cx="30294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113" extrusionOk="0">
                      <a:moveTo>
                        <a:pt x="1" y="1"/>
                      </a:moveTo>
                      <a:lnTo>
                        <a:pt x="1" y="113"/>
                      </a:lnTo>
                      <a:lnTo>
                        <a:pt x="897" y="113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2" name="Google Shape;262;p36"/>
                <p:cNvSpPr/>
                <p:nvPr/>
              </p:nvSpPr>
              <p:spPr>
                <a:xfrm>
                  <a:off x="761149" y="2072520"/>
                  <a:ext cx="46370" cy="2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" h="85" extrusionOk="0">
                      <a:moveTo>
                        <a:pt x="1" y="1"/>
                      </a:moveTo>
                      <a:lnTo>
                        <a:pt x="1" y="85"/>
                      </a:lnTo>
                      <a:lnTo>
                        <a:pt x="1373" y="85"/>
                      </a:lnTo>
                      <a:lnTo>
                        <a:pt x="13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3" name="Google Shape;263;p36"/>
                <p:cNvSpPr/>
                <p:nvPr/>
              </p:nvSpPr>
              <p:spPr>
                <a:xfrm>
                  <a:off x="758312" y="2092413"/>
                  <a:ext cx="31240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113" extrusionOk="0">
                      <a:moveTo>
                        <a:pt x="1" y="0"/>
                      </a:moveTo>
                      <a:lnTo>
                        <a:pt x="1" y="112"/>
                      </a:lnTo>
                      <a:lnTo>
                        <a:pt x="925" y="112"/>
                      </a:lnTo>
                      <a:lnTo>
                        <a:pt x="92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4" name="Google Shape;264;p36"/>
                <p:cNvSpPr/>
                <p:nvPr/>
              </p:nvSpPr>
              <p:spPr>
                <a:xfrm>
                  <a:off x="759258" y="2113217"/>
                  <a:ext cx="47315" cy="2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" h="85" extrusionOk="0">
                      <a:moveTo>
                        <a:pt x="1" y="0"/>
                      </a:moveTo>
                      <a:lnTo>
                        <a:pt x="1" y="84"/>
                      </a:lnTo>
                      <a:lnTo>
                        <a:pt x="1401" y="84"/>
                      </a:lnTo>
                      <a:lnTo>
                        <a:pt x="14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" name="Google Shape;265;p36"/>
                <p:cNvSpPr/>
                <p:nvPr/>
              </p:nvSpPr>
              <p:spPr>
                <a:xfrm>
                  <a:off x="757366" y="2133076"/>
                  <a:ext cx="31240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113" extrusionOk="0">
                      <a:moveTo>
                        <a:pt x="1" y="0"/>
                      </a:moveTo>
                      <a:lnTo>
                        <a:pt x="1" y="112"/>
                      </a:lnTo>
                      <a:lnTo>
                        <a:pt x="925" y="112"/>
                      </a:lnTo>
                      <a:lnTo>
                        <a:pt x="92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6" name="Google Shape;266;p36"/>
                <p:cNvSpPr/>
                <p:nvPr/>
              </p:nvSpPr>
              <p:spPr>
                <a:xfrm>
                  <a:off x="757366" y="2153880"/>
                  <a:ext cx="47315" cy="2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" h="85" extrusionOk="0">
                      <a:moveTo>
                        <a:pt x="1" y="0"/>
                      </a:moveTo>
                      <a:lnTo>
                        <a:pt x="1" y="84"/>
                      </a:lnTo>
                      <a:lnTo>
                        <a:pt x="1401" y="84"/>
                      </a:lnTo>
                      <a:lnTo>
                        <a:pt x="14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7" name="Google Shape;267;p36"/>
                <p:cNvSpPr/>
                <p:nvPr/>
              </p:nvSpPr>
              <p:spPr>
                <a:xfrm>
                  <a:off x="756421" y="2173739"/>
                  <a:ext cx="30294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113" extrusionOk="0">
                      <a:moveTo>
                        <a:pt x="1" y="0"/>
                      </a:moveTo>
                      <a:lnTo>
                        <a:pt x="1" y="112"/>
                      </a:lnTo>
                      <a:lnTo>
                        <a:pt x="897" y="112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8" name="Google Shape;268;p36"/>
                <p:cNvSpPr/>
                <p:nvPr/>
              </p:nvSpPr>
              <p:spPr>
                <a:xfrm>
                  <a:off x="755475" y="2194543"/>
                  <a:ext cx="47315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" h="113" extrusionOk="0">
                      <a:moveTo>
                        <a:pt x="1" y="0"/>
                      </a:moveTo>
                      <a:lnTo>
                        <a:pt x="1" y="112"/>
                      </a:lnTo>
                      <a:lnTo>
                        <a:pt x="1401" y="112"/>
                      </a:lnTo>
                      <a:lnTo>
                        <a:pt x="14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9" name="Google Shape;269;p36"/>
                <p:cNvSpPr/>
                <p:nvPr/>
              </p:nvSpPr>
              <p:spPr>
                <a:xfrm>
                  <a:off x="4103524" y="4449324"/>
                  <a:ext cx="205268" cy="9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6" h="281" extrusionOk="0">
                      <a:moveTo>
                        <a:pt x="1" y="0"/>
                      </a:moveTo>
                      <a:cubicBezTo>
                        <a:pt x="1" y="84"/>
                        <a:pt x="1" y="168"/>
                        <a:pt x="29" y="280"/>
                      </a:cubicBezTo>
                      <a:lnTo>
                        <a:pt x="1121" y="280"/>
                      </a:lnTo>
                      <a:lnTo>
                        <a:pt x="1177" y="196"/>
                      </a:lnTo>
                      <a:cubicBezTo>
                        <a:pt x="1246" y="162"/>
                        <a:pt x="1326" y="138"/>
                        <a:pt x="1403" y="138"/>
                      </a:cubicBezTo>
                      <a:cubicBezTo>
                        <a:pt x="1451" y="138"/>
                        <a:pt x="1498" y="147"/>
                        <a:pt x="1541" y="168"/>
                      </a:cubicBezTo>
                      <a:cubicBezTo>
                        <a:pt x="1849" y="196"/>
                        <a:pt x="2129" y="252"/>
                        <a:pt x="2437" y="280"/>
                      </a:cubicBezTo>
                      <a:lnTo>
                        <a:pt x="6077" y="280"/>
                      </a:lnTo>
                      <a:cubicBezTo>
                        <a:pt x="6105" y="196"/>
                        <a:pt x="6105" y="84"/>
                        <a:pt x="60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0" name="Google Shape;270;p36"/>
                <p:cNvSpPr/>
                <p:nvPr/>
              </p:nvSpPr>
              <p:spPr>
                <a:xfrm>
                  <a:off x="3884125" y="4448747"/>
                  <a:ext cx="205268" cy="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6" h="281" extrusionOk="0">
                      <a:moveTo>
                        <a:pt x="1" y="0"/>
                      </a:moveTo>
                      <a:cubicBezTo>
                        <a:pt x="1" y="84"/>
                        <a:pt x="1" y="168"/>
                        <a:pt x="29" y="280"/>
                      </a:cubicBezTo>
                      <a:lnTo>
                        <a:pt x="1121" y="280"/>
                      </a:lnTo>
                      <a:lnTo>
                        <a:pt x="1177" y="196"/>
                      </a:lnTo>
                      <a:cubicBezTo>
                        <a:pt x="1246" y="162"/>
                        <a:pt x="1326" y="138"/>
                        <a:pt x="1403" y="138"/>
                      </a:cubicBezTo>
                      <a:cubicBezTo>
                        <a:pt x="1451" y="138"/>
                        <a:pt x="1498" y="147"/>
                        <a:pt x="1541" y="168"/>
                      </a:cubicBezTo>
                      <a:cubicBezTo>
                        <a:pt x="1849" y="196"/>
                        <a:pt x="2129" y="252"/>
                        <a:pt x="2437" y="280"/>
                      </a:cubicBezTo>
                      <a:lnTo>
                        <a:pt x="6077" y="280"/>
                      </a:lnTo>
                      <a:cubicBezTo>
                        <a:pt x="6105" y="196"/>
                        <a:pt x="6105" y="84"/>
                        <a:pt x="60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1" name="Google Shape;271;p36"/>
                <p:cNvSpPr/>
                <p:nvPr/>
              </p:nvSpPr>
              <p:spPr>
                <a:xfrm>
                  <a:off x="3781026" y="2290134"/>
                  <a:ext cx="205654" cy="47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6" h="16077" extrusionOk="0">
                      <a:moveTo>
                        <a:pt x="1009" y="1"/>
                      </a:moveTo>
                      <a:cubicBezTo>
                        <a:pt x="648" y="1"/>
                        <a:pt x="339" y="200"/>
                        <a:pt x="169" y="727"/>
                      </a:cubicBezTo>
                      <a:cubicBezTo>
                        <a:pt x="29" y="1147"/>
                        <a:pt x="1" y="1595"/>
                        <a:pt x="29" y="2043"/>
                      </a:cubicBezTo>
                      <a:cubicBezTo>
                        <a:pt x="29" y="2491"/>
                        <a:pt x="29" y="2967"/>
                        <a:pt x="29" y="3415"/>
                      </a:cubicBezTo>
                      <a:cubicBezTo>
                        <a:pt x="57" y="6748"/>
                        <a:pt x="197" y="10416"/>
                        <a:pt x="2073" y="13188"/>
                      </a:cubicBezTo>
                      <a:cubicBezTo>
                        <a:pt x="2689" y="14113"/>
                        <a:pt x="3361" y="15289"/>
                        <a:pt x="4370" y="15849"/>
                      </a:cubicBezTo>
                      <a:cubicBezTo>
                        <a:pt x="4616" y="15999"/>
                        <a:pt x="4896" y="16076"/>
                        <a:pt x="5180" y="16076"/>
                      </a:cubicBezTo>
                      <a:cubicBezTo>
                        <a:pt x="5477" y="16076"/>
                        <a:pt x="5778" y="15992"/>
                        <a:pt x="6050" y="15821"/>
                      </a:cubicBezTo>
                      <a:cubicBezTo>
                        <a:pt x="6330" y="15569"/>
                        <a:pt x="6526" y="15233"/>
                        <a:pt x="6610" y="14869"/>
                      </a:cubicBezTo>
                      <a:cubicBezTo>
                        <a:pt x="6946" y="13833"/>
                        <a:pt x="6918" y="12712"/>
                        <a:pt x="6582" y="11676"/>
                      </a:cubicBezTo>
                      <a:cubicBezTo>
                        <a:pt x="6106" y="9996"/>
                        <a:pt x="5602" y="8344"/>
                        <a:pt x="5070" y="6692"/>
                      </a:cubicBezTo>
                      <a:cubicBezTo>
                        <a:pt x="4818" y="5824"/>
                        <a:pt x="4566" y="4955"/>
                        <a:pt x="4286" y="4087"/>
                      </a:cubicBezTo>
                      <a:cubicBezTo>
                        <a:pt x="4061" y="3163"/>
                        <a:pt x="3669" y="2295"/>
                        <a:pt x="3193" y="1483"/>
                      </a:cubicBezTo>
                      <a:cubicBezTo>
                        <a:pt x="2793" y="911"/>
                        <a:pt x="1782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2" name="Google Shape;272;p36"/>
                <p:cNvSpPr/>
                <p:nvPr/>
              </p:nvSpPr>
              <p:spPr>
                <a:xfrm>
                  <a:off x="3880537" y="2639147"/>
                  <a:ext cx="115262" cy="8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" h="2886" extrusionOk="0">
                      <a:moveTo>
                        <a:pt x="3697" y="0"/>
                      </a:moveTo>
                      <a:cubicBezTo>
                        <a:pt x="3641" y="0"/>
                        <a:pt x="3585" y="0"/>
                        <a:pt x="3529" y="28"/>
                      </a:cubicBezTo>
                      <a:cubicBezTo>
                        <a:pt x="3361" y="112"/>
                        <a:pt x="3221" y="252"/>
                        <a:pt x="3109" y="392"/>
                      </a:cubicBezTo>
                      <a:cubicBezTo>
                        <a:pt x="3053" y="476"/>
                        <a:pt x="2997" y="560"/>
                        <a:pt x="2913" y="644"/>
                      </a:cubicBezTo>
                      <a:cubicBezTo>
                        <a:pt x="2835" y="760"/>
                        <a:pt x="2705" y="823"/>
                        <a:pt x="2576" y="823"/>
                      </a:cubicBezTo>
                      <a:cubicBezTo>
                        <a:pt x="2518" y="823"/>
                        <a:pt x="2461" y="810"/>
                        <a:pt x="2409" y="784"/>
                      </a:cubicBezTo>
                      <a:cubicBezTo>
                        <a:pt x="2297" y="728"/>
                        <a:pt x="2157" y="644"/>
                        <a:pt x="2073" y="588"/>
                      </a:cubicBezTo>
                      <a:cubicBezTo>
                        <a:pt x="1849" y="448"/>
                        <a:pt x="1653" y="364"/>
                        <a:pt x="1429" y="308"/>
                      </a:cubicBezTo>
                      <a:cubicBezTo>
                        <a:pt x="1388" y="298"/>
                        <a:pt x="1343" y="292"/>
                        <a:pt x="1300" y="292"/>
                      </a:cubicBezTo>
                      <a:cubicBezTo>
                        <a:pt x="1225" y="292"/>
                        <a:pt x="1156" y="311"/>
                        <a:pt x="1121" y="364"/>
                      </a:cubicBezTo>
                      <a:cubicBezTo>
                        <a:pt x="1065" y="448"/>
                        <a:pt x="1065" y="532"/>
                        <a:pt x="1065" y="616"/>
                      </a:cubicBezTo>
                      <a:cubicBezTo>
                        <a:pt x="1009" y="532"/>
                        <a:pt x="953" y="476"/>
                        <a:pt x="869" y="448"/>
                      </a:cubicBezTo>
                      <a:cubicBezTo>
                        <a:pt x="834" y="437"/>
                        <a:pt x="799" y="430"/>
                        <a:pt x="764" y="430"/>
                      </a:cubicBezTo>
                      <a:cubicBezTo>
                        <a:pt x="715" y="430"/>
                        <a:pt x="666" y="444"/>
                        <a:pt x="616" y="476"/>
                      </a:cubicBezTo>
                      <a:cubicBezTo>
                        <a:pt x="504" y="588"/>
                        <a:pt x="560" y="756"/>
                        <a:pt x="588" y="896"/>
                      </a:cubicBezTo>
                      <a:cubicBezTo>
                        <a:pt x="504" y="840"/>
                        <a:pt x="420" y="784"/>
                        <a:pt x="308" y="756"/>
                      </a:cubicBezTo>
                      <a:cubicBezTo>
                        <a:pt x="290" y="752"/>
                        <a:pt x="270" y="749"/>
                        <a:pt x="249" y="749"/>
                      </a:cubicBezTo>
                      <a:cubicBezTo>
                        <a:pt x="144" y="749"/>
                        <a:pt x="24" y="808"/>
                        <a:pt x="0" y="924"/>
                      </a:cubicBezTo>
                      <a:cubicBezTo>
                        <a:pt x="0" y="1118"/>
                        <a:pt x="82" y="1284"/>
                        <a:pt x="192" y="1450"/>
                      </a:cubicBezTo>
                      <a:lnTo>
                        <a:pt x="192" y="1450"/>
                      </a:lnTo>
                      <a:cubicBezTo>
                        <a:pt x="187" y="1444"/>
                        <a:pt x="179" y="1441"/>
                        <a:pt x="169" y="1441"/>
                      </a:cubicBezTo>
                      <a:cubicBezTo>
                        <a:pt x="119" y="1441"/>
                        <a:pt x="28" y="1518"/>
                        <a:pt x="28" y="1540"/>
                      </a:cubicBezTo>
                      <a:cubicBezTo>
                        <a:pt x="0" y="1596"/>
                        <a:pt x="0" y="1681"/>
                        <a:pt x="56" y="1737"/>
                      </a:cubicBezTo>
                      <a:cubicBezTo>
                        <a:pt x="308" y="2129"/>
                        <a:pt x="644" y="2465"/>
                        <a:pt x="1065" y="2689"/>
                      </a:cubicBezTo>
                      <a:cubicBezTo>
                        <a:pt x="1177" y="2773"/>
                        <a:pt x="1289" y="2829"/>
                        <a:pt x="1401" y="2857"/>
                      </a:cubicBezTo>
                      <a:cubicBezTo>
                        <a:pt x="1461" y="2877"/>
                        <a:pt x="1511" y="2886"/>
                        <a:pt x="1555" y="2886"/>
                      </a:cubicBezTo>
                      <a:cubicBezTo>
                        <a:pt x="1696" y="2886"/>
                        <a:pt x="1770" y="2795"/>
                        <a:pt x="1877" y="2689"/>
                      </a:cubicBezTo>
                      <a:lnTo>
                        <a:pt x="2381" y="2185"/>
                      </a:lnTo>
                      <a:cubicBezTo>
                        <a:pt x="2493" y="2073"/>
                        <a:pt x="2605" y="1961"/>
                        <a:pt x="2689" y="1849"/>
                      </a:cubicBezTo>
                      <a:cubicBezTo>
                        <a:pt x="2801" y="1737"/>
                        <a:pt x="2885" y="1624"/>
                        <a:pt x="2969" y="1512"/>
                      </a:cubicBezTo>
                      <a:cubicBezTo>
                        <a:pt x="3109" y="1344"/>
                        <a:pt x="3249" y="1148"/>
                        <a:pt x="3389" y="980"/>
                      </a:cubicBezTo>
                      <a:cubicBezTo>
                        <a:pt x="3501" y="784"/>
                        <a:pt x="3613" y="616"/>
                        <a:pt x="3725" y="420"/>
                      </a:cubicBezTo>
                      <a:lnTo>
                        <a:pt x="3753" y="364"/>
                      </a:lnTo>
                      <a:cubicBezTo>
                        <a:pt x="3809" y="280"/>
                        <a:pt x="3893" y="28"/>
                        <a:pt x="3697" y="0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3" name="Google Shape;273;p36"/>
                <p:cNvSpPr/>
                <p:nvPr/>
              </p:nvSpPr>
              <p:spPr>
                <a:xfrm>
                  <a:off x="3912513" y="2657859"/>
                  <a:ext cx="36861" cy="2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937" extrusionOk="0">
                      <a:moveTo>
                        <a:pt x="85" y="1"/>
                      </a:moveTo>
                      <a:cubicBezTo>
                        <a:pt x="45" y="1"/>
                        <a:pt x="1" y="21"/>
                        <a:pt x="41" y="40"/>
                      </a:cubicBezTo>
                      <a:cubicBezTo>
                        <a:pt x="349" y="404"/>
                        <a:pt x="741" y="684"/>
                        <a:pt x="1161" y="936"/>
                      </a:cubicBezTo>
                      <a:lnTo>
                        <a:pt x="1217" y="936"/>
                      </a:lnTo>
                      <a:cubicBezTo>
                        <a:pt x="1245" y="936"/>
                        <a:pt x="1245" y="908"/>
                        <a:pt x="1217" y="880"/>
                      </a:cubicBezTo>
                      <a:cubicBezTo>
                        <a:pt x="825" y="656"/>
                        <a:pt x="433" y="376"/>
                        <a:pt x="125" y="12"/>
                      </a:cubicBezTo>
                      <a:cubicBezTo>
                        <a:pt x="116" y="4"/>
                        <a:pt x="101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4" name="Google Shape;274;p36"/>
                <p:cNvSpPr/>
                <p:nvPr/>
              </p:nvSpPr>
              <p:spPr>
                <a:xfrm>
                  <a:off x="3898183" y="2667807"/>
                  <a:ext cx="36624" cy="2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949" extrusionOk="0">
                      <a:moveTo>
                        <a:pt x="70" y="1"/>
                      </a:moveTo>
                      <a:cubicBezTo>
                        <a:pt x="37" y="1"/>
                        <a:pt x="1" y="21"/>
                        <a:pt x="20" y="40"/>
                      </a:cubicBezTo>
                      <a:cubicBezTo>
                        <a:pt x="357" y="376"/>
                        <a:pt x="721" y="684"/>
                        <a:pt x="1141" y="937"/>
                      </a:cubicBezTo>
                      <a:cubicBezTo>
                        <a:pt x="1149" y="945"/>
                        <a:pt x="1162" y="948"/>
                        <a:pt x="1175" y="948"/>
                      </a:cubicBezTo>
                      <a:cubicBezTo>
                        <a:pt x="1206" y="948"/>
                        <a:pt x="1236" y="928"/>
                        <a:pt x="1197" y="909"/>
                      </a:cubicBezTo>
                      <a:cubicBezTo>
                        <a:pt x="805" y="656"/>
                        <a:pt x="441" y="348"/>
                        <a:pt x="104" y="12"/>
                      </a:cubicBezTo>
                      <a:cubicBezTo>
                        <a:pt x="96" y="4"/>
                        <a:pt x="83" y="1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5" name="Google Shape;275;p36"/>
                <p:cNvSpPr/>
                <p:nvPr/>
              </p:nvSpPr>
              <p:spPr>
                <a:xfrm>
                  <a:off x="3888827" y="2685571"/>
                  <a:ext cx="35677" cy="24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813" extrusionOk="0">
                      <a:moveTo>
                        <a:pt x="112" y="0"/>
                      </a:moveTo>
                      <a:cubicBezTo>
                        <a:pt x="84" y="0"/>
                        <a:pt x="0" y="0"/>
                        <a:pt x="28" y="28"/>
                      </a:cubicBezTo>
                      <a:cubicBezTo>
                        <a:pt x="336" y="337"/>
                        <a:pt x="701" y="617"/>
                        <a:pt x="1121" y="813"/>
                      </a:cubicBezTo>
                      <a:lnTo>
                        <a:pt x="1177" y="813"/>
                      </a:lnTo>
                      <a:cubicBezTo>
                        <a:pt x="1177" y="813"/>
                        <a:pt x="1205" y="785"/>
                        <a:pt x="1177" y="757"/>
                      </a:cubicBezTo>
                      <a:cubicBezTo>
                        <a:pt x="785" y="561"/>
                        <a:pt x="420" y="309"/>
                        <a:pt x="1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6" name="Google Shape;276;p36"/>
                <p:cNvSpPr/>
                <p:nvPr/>
              </p:nvSpPr>
              <p:spPr>
                <a:xfrm>
                  <a:off x="3711389" y="2546268"/>
                  <a:ext cx="345786" cy="107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9" h="3642" extrusionOk="0">
                      <a:moveTo>
                        <a:pt x="85" y="1"/>
                      </a:moveTo>
                      <a:cubicBezTo>
                        <a:pt x="1" y="1"/>
                        <a:pt x="1" y="57"/>
                        <a:pt x="85" y="57"/>
                      </a:cubicBezTo>
                      <a:lnTo>
                        <a:pt x="11538" y="57"/>
                      </a:lnTo>
                      <a:cubicBezTo>
                        <a:pt x="11566" y="561"/>
                        <a:pt x="11230" y="1009"/>
                        <a:pt x="10950" y="1401"/>
                      </a:cubicBezTo>
                      <a:lnTo>
                        <a:pt x="9970" y="2829"/>
                      </a:lnTo>
                      <a:cubicBezTo>
                        <a:pt x="9774" y="3109"/>
                        <a:pt x="9578" y="3361"/>
                        <a:pt x="9382" y="3641"/>
                      </a:cubicBezTo>
                      <a:cubicBezTo>
                        <a:pt x="9466" y="3641"/>
                        <a:pt x="9522" y="3529"/>
                        <a:pt x="9578" y="3473"/>
                      </a:cubicBezTo>
                      <a:cubicBezTo>
                        <a:pt x="9746" y="3277"/>
                        <a:pt x="9914" y="3081"/>
                        <a:pt x="10054" y="2857"/>
                      </a:cubicBezTo>
                      <a:cubicBezTo>
                        <a:pt x="10194" y="2633"/>
                        <a:pt x="10362" y="2409"/>
                        <a:pt x="10502" y="2213"/>
                      </a:cubicBezTo>
                      <a:lnTo>
                        <a:pt x="11006" y="1485"/>
                      </a:lnTo>
                      <a:cubicBezTo>
                        <a:pt x="11174" y="1261"/>
                        <a:pt x="11314" y="1037"/>
                        <a:pt x="11454" y="813"/>
                      </a:cubicBezTo>
                      <a:cubicBezTo>
                        <a:pt x="11594" y="561"/>
                        <a:pt x="11650" y="309"/>
                        <a:pt x="11650" y="29"/>
                      </a:cubicBezTo>
                      <a:cubicBezTo>
                        <a:pt x="11678" y="29"/>
                        <a:pt x="11650" y="1"/>
                        <a:pt x="11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7" name="Google Shape;277;p36"/>
                <p:cNvSpPr/>
                <p:nvPr/>
              </p:nvSpPr>
              <p:spPr>
                <a:xfrm>
                  <a:off x="3858153" y="2423989"/>
                  <a:ext cx="5833" cy="121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4096" extrusionOk="0">
                      <a:moveTo>
                        <a:pt x="56" y="0"/>
                      </a:moveTo>
                      <a:cubicBezTo>
                        <a:pt x="28" y="0"/>
                        <a:pt x="0" y="14"/>
                        <a:pt x="0" y="42"/>
                      </a:cubicBezTo>
                      <a:cubicBezTo>
                        <a:pt x="56" y="1078"/>
                        <a:pt x="84" y="2115"/>
                        <a:pt x="84" y="3179"/>
                      </a:cubicBezTo>
                      <a:cubicBezTo>
                        <a:pt x="84" y="3487"/>
                        <a:pt x="84" y="3767"/>
                        <a:pt x="56" y="4075"/>
                      </a:cubicBezTo>
                      <a:cubicBezTo>
                        <a:pt x="56" y="4089"/>
                        <a:pt x="84" y="4096"/>
                        <a:pt x="112" y="4096"/>
                      </a:cubicBezTo>
                      <a:cubicBezTo>
                        <a:pt x="140" y="4096"/>
                        <a:pt x="168" y="4089"/>
                        <a:pt x="168" y="4075"/>
                      </a:cubicBezTo>
                      <a:cubicBezTo>
                        <a:pt x="196" y="3011"/>
                        <a:pt x="196" y="1975"/>
                        <a:pt x="168" y="910"/>
                      </a:cubicBezTo>
                      <a:cubicBezTo>
                        <a:pt x="168" y="630"/>
                        <a:pt x="140" y="322"/>
                        <a:pt x="112" y="42"/>
                      </a:cubicBezTo>
                      <a:cubicBezTo>
                        <a:pt x="112" y="14"/>
                        <a:pt x="84" y="0"/>
                        <a:pt x="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8" name="Google Shape;278;p36"/>
                <p:cNvSpPr/>
                <p:nvPr/>
              </p:nvSpPr>
              <p:spPr>
                <a:xfrm>
                  <a:off x="3752011" y="1991246"/>
                  <a:ext cx="24071" cy="3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" h="1174" extrusionOk="0">
                      <a:moveTo>
                        <a:pt x="594" y="1"/>
                      </a:moveTo>
                      <a:cubicBezTo>
                        <a:pt x="563" y="1"/>
                        <a:pt x="513" y="21"/>
                        <a:pt x="533" y="40"/>
                      </a:cubicBezTo>
                      <a:cubicBezTo>
                        <a:pt x="645" y="152"/>
                        <a:pt x="673" y="264"/>
                        <a:pt x="701" y="404"/>
                      </a:cubicBezTo>
                      <a:cubicBezTo>
                        <a:pt x="701" y="517"/>
                        <a:pt x="673" y="629"/>
                        <a:pt x="617" y="741"/>
                      </a:cubicBezTo>
                      <a:cubicBezTo>
                        <a:pt x="505" y="965"/>
                        <a:pt x="281" y="1077"/>
                        <a:pt x="29" y="1105"/>
                      </a:cubicBezTo>
                      <a:cubicBezTo>
                        <a:pt x="29" y="1105"/>
                        <a:pt x="1" y="1105"/>
                        <a:pt x="1" y="1161"/>
                      </a:cubicBezTo>
                      <a:cubicBezTo>
                        <a:pt x="1" y="1170"/>
                        <a:pt x="7" y="1173"/>
                        <a:pt x="15" y="1173"/>
                      </a:cubicBezTo>
                      <a:cubicBezTo>
                        <a:pt x="32" y="1173"/>
                        <a:pt x="57" y="1161"/>
                        <a:pt x="57" y="1161"/>
                      </a:cubicBezTo>
                      <a:cubicBezTo>
                        <a:pt x="337" y="1133"/>
                        <a:pt x="561" y="993"/>
                        <a:pt x="701" y="769"/>
                      </a:cubicBezTo>
                      <a:cubicBezTo>
                        <a:pt x="785" y="657"/>
                        <a:pt x="813" y="517"/>
                        <a:pt x="785" y="376"/>
                      </a:cubicBezTo>
                      <a:cubicBezTo>
                        <a:pt x="785" y="236"/>
                        <a:pt x="729" y="124"/>
                        <a:pt x="617" y="12"/>
                      </a:cubicBezTo>
                      <a:cubicBezTo>
                        <a:pt x="617" y="4"/>
                        <a:pt x="607" y="1"/>
                        <a:pt x="5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9" name="Google Shape;279;p36"/>
                <p:cNvSpPr/>
                <p:nvPr/>
              </p:nvSpPr>
              <p:spPr>
                <a:xfrm>
                  <a:off x="3725482" y="1999270"/>
                  <a:ext cx="27387" cy="2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791" extrusionOk="0">
                      <a:moveTo>
                        <a:pt x="883" y="0"/>
                      </a:moveTo>
                      <a:cubicBezTo>
                        <a:pt x="862" y="0"/>
                        <a:pt x="841" y="7"/>
                        <a:pt x="841" y="21"/>
                      </a:cubicBezTo>
                      <a:cubicBezTo>
                        <a:pt x="729" y="414"/>
                        <a:pt x="421" y="694"/>
                        <a:pt x="57" y="722"/>
                      </a:cubicBezTo>
                      <a:cubicBezTo>
                        <a:pt x="57" y="722"/>
                        <a:pt x="1" y="722"/>
                        <a:pt x="1" y="778"/>
                      </a:cubicBezTo>
                      <a:cubicBezTo>
                        <a:pt x="10" y="787"/>
                        <a:pt x="19" y="790"/>
                        <a:pt x="29" y="790"/>
                      </a:cubicBezTo>
                      <a:cubicBezTo>
                        <a:pt x="47" y="790"/>
                        <a:pt x="66" y="778"/>
                        <a:pt x="85" y="778"/>
                      </a:cubicBezTo>
                      <a:cubicBezTo>
                        <a:pt x="477" y="750"/>
                        <a:pt x="841" y="442"/>
                        <a:pt x="925" y="21"/>
                      </a:cubicBezTo>
                      <a:cubicBezTo>
                        <a:pt x="925" y="7"/>
                        <a:pt x="904" y="0"/>
                        <a:pt x="8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0" name="Google Shape;280;p36"/>
                <p:cNvSpPr/>
                <p:nvPr/>
              </p:nvSpPr>
              <p:spPr>
                <a:xfrm>
                  <a:off x="2481531" y="2779024"/>
                  <a:ext cx="190105" cy="11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9" h="337" extrusionOk="0">
                      <a:moveTo>
                        <a:pt x="0" y="1"/>
                      </a:moveTo>
                      <a:cubicBezTo>
                        <a:pt x="28" y="197"/>
                        <a:pt x="196" y="337"/>
                        <a:pt x="420" y="337"/>
                      </a:cubicBezTo>
                      <a:lnTo>
                        <a:pt x="5237" y="337"/>
                      </a:lnTo>
                      <a:cubicBezTo>
                        <a:pt x="5433" y="337"/>
                        <a:pt x="5601" y="197"/>
                        <a:pt x="56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1" name="Google Shape;281;p36"/>
                <p:cNvSpPr/>
                <p:nvPr/>
              </p:nvSpPr>
              <p:spPr>
                <a:xfrm>
                  <a:off x="2481531" y="2758220"/>
                  <a:ext cx="190105" cy="3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9" h="953" extrusionOk="0">
                      <a:moveTo>
                        <a:pt x="5545" y="113"/>
                      </a:moveTo>
                      <a:lnTo>
                        <a:pt x="5545" y="561"/>
                      </a:lnTo>
                      <a:cubicBezTo>
                        <a:pt x="5545" y="561"/>
                        <a:pt x="5545" y="589"/>
                        <a:pt x="5545" y="617"/>
                      </a:cubicBezTo>
                      <a:cubicBezTo>
                        <a:pt x="5517" y="757"/>
                        <a:pt x="5377" y="869"/>
                        <a:pt x="5237" y="869"/>
                      </a:cubicBezTo>
                      <a:lnTo>
                        <a:pt x="420" y="869"/>
                      </a:lnTo>
                      <a:cubicBezTo>
                        <a:pt x="252" y="869"/>
                        <a:pt x="140" y="757"/>
                        <a:pt x="112" y="617"/>
                      </a:cubicBezTo>
                      <a:cubicBezTo>
                        <a:pt x="112" y="589"/>
                        <a:pt x="112" y="561"/>
                        <a:pt x="112" y="561"/>
                      </a:cubicBezTo>
                      <a:lnTo>
                        <a:pt x="112" y="113"/>
                      </a:lnTo>
                      <a:close/>
                      <a:moveTo>
                        <a:pt x="0" y="1"/>
                      </a:moveTo>
                      <a:lnTo>
                        <a:pt x="0" y="561"/>
                      </a:lnTo>
                      <a:cubicBezTo>
                        <a:pt x="0" y="561"/>
                        <a:pt x="0" y="589"/>
                        <a:pt x="0" y="617"/>
                      </a:cubicBezTo>
                      <a:cubicBezTo>
                        <a:pt x="28" y="813"/>
                        <a:pt x="196" y="953"/>
                        <a:pt x="392" y="953"/>
                      </a:cubicBezTo>
                      <a:lnTo>
                        <a:pt x="5237" y="953"/>
                      </a:lnTo>
                      <a:cubicBezTo>
                        <a:pt x="5433" y="953"/>
                        <a:pt x="5601" y="813"/>
                        <a:pt x="5629" y="617"/>
                      </a:cubicBezTo>
                      <a:cubicBezTo>
                        <a:pt x="5629" y="589"/>
                        <a:pt x="5629" y="561"/>
                        <a:pt x="5629" y="561"/>
                      </a:cubicBezTo>
                      <a:lnTo>
                        <a:pt x="56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2" name="Google Shape;282;p36"/>
                <p:cNvSpPr/>
                <p:nvPr/>
              </p:nvSpPr>
              <p:spPr>
                <a:xfrm>
                  <a:off x="2358563" y="2507589"/>
                  <a:ext cx="236475" cy="46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" h="13667" extrusionOk="0">
                      <a:moveTo>
                        <a:pt x="6582" y="1"/>
                      </a:moveTo>
                      <a:lnTo>
                        <a:pt x="6105" y="421"/>
                      </a:lnTo>
                      <a:lnTo>
                        <a:pt x="5489" y="981"/>
                      </a:lnTo>
                      <a:lnTo>
                        <a:pt x="4761" y="1625"/>
                      </a:lnTo>
                      <a:lnTo>
                        <a:pt x="4201" y="2129"/>
                      </a:lnTo>
                      <a:lnTo>
                        <a:pt x="1009" y="4985"/>
                      </a:lnTo>
                      <a:cubicBezTo>
                        <a:pt x="365" y="5545"/>
                        <a:pt x="1" y="6358"/>
                        <a:pt x="29" y="7198"/>
                      </a:cubicBezTo>
                      <a:lnTo>
                        <a:pt x="29" y="13666"/>
                      </a:lnTo>
                      <a:lnTo>
                        <a:pt x="1961" y="13666"/>
                      </a:lnTo>
                      <a:lnTo>
                        <a:pt x="1961" y="7562"/>
                      </a:lnTo>
                      <a:cubicBezTo>
                        <a:pt x="1961" y="6834"/>
                        <a:pt x="2213" y="6134"/>
                        <a:pt x="2689" y="5601"/>
                      </a:cubicBezTo>
                      <a:lnTo>
                        <a:pt x="4201" y="3865"/>
                      </a:lnTo>
                      <a:lnTo>
                        <a:pt x="4761" y="3221"/>
                      </a:lnTo>
                      <a:lnTo>
                        <a:pt x="5489" y="2409"/>
                      </a:lnTo>
                      <a:lnTo>
                        <a:pt x="5797" y="2045"/>
                      </a:lnTo>
                      <a:lnTo>
                        <a:pt x="6105" y="1513"/>
                      </a:lnTo>
                      <a:lnTo>
                        <a:pt x="7002" y="29"/>
                      </a:lnTo>
                      <a:lnTo>
                        <a:pt x="658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3" name="Google Shape;283;p36"/>
                <p:cNvSpPr/>
                <p:nvPr/>
              </p:nvSpPr>
              <p:spPr>
                <a:xfrm>
                  <a:off x="2424759" y="2789427"/>
                  <a:ext cx="270518" cy="17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0" h="505" extrusionOk="0">
                      <a:moveTo>
                        <a:pt x="1" y="1"/>
                      </a:moveTo>
                      <a:lnTo>
                        <a:pt x="1" y="505"/>
                      </a:lnTo>
                      <a:lnTo>
                        <a:pt x="8010" y="505"/>
                      </a:lnTo>
                      <a:lnTo>
                        <a:pt x="801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4" name="Google Shape;284;p36"/>
                <p:cNvSpPr/>
                <p:nvPr/>
              </p:nvSpPr>
              <p:spPr>
                <a:xfrm>
                  <a:off x="2346269" y="2811177"/>
                  <a:ext cx="68119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2018" extrusionOk="0">
                      <a:moveTo>
                        <a:pt x="1009" y="1"/>
                      </a:moveTo>
                      <a:cubicBezTo>
                        <a:pt x="897" y="1"/>
                        <a:pt x="785" y="29"/>
                        <a:pt x="673" y="57"/>
                      </a:cubicBezTo>
                      <a:lnTo>
                        <a:pt x="561" y="113"/>
                      </a:lnTo>
                      <a:cubicBezTo>
                        <a:pt x="365" y="197"/>
                        <a:pt x="197" y="365"/>
                        <a:pt x="113" y="561"/>
                      </a:cubicBezTo>
                      <a:cubicBezTo>
                        <a:pt x="113" y="617"/>
                        <a:pt x="57" y="645"/>
                        <a:pt x="57" y="673"/>
                      </a:cubicBezTo>
                      <a:cubicBezTo>
                        <a:pt x="29" y="785"/>
                        <a:pt x="1" y="897"/>
                        <a:pt x="1" y="1009"/>
                      </a:cubicBezTo>
                      <a:cubicBezTo>
                        <a:pt x="1" y="1121"/>
                        <a:pt x="29" y="1233"/>
                        <a:pt x="57" y="1345"/>
                      </a:cubicBezTo>
                      <a:cubicBezTo>
                        <a:pt x="57" y="1373"/>
                        <a:pt x="85" y="1401"/>
                        <a:pt x="113" y="1457"/>
                      </a:cubicBezTo>
                      <a:cubicBezTo>
                        <a:pt x="197" y="1653"/>
                        <a:pt x="365" y="1821"/>
                        <a:pt x="561" y="1905"/>
                      </a:cubicBezTo>
                      <a:lnTo>
                        <a:pt x="673" y="1961"/>
                      </a:lnTo>
                      <a:cubicBezTo>
                        <a:pt x="785" y="1989"/>
                        <a:pt x="897" y="2017"/>
                        <a:pt x="1009" y="2017"/>
                      </a:cubicBezTo>
                      <a:cubicBezTo>
                        <a:pt x="1121" y="2017"/>
                        <a:pt x="1233" y="1989"/>
                        <a:pt x="1345" y="1961"/>
                      </a:cubicBezTo>
                      <a:lnTo>
                        <a:pt x="1457" y="1905"/>
                      </a:lnTo>
                      <a:cubicBezTo>
                        <a:pt x="1681" y="1793"/>
                        <a:pt x="1877" y="1597"/>
                        <a:pt x="1961" y="1345"/>
                      </a:cubicBezTo>
                      <a:cubicBezTo>
                        <a:pt x="1989" y="1233"/>
                        <a:pt x="2017" y="1121"/>
                        <a:pt x="2017" y="1009"/>
                      </a:cubicBezTo>
                      <a:cubicBezTo>
                        <a:pt x="2017" y="897"/>
                        <a:pt x="1989" y="785"/>
                        <a:pt x="1961" y="673"/>
                      </a:cubicBezTo>
                      <a:cubicBezTo>
                        <a:pt x="1933" y="645"/>
                        <a:pt x="1933" y="617"/>
                        <a:pt x="1905" y="561"/>
                      </a:cubicBezTo>
                      <a:cubicBezTo>
                        <a:pt x="1821" y="365"/>
                        <a:pt x="1653" y="197"/>
                        <a:pt x="1457" y="113"/>
                      </a:cubicBezTo>
                      <a:lnTo>
                        <a:pt x="1345" y="57"/>
                      </a:lnTo>
                      <a:cubicBezTo>
                        <a:pt x="1233" y="29"/>
                        <a:pt x="1121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5" name="Google Shape;285;p36"/>
                <p:cNvSpPr/>
                <p:nvPr/>
              </p:nvSpPr>
              <p:spPr>
                <a:xfrm>
                  <a:off x="2422867" y="2397893"/>
                  <a:ext cx="156096" cy="145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2" h="4313" extrusionOk="0">
                      <a:moveTo>
                        <a:pt x="869" y="0"/>
                      </a:moveTo>
                      <a:lnTo>
                        <a:pt x="1" y="952"/>
                      </a:lnTo>
                      <a:lnTo>
                        <a:pt x="3753" y="4313"/>
                      </a:lnTo>
                      <a:lnTo>
                        <a:pt x="4622" y="3361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6" name="Google Shape;286;p36"/>
                <p:cNvSpPr/>
                <p:nvPr/>
              </p:nvSpPr>
              <p:spPr>
                <a:xfrm>
                  <a:off x="2416248" y="2389855"/>
                  <a:ext cx="48295" cy="5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1506" extrusionOk="0">
                      <a:moveTo>
                        <a:pt x="1205" y="0"/>
                      </a:moveTo>
                      <a:cubicBezTo>
                        <a:pt x="1156" y="0"/>
                        <a:pt x="1107" y="14"/>
                        <a:pt x="1065" y="42"/>
                      </a:cubicBezTo>
                      <a:lnTo>
                        <a:pt x="57" y="1162"/>
                      </a:lnTo>
                      <a:cubicBezTo>
                        <a:pt x="1" y="1246"/>
                        <a:pt x="1" y="1358"/>
                        <a:pt x="57" y="1442"/>
                      </a:cubicBezTo>
                      <a:cubicBezTo>
                        <a:pt x="99" y="1484"/>
                        <a:pt x="155" y="1505"/>
                        <a:pt x="207" y="1505"/>
                      </a:cubicBezTo>
                      <a:cubicBezTo>
                        <a:pt x="260" y="1505"/>
                        <a:pt x="309" y="1484"/>
                        <a:pt x="337" y="1442"/>
                      </a:cubicBezTo>
                      <a:lnTo>
                        <a:pt x="1345" y="322"/>
                      </a:lnTo>
                      <a:cubicBezTo>
                        <a:pt x="1429" y="266"/>
                        <a:pt x="1429" y="126"/>
                        <a:pt x="1345" y="42"/>
                      </a:cubicBezTo>
                      <a:cubicBezTo>
                        <a:pt x="1303" y="14"/>
                        <a:pt x="1254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7" name="Google Shape;287;p36"/>
                <p:cNvSpPr/>
                <p:nvPr/>
              </p:nvSpPr>
              <p:spPr>
                <a:xfrm>
                  <a:off x="2358563" y="2895373"/>
                  <a:ext cx="66228" cy="80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2381" extrusionOk="0">
                      <a:moveTo>
                        <a:pt x="1" y="0"/>
                      </a:moveTo>
                      <a:lnTo>
                        <a:pt x="1" y="2381"/>
                      </a:lnTo>
                      <a:lnTo>
                        <a:pt x="1961" y="2381"/>
                      </a:lnTo>
                      <a:lnTo>
                        <a:pt x="19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8" name="Google Shape;288;p36"/>
                <p:cNvSpPr/>
                <p:nvPr/>
              </p:nvSpPr>
              <p:spPr>
                <a:xfrm>
                  <a:off x="2538271" y="2851468"/>
                  <a:ext cx="102162" cy="17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517" extrusionOk="0">
                      <a:moveTo>
                        <a:pt x="2709" y="0"/>
                      </a:moveTo>
                      <a:cubicBezTo>
                        <a:pt x="2694" y="0"/>
                        <a:pt x="2677" y="4"/>
                        <a:pt x="2661" y="12"/>
                      </a:cubicBezTo>
                      <a:lnTo>
                        <a:pt x="392" y="12"/>
                      </a:lnTo>
                      <a:cubicBezTo>
                        <a:pt x="336" y="12"/>
                        <a:pt x="280" y="12"/>
                        <a:pt x="224" y="40"/>
                      </a:cubicBezTo>
                      <a:cubicBezTo>
                        <a:pt x="0" y="96"/>
                        <a:pt x="0" y="404"/>
                        <a:pt x="224" y="488"/>
                      </a:cubicBezTo>
                      <a:cubicBezTo>
                        <a:pt x="280" y="488"/>
                        <a:pt x="336" y="516"/>
                        <a:pt x="392" y="516"/>
                      </a:cubicBezTo>
                      <a:lnTo>
                        <a:pt x="2661" y="516"/>
                      </a:lnTo>
                      <a:cubicBezTo>
                        <a:pt x="2717" y="516"/>
                        <a:pt x="2773" y="488"/>
                        <a:pt x="2801" y="488"/>
                      </a:cubicBezTo>
                      <a:cubicBezTo>
                        <a:pt x="3025" y="404"/>
                        <a:pt x="3025" y="96"/>
                        <a:pt x="2801" y="40"/>
                      </a:cubicBezTo>
                      <a:cubicBezTo>
                        <a:pt x="2781" y="20"/>
                        <a:pt x="2747" y="0"/>
                        <a:pt x="27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9" name="Google Shape;289;p36"/>
                <p:cNvSpPr/>
                <p:nvPr/>
              </p:nvSpPr>
              <p:spPr>
                <a:xfrm>
                  <a:off x="2538271" y="2868895"/>
                  <a:ext cx="102162" cy="17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505" extrusionOk="0">
                      <a:moveTo>
                        <a:pt x="392" y="0"/>
                      </a:moveTo>
                      <a:cubicBezTo>
                        <a:pt x="336" y="0"/>
                        <a:pt x="280" y="0"/>
                        <a:pt x="224" y="28"/>
                      </a:cubicBezTo>
                      <a:cubicBezTo>
                        <a:pt x="0" y="84"/>
                        <a:pt x="0" y="420"/>
                        <a:pt x="224" y="476"/>
                      </a:cubicBezTo>
                      <a:cubicBezTo>
                        <a:pt x="280" y="504"/>
                        <a:pt x="336" y="504"/>
                        <a:pt x="392" y="504"/>
                      </a:cubicBezTo>
                      <a:lnTo>
                        <a:pt x="2661" y="504"/>
                      </a:lnTo>
                      <a:cubicBezTo>
                        <a:pt x="2717" y="504"/>
                        <a:pt x="2773" y="504"/>
                        <a:pt x="2801" y="476"/>
                      </a:cubicBezTo>
                      <a:cubicBezTo>
                        <a:pt x="3025" y="420"/>
                        <a:pt x="3025" y="84"/>
                        <a:pt x="2801" y="28"/>
                      </a:cubicBezTo>
                      <a:cubicBezTo>
                        <a:pt x="2773" y="0"/>
                        <a:pt x="2717" y="0"/>
                        <a:pt x="26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0" name="Google Shape;290;p36"/>
                <p:cNvSpPr/>
                <p:nvPr/>
              </p:nvSpPr>
              <p:spPr>
                <a:xfrm>
                  <a:off x="2538271" y="2885917"/>
                  <a:ext cx="102162" cy="17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505" extrusionOk="0">
                      <a:moveTo>
                        <a:pt x="392" y="0"/>
                      </a:moveTo>
                      <a:cubicBezTo>
                        <a:pt x="336" y="0"/>
                        <a:pt x="280" y="0"/>
                        <a:pt x="224" y="28"/>
                      </a:cubicBezTo>
                      <a:cubicBezTo>
                        <a:pt x="0" y="84"/>
                        <a:pt x="0" y="420"/>
                        <a:pt x="224" y="476"/>
                      </a:cubicBezTo>
                      <a:cubicBezTo>
                        <a:pt x="280" y="504"/>
                        <a:pt x="336" y="504"/>
                        <a:pt x="392" y="504"/>
                      </a:cubicBezTo>
                      <a:lnTo>
                        <a:pt x="2661" y="504"/>
                      </a:lnTo>
                      <a:cubicBezTo>
                        <a:pt x="2717" y="504"/>
                        <a:pt x="2773" y="504"/>
                        <a:pt x="2801" y="476"/>
                      </a:cubicBezTo>
                      <a:cubicBezTo>
                        <a:pt x="3025" y="420"/>
                        <a:pt x="3025" y="84"/>
                        <a:pt x="2801" y="28"/>
                      </a:cubicBezTo>
                      <a:cubicBezTo>
                        <a:pt x="2773" y="0"/>
                        <a:pt x="2717" y="0"/>
                        <a:pt x="26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1" name="Google Shape;291;p36"/>
                <p:cNvSpPr/>
                <p:nvPr/>
              </p:nvSpPr>
              <p:spPr>
                <a:xfrm>
                  <a:off x="2538271" y="2902939"/>
                  <a:ext cx="102162" cy="1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533" extrusionOk="0">
                      <a:moveTo>
                        <a:pt x="392" y="0"/>
                      </a:moveTo>
                      <a:cubicBezTo>
                        <a:pt x="336" y="0"/>
                        <a:pt x="280" y="28"/>
                        <a:pt x="224" y="28"/>
                      </a:cubicBezTo>
                      <a:cubicBezTo>
                        <a:pt x="0" y="112"/>
                        <a:pt x="0" y="420"/>
                        <a:pt x="224" y="504"/>
                      </a:cubicBezTo>
                      <a:cubicBezTo>
                        <a:pt x="280" y="504"/>
                        <a:pt x="336" y="504"/>
                        <a:pt x="392" y="532"/>
                      </a:cubicBezTo>
                      <a:lnTo>
                        <a:pt x="2661" y="532"/>
                      </a:lnTo>
                      <a:cubicBezTo>
                        <a:pt x="2717" y="504"/>
                        <a:pt x="2773" y="504"/>
                        <a:pt x="2801" y="504"/>
                      </a:cubicBezTo>
                      <a:cubicBezTo>
                        <a:pt x="3025" y="420"/>
                        <a:pt x="3025" y="112"/>
                        <a:pt x="2801" y="28"/>
                      </a:cubicBezTo>
                      <a:cubicBezTo>
                        <a:pt x="2773" y="28"/>
                        <a:pt x="2717" y="0"/>
                        <a:pt x="26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2" name="Google Shape;292;p36"/>
                <p:cNvSpPr/>
                <p:nvPr/>
              </p:nvSpPr>
              <p:spPr>
                <a:xfrm>
                  <a:off x="2359509" y="2919015"/>
                  <a:ext cx="361332" cy="7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9" h="2269" extrusionOk="0">
                      <a:moveTo>
                        <a:pt x="1" y="0"/>
                      </a:moveTo>
                      <a:lnTo>
                        <a:pt x="1" y="2269"/>
                      </a:lnTo>
                      <a:lnTo>
                        <a:pt x="10698" y="2269"/>
                      </a:lnTo>
                      <a:lnTo>
                        <a:pt x="10698" y="840"/>
                      </a:lnTo>
                      <a:cubicBezTo>
                        <a:pt x="10698" y="392"/>
                        <a:pt x="10334" y="0"/>
                        <a:pt x="98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3" name="Google Shape;293;p36"/>
                <p:cNvSpPr/>
                <p:nvPr/>
              </p:nvSpPr>
              <p:spPr>
                <a:xfrm>
                  <a:off x="2358563" y="2974808"/>
                  <a:ext cx="362278" cy="20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7" h="617" extrusionOk="0">
                      <a:moveTo>
                        <a:pt x="1" y="1"/>
                      </a:moveTo>
                      <a:lnTo>
                        <a:pt x="1" y="617"/>
                      </a:lnTo>
                      <a:lnTo>
                        <a:pt x="10726" y="617"/>
                      </a:lnTo>
                      <a:lnTo>
                        <a:pt x="107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4" name="Google Shape;294;p36"/>
                <p:cNvSpPr/>
                <p:nvPr/>
              </p:nvSpPr>
              <p:spPr>
                <a:xfrm>
                  <a:off x="2372748" y="2983319"/>
                  <a:ext cx="22729" cy="30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897" extrusionOk="0">
                      <a:moveTo>
                        <a:pt x="1" y="1"/>
                      </a:moveTo>
                      <a:lnTo>
                        <a:pt x="1" y="897"/>
                      </a:lnTo>
                      <a:lnTo>
                        <a:pt x="673" y="897"/>
                      </a:lnTo>
                      <a:lnTo>
                        <a:pt x="6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5" name="Google Shape;295;p36"/>
                <p:cNvSpPr/>
                <p:nvPr/>
              </p:nvSpPr>
              <p:spPr>
                <a:xfrm>
                  <a:off x="2682010" y="2983319"/>
                  <a:ext cx="21783" cy="30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897" extrusionOk="0">
                      <a:moveTo>
                        <a:pt x="1" y="1"/>
                      </a:moveTo>
                      <a:lnTo>
                        <a:pt x="1" y="897"/>
                      </a:lnTo>
                      <a:lnTo>
                        <a:pt x="645" y="897"/>
                      </a:lnTo>
                      <a:lnTo>
                        <a:pt x="6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6" name="Google Shape;296;p36"/>
                <p:cNvSpPr/>
                <p:nvPr/>
              </p:nvSpPr>
              <p:spPr>
                <a:xfrm>
                  <a:off x="2519357" y="2521773"/>
                  <a:ext cx="45424" cy="94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2802" extrusionOk="0">
                      <a:moveTo>
                        <a:pt x="1344" y="1"/>
                      </a:moveTo>
                      <a:lnTo>
                        <a:pt x="728" y="561"/>
                      </a:lnTo>
                      <a:lnTo>
                        <a:pt x="0" y="1205"/>
                      </a:lnTo>
                      <a:lnTo>
                        <a:pt x="0" y="2801"/>
                      </a:lnTo>
                      <a:lnTo>
                        <a:pt x="728" y="1989"/>
                      </a:lnTo>
                      <a:lnTo>
                        <a:pt x="1036" y="1625"/>
                      </a:lnTo>
                      <a:lnTo>
                        <a:pt x="1344" y="1093"/>
                      </a:lnTo>
                      <a:lnTo>
                        <a:pt x="13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7" name="Google Shape;297;p36"/>
                <p:cNvSpPr/>
                <p:nvPr/>
              </p:nvSpPr>
              <p:spPr>
                <a:xfrm>
                  <a:off x="2544890" y="2507589"/>
                  <a:ext cx="91760" cy="140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" h="4174" extrusionOk="0">
                      <a:moveTo>
                        <a:pt x="1093" y="1"/>
                      </a:moveTo>
                      <a:lnTo>
                        <a:pt x="0" y="981"/>
                      </a:lnTo>
                      <a:lnTo>
                        <a:pt x="0" y="4061"/>
                      </a:lnTo>
                      <a:cubicBezTo>
                        <a:pt x="0" y="4145"/>
                        <a:pt x="56" y="4173"/>
                        <a:pt x="112" y="4173"/>
                      </a:cubicBezTo>
                      <a:lnTo>
                        <a:pt x="2717" y="3669"/>
                      </a:lnTo>
                      <a:lnTo>
                        <a:pt x="2717" y="113"/>
                      </a:lnTo>
                      <a:cubicBezTo>
                        <a:pt x="2717" y="57"/>
                        <a:pt x="2661" y="29"/>
                        <a:pt x="26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8" name="Google Shape;298;p36"/>
                <p:cNvSpPr/>
                <p:nvPr/>
              </p:nvSpPr>
              <p:spPr>
                <a:xfrm>
                  <a:off x="2580825" y="2619209"/>
                  <a:ext cx="56772" cy="9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" h="2756" extrusionOk="0">
                      <a:moveTo>
                        <a:pt x="701" y="0"/>
                      </a:moveTo>
                      <a:lnTo>
                        <a:pt x="1" y="280"/>
                      </a:lnTo>
                      <a:lnTo>
                        <a:pt x="981" y="2689"/>
                      </a:lnTo>
                      <a:cubicBezTo>
                        <a:pt x="981" y="2730"/>
                        <a:pt x="1026" y="2755"/>
                        <a:pt x="1072" y="2755"/>
                      </a:cubicBezTo>
                      <a:cubicBezTo>
                        <a:pt x="1089" y="2755"/>
                        <a:pt x="1106" y="2752"/>
                        <a:pt x="1121" y="2745"/>
                      </a:cubicBezTo>
                      <a:lnTo>
                        <a:pt x="1597" y="2548"/>
                      </a:lnTo>
                      <a:cubicBezTo>
                        <a:pt x="1653" y="2520"/>
                        <a:pt x="1681" y="2464"/>
                        <a:pt x="1653" y="2408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9" name="Google Shape;299;p36"/>
                <p:cNvSpPr/>
                <p:nvPr/>
              </p:nvSpPr>
              <p:spPr>
                <a:xfrm>
                  <a:off x="2560966" y="2626775"/>
                  <a:ext cx="25566" cy="98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2913" extrusionOk="0">
                      <a:moveTo>
                        <a:pt x="729" y="0"/>
                      </a:moveTo>
                      <a:lnTo>
                        <a:pt x="0" y="280"/>
                      </a:lnTo>
                      <a:lnTo>
                        <a:pt x="0" y="1092"/>
                      </a:lnTo>
                      <a:lnTo>
                        <a:pt x="28" y="2829"/>
                      </a:lnTo>
                      <a:cubicBezTo>
                        <a:pt x="28" y="2885"/>
                        <a:pt x="56" y="2913"/>
                        <a:pt x="140" y="2913"/>
                      </a:cubicBezTo>
                      <a:lnTo>
                        <a:pt x="645" y="2913"/>
                      </a:lnTo>
                      <a:cubicBezTo>
                        <a:pt x="701" y="2913"/>
                        <a:pt x="757" y="2857"/>
                        <a:pt x="757" y="2801"/>
                      </a:cubicBezTo>
                      <a:lnTo>
                        <a:pt x="729" y="784"/>
                      </a:lnTo>
                      <a:lnTo>
                        <a:pt x="7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0" name="Google Shape;300;p36"/>
                <p:cNvSpPr/>
                <p:nvPr/>
              </p:nvSpPr>
              <p:spPr>
                <a:xfrm>
                  <a:off x="2598792" y="2611644"/>
                  <a:ext cx="85140" cy="80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2374" extrusionOk="0">
                      <a:moveTo>
                        <a:pt x="757" y="0"/>
                      </a:moveTo>
                      <a:lnTo>
                        <a:pt x="1" y="280"/>
                      </a:lnTo>
                      <a:lnTo>
                        <a:pt x="309" y="616"/>
                      </a:lnTo>
                      <a:lnTo>
                        <a:pt x="561" y="868"/>
                      </a:lnTo>
                      <a:lnTo>
                        <a:pt x="1933" y="2352"/>
                      </a:lnTo>
                      <a:cubicBezTo>
                        <a:pt x="1947" y="2366"/>
                        <a:pt x="1975" y="2373"/>
                        <a:pt x="2006" y="2373"/>
                      </a:cubicBezTo>
                      <a:cubicBezTo>
                        <a:pt x="2038" y="2373"/>
                        <a:pt x="2073" y="2366"/>
                        <a:pt x="2101" y="2352"/>
                      </a:cubicBezTo>
                      <a:lnTo>
                        <a:pt x="2465" y="1988"/>
                      </a:lnTo>
                      <a:cubicBezTo>
                        <a:pt x="2521" y="1932"/>
                        <a:pt x="2521" y="1876"/>
                        <a:pt x="2465" y="1820"/>
                      </a:cubicBezTo>
                      <a:lnTo>
                        <a:pt x="1289" y="560"/>
                      </a:lnTo>
                      <a:lnTo>
                        <a:pt x="75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1" name="Google Shape;301;p36"/>
                <p:cNvSpPr/>
                <p:nvPr/>
              </p:nvSpPr>
              <p:spPr>
                <a:xfrm>
                  <a:off x="2540162" y="2605497"/>
                  <a:ext cx="114455" cy="59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755" extrusionOk="0">
                      <a:moveTo>
                        <a:pt x="2958" y="0"/>
                      </a:moveTo>
                      <a:cubicBezTo>
                        <a:pt x="2913" y="0"/>
                        <a:pt x="2871" y="14"/>
                        <a:pt x="2829" y="42"/>
                      </a:cubicBezTo>
                      <a:lnTo>
                        <a:pt x="280" y="1050"/>
                      </a:lnTo>
                      <a:cubicBezTo>
                        <a:pt x="84" y="1106"/>
                        <a:pt x="0" y="1330"/>
                        <a:pt x="84" y="1526"/>
                      </a:cubicBezTo>
                      <a:cubicBezTo>
                        <a:pt x="146" y="1671"/>
                        <a:pt x="270" y="1755"/>
                        <a:pt x="409" y="1755"/>
                      </a:cubicBezTo>
                      <a:cubicBezTo>
                        <a:pt x="458" y="1755"/>
                        <a:pt x="509" y="1744"/>
                        <a:pt x="560" y="1722"/>
                      </a:cubicBezTo>
                      <a:lnTo>
                        <a:pt x="3081" y="714"/>
                      </a:lnTo>
                      <a:cubicBezTo>
                        <a:pt x="3277" y="658"/>
                        <a:pt x="3389" y="434"/>
                        <a:pt x="3305" y="238"/>
                      </a:cubicBezTo>
                      <a:cubicBezTo>
                        <a:pt x="3277" y="154"/>
                        <a:pt x="3193" y="70"/>
                        <a:pt x="3109" y="42"/>
                      </a:cubicBezTo>
                      <a:cubicBezTo>
                        <a:pt x="3053" y="14"/>
                        <a:pt x="3004" y="0"/>
                        <a:pt x="29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2" name="Google Shape;302;p36"/>
                <p:cNvSpPr/>
                <p:nvPr/>
              </p:nvSpPr>
              <p:spPr>
                <a:xfrm>
                  <a:off x="2361400" y="2234262"/>
                  <a:ext cx="116380" cy="7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6" h="2297" extrusionOk="0">
                      <a:moveTo>
                        <a:pt x="85" y="1"/>
                      </a:moveTo>
                      <a:cubicBezTo>
                        <a:pt x="29" y="197"/>
                        <a:pt x="1" y="393"/>
                        <a:pt x="1" y="589"/>
                      </a:cubicBezTo>
                      <a:cubicBezTo>
                        <a:pt x="29" y="1541"/>
                        <a:pt x="785" y="2269"/>
                        <a:pt x="1737" y="2297"/>
                      </a:cubicBezTo>
                      <a:cubicBezTo>
                        <a:pt x="2689" y="2269"/>
                        <a:pt x="3445" y="1485"/>
                        <a:pt x="3445" y="533"/>
                      </a:cubicBezTo>
                      <a:cubicBezTo>
                        <a:pt x="3445" y="365"/>
                        <a:pt x="3417" y="169"/>
                        <a:pt x="336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3" name="Google Shape;303;p36"/>
                <p:cNvSpPr/>
                <p:nvPr/>
              </p:nvSpPr>
              <p:spPr>
                <a:xfrm>
                  <a:off x="2360454" y="2085794"/>
                  <a:ext cx="135293" cy="22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" h="6665" extrusionOk="0">
                      <a:moveTo>
                        <a:pt x="2185" y="84"/>
                      </a:moveTo>
                      <a:lnTo>
                        <a:pt x="2185" y="3249"/>
                      </a:lnTo>
                      <a:cubicBezTo>
                        <a:pt x="2185" y="3305"/>
                        <a:pt x="2241" y="3389"/>
                        <a:pt x="2297" y="3389"/>
                      </a:cubicBezTo>
                      <a:cubicBezTo>
                        <a:pt x="4005" y="4033"/>
                        <a:pt x="3585" y="6553"/>
                        <a:pt x="1765" y="6581"/>
                      </a:cubicBezTo>
                      <a:cubicBezTo>
                        <a:pt x="869" y="6553"/>
                        <a:pt x="141" y="5853"/>
                        <a:pt x="113" y="4957"/>
                      </a:cubicBezTo>
                      <a:cubicBezTo>
                        <a:pt x="113" y="4761"/>
                        <a:pt x="141" y="4565"/>
                        <a:pt x="225" y="4397"/>
                      </a:cubicBezTo>
                      <a:cubicBezTo>
                        <a:pt x="393" y="3921"/>
                        <a:pt x="757" y="3557"/>
                        <a:pt x="1205" y="3389"/>
                      </a:cubicBezTo>
                      <a:cubicBezTo>
                        <a:pt x="1261" y="3389"/>
                        <a:pt x="1317" y="3305"/>
                        <a:pt x="1317" y="3249"/>
                      </a:cubicBezTo>
                      <a:lnTo>
                        <a:pt x="1317" y="84"/>
                      </a:lnTo>
                      <a:close/>
                      <a:moveTo>
                        <a:pt x="1205" y="0"/>
                      </a:moveTo>
                      <a:lnTo>
                        <a:pt x="1205" y="3249"/>
                      </a:lnTo>
                      <a:cubicBezTo>
                        <a:pt x="1205" y="3277"/>
                        <a:pt x="1205" y="3305"/>
                        <a:pt x="1177" y="3305"/>
                      </a:cubicBezTo>
                      <a:cubicBezTo>
                        <a:pt x="477" y="3557"/>
                        <a:pt x="1" y="4229"/>
                        <a:pt x="29" y="4957"/>
                      </a:cubicBezTo>
                      <a:cubicBezTo>
                        <a:pt x="57" y="5909"/>
                        <a:pt x="813" y="6665"/>
                        <a:pt x="1765" y="6665"/>
                      </a:cubicBezTo>
                      <a:cubicBezTo>
                        <a:pt x="2717" y="6665"/>
                        <a:pt x="3473" y="5881"/>
                        <a:pt x="3473" y="4929"/>
                      </a:cubicBezTo>
                      <a:cubicBezTo>
                        <a:pt x="3473" y="4733"/>
                        <a:pt x="3445" y="4565"/>
                        <a:pt x="3389" y="4397"/>
                      </a:cubicBezTo>
                      <a:cubicBezTo>
                        <a:pt x="3221" y="3893"/>
                        <a:pt x="2829" y="3473"/>
                        <a:pt x="2325" y="3305"/>
                      </a:cubicBezTo>
                      <a:cubicBezTo>
                        <a:pt x="2297" y="3305"/>
                        <a:pt x="2297" y="3277"/>
                        <a:pt x="2297" y="3249"/>
                      </a:cubicBezTo>
                      <a:lnTo>
                        <a:pt x="22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4" name="Google Shape;304;p36"/>
                <p:cNvSpPr/>
                <p:nvPr/>
              </p:nvSpPr>
              <p:spPr>
                <a:xfrm>
                  <a:off x="3739417" y="2727959"/>
                  <a:ext cx="38805" cy="33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" h="981" extrusionOk="0">
                      <a:moveTo>
                        <a:pt x="140" y="1"/>
                      </a:moveTo>
                      <a:cubicBezTo>
                        <a:pt x="56" y="1"/>
                        <a:pt x="0" y="169"/>
                        <a:pt x="0" y="337"/>
                      </a:cubicBezTo>
                      <a:lnTo>
                        <a:pt x="0" y="533"/>
                      </a:lnTo>
                      <a:cubicBezTo>
                        <a:pt x="0" y="645"/>
                        <a:pt x="28" y="757"/>
                        <a:pt x="112" y="841"/>
                      </a:cubicBezTo>
                      <a:lnTo>
                        <a:pt x="252" y="841"/>
                      </a:lnTo>
                      <a:lnTo>
                        <a:pt x="252" y="981"/>
                      </a:lnTo>
                      <a:lnTo>
                        <a:pt x="896" y="981"/>
                      </a:lnTo>
                      <a:lnTo>
                        <a:pt x="896" y="841"/>
                      </a:lnTo>
                      <a:lnTo>
                        <a:pt x="1036" y="841"/>
                      </a:lnTo>
                      <a:cubicBezTo>
                        <a:pt x="1092" y="757"/>
                        <a:pt x="1148" y="645"/>
                        <a:pt x="1120" y="533"/>
                      </a:cubicBezTo>
                      <a:lnTo>
                        <a:pt x="1148" y="309"/>
                      </a:lnTo>
                      <a:cubicBezTo>
                        <a:pt x="1148" y="141"/>
                        <a:pt x="1092" y="1"/>
                        <a:pt x="10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5" name="Google Shape;305;p36"/>
                <p:cNvSpPr/>
                <p:nvPr/>
              </p:nvSpPr>
              <p:spPr>
                <a:xfrm>
                  <a:off x="3742254" y="2757274"/>
                  <a:ext cx="35022" cy="210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246" extrusionOk="0">
                      <a:moveTo>
                        <a:pt x="896" y="141"/>
                      </a:moveTo>
                      <a:lnTo>
                        <a:pt x="924" y="5489"/>
                      </a:lnTo>
                      <a:cubicBezTo>
                        <a:pt x="924" y="5825"/>
                        <a:pt x="756" y="6105"/>
                        <a:pt x="504" y="6105"/>
                      </a:cubicBezTo>
                      <a:cubicBezTo>
                        <a:pt x="280" y="6105"/>
                        <a:pt x="84" y="5825"/>
                        <a:pt x="84" y="5489"/>
                      </a:cubicBezTo>
                      <a:lnTo>
                        <a:pt x="84" y="141"/>
                      </a:lnTo>
                      <a:close/>
                      <a:moveTo>
                        <a:pt x="0" y="1"/>
                      </a:moveTo>
                      <a:lnTo>
                        <a:pt x="28" y="5489"/>
                      </a:lnTo>
                      <a:cubicBezTo>
                        <a:pt x="28" y="5909"/>
                        <a:pt x="252" y="6245"/>
                        <a:pt x="532" y="6245"/>
                      </a:cubicBezTo>
                      <a:cubicBezTo>
                        <a:pt x="812" y="6245"/>
                        <a:pt x="1036" y="5909"/>
                        <a:pt x="1008" y="5461"/>
                      </a:cubicBezTo>
                      <a:lnTo>
                        <a:pt x="9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6" name="Google Shape;306;p36"/>
                <p:cNvSpPr/>
                <p:nvPr/>
              </p:nvSpPr>
              <p:spPr>
                <a:xfrm>
                  <a:off x="3815069" y="2727959"/>
                  <a:ext cx="38805" cy="33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" h="981" extrusionOk="0">
                      <a:moveTo>
                        <a:pt x="140" y="1"/>
                      </a:moveTo>
                      <a:cubicBezTo>
                        <a:pt x="56" y="1"/>
                        <a:pt x="0" y="169"/>
                        <a:pt x="0" y="337"/>
                      </a:cubicBezTo>
                      <a:lnTo>
                        <a:pt x="0" y="533"/>
                      </a:lnTo>
                      <a:cubicBezTo>
                        <a:pt x="0" y="645"/>
                        <a:pt x="28" y="757"/>
                        <a:pt x="112" y="841"/>
                      </a:cubicBezTo>
                      <a:lnTo>
                        <a:pt x="252" y="841"/>
                      </a:lnTo>
                      <a:lnTo>
                        <a:pt x="252" y="981"/>
                      </a:lnTo>
                      <a:lnTo>
                        <a:pt x="924" y="981"/>
                      </a:lnTo>
                      <a:lnTo>
                        <a:pt x="924" y="841"/>
                      </a:lnTo>
                      <a:lnTo>
                        <a:pt x="1065" y="841"/>
                      </a:lnTo>
                      <a:cubicBezTo>
                        <a:pt x="1121" y="757"/>
                        <a:pt x="1149" y="645"/>
                        <a:pt x="1149" y="533"/>
                      </a:cubicBezTo>
                      <a:lnTo>
                        <a:pt x="1149" y="309"/>
                      </a:lnTo>
                      <a:cubicBezTo>
                        <a:pt x="1149" y="141"/>
                        <a:pt x="1093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7" name="Google Shape;307;p36"/>
                <p:cNvSpPr/>
                <p:nvPr/>
              </p:nvSpPr>
              <p:spPr>
                <a:xfrm>
                  <a:off x="3818852" y="2757274"/>
                  <a:ext cx="34076" cy="210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6246" extrusionOk="0">
                      <a:moveTo>
                        <a:pt x="869" y="141"/>
                      </a:moveTo>
                      <a:lnTo>
                        <a:pt x="897" y="5489"/>
                      </a:lnTo>
                      <a:cubicBezTo>
                        <a:pt x="925" y="5825"/>
                        <a:pt x="728" y="6105"/>
                        <a:pt x="504" y="6105"/>
                      </a:cubicBezTo>
                      <a:cubicBezTo>
                        <a:pt x="280" y="6105"/>
                        <a:pt x="84" y="5825"/>
                        <a:pt x="84" y="5489"/>
                      </a:cubicBezTo>
                      <a:lnTo>
                        <a:pt x="56" y="141"/>
                      </a:lnTo>
                      <a:close/>
                      <a:moveTo>
                        <a:pt x="0" y="1"/>
                      </a:moveTo>
                      <a:lnTo>
                        <a:pt x="0" y="5489"/>
                      </a:lnTo>
                      <a:cubicBezTo>
                        <a:pt x="0" y="5909"/>
                        <a:pt x="224" y="6245"/>
                        <a:pt x="504" y="6245"/>
                      </a:cubicBezTo>
                      <a:cubicBezTo>
                        <a:pt x="756" y="6245"/>
                        <a:pt x="1009" y="5909"/>
                        <a:pt x="981" y="5461"/>
                      </a:cubicBezTo>
                      <a:lnTo>
                        <a:pt x="9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8" name="Google Shape;308;p36"/>
                <p:cNvSpPr/>
                <p:nvPr/>
              </p:nvSpPr>
              <p:spPr>
                <a:xfrm>
                  <a:off x="3665622" y="2727959"/>
                  <a:ext cx="39750" cy="33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981" extrusionOk="0">
                      <a:moveTo>
                        <a:pt x="169" y="1"/>
                      </a:moveTo>
                      <a:cubicBezTo>
                        <a:pt x="85" y="1"/>
                        <a:pt x="29" y="169"/>
                        <a:pt x="29" y="337"/>
                      </a:cubicBezTo>
                      <a:lnTo>
                        <a:pt x="29" y="533"/>
                      </a:lnTo>
                      <a:cubicBezTo>
                        <a:pt x="1" y="645"/>
                        <a:pt x="57" y="757"/>
                        <a:pt x="113" y="841"/>
                      </a:cubicBezTo>
                      <a:lnTo>
                        <a:pt x="253" y="841"/>
                      </a:lnTo>
                      <a:lnTo>
                        <a:pt x="253" y="981"/>
                      </a:lnTo>
                      <a:lnTo>
                        <a:pt x="925" y="981"/>
                      </a:lnTo>
                      <a:lnTo>
                        <a:pt x="925" y="841"/>
                      </a:lnTo>
                      <a:lnTo>
                        <a:pt x="1065" y="841"/>
                      </a:lnTo>
                      <a:cubicBezTo>
                        <a:pt x="1149" y="757"/>
                        <a:pt x="1177" y="645"/>
                        <a:pt x="1177" y="533"/>
                      </a:cubicBezTo>
                      <a:lnTo>
                        <a:pt x="1177" y="309"/>
                      </a:lnTo>
                      <a:cubicBezTo>
                        <a:pt x="1177" y="141"/>
                        <a:pt x="1093" y="1"/>
                        <a:pt x="103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9" name="Google Shape;309;p36"/>
                <p:cNvSpPr/>
                <p:nvPr/>
              </p:nvSpPr>
              <p:spPr>
                <a:xfrm>
                  <a:off x="3669405" y="2757274"/>
                  <a:ext cx="35022" cy="210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246" extrusionOk="0">
                      <a:moveTo>
                        <a:pt x="925" y="141"/>
                      </a:moveTo>
                      <a:lnTo>
                        <a:pt x="925" y="5489"/>
                      </a:lnTo>
                      <a:cubicBezTo>
                        <a:pt x="953" y="5825"/>
                        <a:pt x="757" y="6105"/>
                        <a:pt x="533" y="6105"/>
                      </a:cubicBezTo>
                      <a:cubicBezTo>
                        <a:pt x="309" y="6105"/>
                        <a:pt x="113" y="5825"/>
                        <a:pt x="113" y="5489"/>
                      </a:cubicBezTo>
                      <a:lnTo>
                        <a:pt x="85" y="141"/>
                      </a:lnTo>
                      <a:close/>
                      <a:moveTo>
                        <a:pt x="1" y="1"/>
                      </a:moveTo>
                      <a:lnTo>
                        <a:pt x="29" y="5489"/>
                      </a:lnTo>
                      <a:cubicBezTo>
                        <a:pt x="29" y="5909"/>
                        <a:pt x="253" y="6245"/>
                        <a:pt x="533" y="6245"/>
                      </a:cubicBezTo>
                      <a:cubicBezTo>
                        <a:pt x="813" y="6245"/>
                        <a:pt x="1037" y="5909"/>
                        <a:pt x="1037" y="5461"/>
                      </a:cubicBezTo>
                      <a:lnTo>
                        <a:pt x="10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0" name="Google Shape;310;p36"/>
                <p:cNvSpPr/>
                <p:nvPr/>
              </p:nvSpPr>
              <p:spPr>
                <a:xfrm>
                  <a:off x="3593753" y="2727959"/>
                  <a:ext cx="38805" cy="33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" h="981" extrusionOk="0">
                      <a:moveTo>
                        <a:pt x="141" y="1"/>
                      </a:moveTo>
                      <a:cubicBezTo>
                        <a:pt x="85" y="1"/>
                        <a:pt x="1" y="169"/>
                        <a:pt x="1" y="337"/>
                      </a:cubicBezTo>
                      <a:lnTo>
                        <a:pt x="1" y="533"/>
                      </a:lnTo>
                      <a:cubicBezTo>
                        <a:pt x="1" y="645"/>
                        <a:pt x="29" y="757"/>
                        <a:pt x="113" y="841"/>
                      </a:cubicBezTo>
                      <a:lnTo>
                        <a:pt x="253" y="841"/>
                      </a:lnTo>
                      <a:lnTo>
                        <a:pt x="253" y="981"/>
                      </a:lnTo>
                      <a:lnTo>
                        <a:pt x="925" y="981"/>
                      </a:lnTo>
                      <a:lnTo>
                        <a:pt x="925" y="841"/>
                      </a:lnTo>
                      <a:lnTo>
                        <a:pt x="1065" y="841"/>
                      </a:lnTo>
                      <a:cubicBezTo>
                        <a:pt x="1121" y="757"/>
                        <a:pt x="1149" y="645"/>
                        <a:pt x="1149" y="533"/>
                      </a:cubicBezTo>
                      <a:lnTo>
                        <a:pt x="1149" y="309"/>
                      </a:lnTo>
                      <a:cubicBezTo>
                        <a:pt x="1149" y="141"/>
                        <a:pt x="1093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1" name="Google Shape;311;p36"/>
                <p:cNvSpPr/>
                <p:nvPr/>
              </p:nvSpPr>
              <p:spPr>
                <a:xfrm>
                  <a:off x="3596590" y="2757274"/>
                  <a:ext cx="35022" cy="210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246" extrusionOk="0">
                      <a:moveTo>
                        <a:pt x="925" y="141"/>
                      </a:moveTo>
                      <a:lnTo>
                        <a:pt x="953" y="5489"/>
                      </a:lnTo>
                      <a:cubicBezTo>
                        <a:pt x="981" y="5825"/>
                        <a:pt x="757" y="6105"/>
                        <a:pt x="533" y="6105"/>
                      </a:cubicBezTo>
                      <a:cubicBezTo>
                        <a:pt x="309" y="6105"/>
                        <a:pt x="141" y="5825"/>
                        <a:pt x="141" y="5489"/>
                      </a:cubicBezTo>
                      <a:lnTo>
                        <a:pt x="113" y="141"/>
                      </a:lnTo>
                      <a:close/>
                      <a:moveTo>
                        <a:pt x="1" y="1"/>
                      </a:moveTo>
                      <a:lnTo>
                        <a:pt x="29" y="5489"/>
                      </a:lnTo>
                      <a:cubicBezTo>
                        <a:pt x="29" y="5909"/>
                        <a:pt x="281" y="6245"/>
                        <a:pt x="533" y="6245"/>
                      </a:cubicBezTo>
                      <a:cubicBezTo>
                        <a:pt x="813" y="6245"/>
                        <a:pt x="1037" y="5909"/>
                        <a:pt x="1037" y="5461"/>
                      </a:cubicBezTo>
                      <a:lnTo>
                        <a:pt x="10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2" name="Google Shape;312;p36"/>
                <p:cNvSpPr/>
                <p:nvPr/>
              </p:nvSpPr>
              <p:spPr>
                <a:xfrm>
                  <a:off x="3520938" y="2727959"/>
                  <a:ext cx="39750" cy="33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981" extrusionOk="0">
                      <a:moveTo>
                        <a:pt x="140" y="1"/>
                      </a:moveTo>
                      <a:cubicBezTo>
                        <a:pt x="84" y="1"/>
                        <a:pt x="28" y="169"/>
                        <a:pt x="28" y="337"/>
                      </a:cubicBezTo>
                      <a:lnTo>
                        <a:pt x="28" y="533"/>
                      </a:lnTo>
                      <a:cubicBezTo>
                        <a:pt x="0" y="645"/>
                        <a:pt x="28" y="757"/>
                        <a:pt x="112" y="841"/>
                      </a:cubicBezTo>
                      <a:lnTo>
                        <a:pt x="252" y="841"/>
                      </a:lnTo>
                      <a:lnTo>
                        <a:pt x="252" y="981"/>
                      </a:lnTo>
                      <a:lnTo>
                        <a:pt x="924" y="981"/>
                      </a:lnTo>
                      <a:lnTo>
                        <a:pt x="924" y="841"/>
                      </a:lnTo>
                      <a:lnTo>
                        <a:pt x="1064" y="841"/>
                      </a:lnTo>
                      <a:cubicBezTo>
                        <a:pt x="1148" y="757"/>
                        <a:pt x="1176" y="645"/>
                        <a:pt x="1148" y="533"/>
                      </a:cubicBezTo>
                      <a:lnTo>
                        <a:pt x="1148" y="309"/>
                      </a:lnTo>
                      <a:cubicBezTo>
                        <a:pt x="1148" y="141"/>
                        <a:pt x="1092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3" name="Google Shape;313;p36"/>
                <p:cNvSpPr/>
                <p:nvPr/>
              </p:nvSpPr>
              <p:spPr>
                <a:xfrm>
                  <a:off x="3524720" y="2757274"/>
                  <a:ext cx="35022" cy="210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246" extrusionOk="0">
                      <a:moveTo>
                        <a:pt x="896" y="141"/>
                      </a:moveTo>
                      <a:lnTo>
                        <a:pt x="924" y="5489"/>
                      </a:lnTo>
                      <a:cubicBezTo>
                        <a:pt x="924" y="5825"/>
                        <a:pt x="756" y="6105"/>
                        <a:pt x="532" y="6105"/>
                      </a:cubicBezTo>
                      <a:cubicBezTo>
                        <a:pt x="308" y="6105"/>
                        <a:pt x="112" y="5825"/>
                        <a:pt x="112" y="5489"/>
                      </a:cubicBezTo>
                      <a:lnTo>
                        <a:pt x="84" y="141"/>
                      </a:lnTo>
                      <a:close/>
                      <a:moveTo>
                        <a:pt x="0" y="1"/>
                      </a:moveTo>
                      <a:lnTo>
                        <a:pt x="28" y="5489"/>
                      </a:lnTo>
                      <a:cubicBezTo>
                        <a:pt x="28" y="5909"/>
                        <a:pt x="252" y="6245"/>
                        <a:pt x="532" y="6245"/>
                      </a:cubicBezTo>
                      <a:cubicBezTo>
                        <a:pt x="812" y="6245"/>
                        <a:pt x="1036" y="5909"/>
                        <a:pt x="1036" y="5461"/>
                      </a:cubicBezTo>
                      <a:lnTo>
                        <a:pt x="10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4" name="Google Shape;314;p36"/>
                <p:cNvSpPr/>
                <p:nvPr/>
              </p:nvSpPr>
              <p:spPr>
                <a:xfrm>
                  <a:off x="3448089" y="2727959"/>
                  <a:ext cx="39784" cy="33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981" extrusionOk="0">
                      <a:moveTo>
                        <a:pt x="169" y="1"/>
                      </a:moveTo>
                      <a:cubicBezTo>
                        <a:pt x="85" y="1"/>
                        <a:pt x="29" y="169"/>
                        <a:pt x="29" y="337"/>
                      </a:cubicBezTo>
                      <a:lnTo>
                        <a:pt x="29" y="533"/>
                      </a:lnTo>
                      <a:cubicBezTo>
                        <a:pt x="1" y="645"/>
                        <a:pt x="57" y="757"/>
                        <a:pt x="113" y="841"/>
                      </a:cubicBezTo>
                      <a:lnTo>
                        <a:pt x="253" y="841"/>
                      </a:lnTo>
                      <a:lnTo>
                        <a:pt x="253" y="981"/>
                      </a:lnTo>
                      <a:lnTo>
                        <a:pt x="925" y="981"/>
                      </a:lnTo>
                      <a:lnTo>
                        <a:pt x="925" y="841"/>
                      </a:lnTo>
                      <a:lnTo>
                        <a:pt x="1065" y="841"/>
                      </a:lnTo>
                      <a:cubicBezTo>
                        <a:pt x="1149" y="757"/>
                        <a:pt x="1177" y="645"/>
                        <a:pt x="1177" y="533"/>
                      </a:cubicBezTo>
                      <a:lnTo>
                        <a:pt x="1177" y="309"/>
                      </a:lnTo>
                      <a:cubicBezTo>
                        <a:pt x="1177" y="141"/>
                        <a:pt x="1093" y="1"/>
                        <a:pt x="103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5" name="Google Shape;315;p36"/>
                <p:cNvSpPr/>
                <p:nvPr/>
              </p:nvSpPr>
              <p:spPr>
                <a:xfrm>
                  <a:off x="3451871" y="2757274"/>
                  <a:ext cx="35056" cy="210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6246" extrusionOk="0">
                      <a:moveTo>
                        <a:pt x="925" y="141"/>
                      </a:moveTo>
                      <a:lnTo>
                        <a:pt x="953" y="5489"/>
                      </a:lnTo>
                      <a:cubicBezTo>
                        <a:pt x="953" y="5825"/>
                        <a:pt x="757" y="6105"/>
                        <a:pt x="533" y="6105"/>
                      </a:cubicBezTo>
                      <a:cubicBezTo>
                        <a:pt x="309" y="6105"/>
                        <a:pt x="141" y="5825"/>
                        <a:pt x="113" y="5489"/>
                      </a:cubicBezTo>
                      <a:lnTo>
                        <a:pt x="113" y="141"/>
                      </a:lnTo>
                      <a:close/>
                      <a:moveTo>
                        <a:pt x="1" y="1"/>
                      </a:moveTo>
                      <a:lnTo>
                        <a:pt x="29" y="5489"/>
                      </a:lnTo>
                      <a:cubicBezTo>
                        <a:pt x="29" y="5909"/>
                        <a:pt x="253" y="6245"/>
                        <a:pt x="533" y="6245"/>
                      </a:cubicBezTo>
                      <a:cubicBezTo>
                        <a:pt x="813" y="6245"/>
                        <a:pt x="1037" y="5909"/>
                        <a:pt x="1037" y="5461"/>
                      </a:cubicBezTo>
                      <a:lnTo>
                        <a:pt x="10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6" name="Google Shape;316;p36"/>
                <p:cNvSpPr/>
                <p:nvPr/>
              </p:nvSpPr>
              <p:spPr>
                <a:xfrm>
                  <a:off x="3393241" y="2827253"/>
                  <a:ext cx="512633" cy="15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9" h="450" extrusionOk="0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5179" y="449"/>
                      </a:lnTo>
                      <a:lnTo>
                        <a:pt x="1517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7" name="Google Shape;317;p36"/>
                <p:cNvSpPr/>
                <p:nvPr/>
              </p:nvSpPr>
              <p:spPr>
                <a:xfrm>
                  <a:off x="3393241" y="2981428"/>
                  <a:ext cx="512633" cy="30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9" h="897" extrusionOk="0">
                      <a:moveTo>
                        <a:pt x="1" y="1"/>
                      </a:moveTo>
                      <a:lnTo>
                        <a:pt x="1" y="897"/>
                      </a:lnTo>
                      <a:lnTo>
                        <a:pt x="15179" y="897"/>
                      </a:lnTo>
                      <a:lnTo>
                        <a:pt x="1517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8" name="Google Shape;318;p36"/>
                <p:cNvSpPr/>
                <p:nvPr/>
              </p:nvSpPr>
              <p:spPr>
                <a:xfrm>
                  <a:off x="3393241" y="2834818"/>
                  <a:ext cx="12327" cy="16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4790" extrusionOk="0">
                      <a:moveTo>
                        <a:pt x="1" y="1"/>
                      </a:moveTo>
                      <a:lnTo>
                        <a:pt x="1" y="4790"/>
                      </a:lnTo>
                      <a:lnTo>
                        <a:pt x="365" y="4790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9" name="Google Shape;319;p36"/>
                <p:cNvSpPr/>
                <p:nvPr/>
              </p:nvSpPr>
              <p:spPr>
                <a:xfrm>
                  <a:off x="3893558" y="2834818"/>
                  <a:ext cx="12327" cy="16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4790" extrusionOk="0">
                      <a:moveTo>
                        <a:pt x="1" y="1"/>
                      </a:moveTo>
                      <a:lnTo>
                        <a:pt x="1" y="4790"/>
                      </a:lnTo>
                      <a:lnTo>
                        <a:pt x="365" y="4790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0" name="Google Shape;320;p36"/>
                <p:cNvSpPr/>
                <p:nvPr/>
              </p:nvSpPr>
              <p:spPr>
                <a:xfrm>
                  <a:off x="3732088" y="2213457"/>
                  <a:ext cx="191760" cy="9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8" h="2886" extrusionOk="0">
                      <a:moveTo>
                        <a:pt x="1561" y="1"/>
                      </a:moveTo>
                      <a:lnTo>
                        <a:pt x="329" y="1793"/>
                      </a:lnTo>
                      <a:cubicBezTo>
                        <a:pt x="0" y="2259"/>
                        <a:pt x="342" y="2886"/>
                        <a:pt x="908" y="2886"/>
                      </a:cubicBezTo>
                      <a:cubicBezTo>
                        <a:pt x="920" y="2886"/>
                        <a:pt x="933" y="2886"/>
                        <a:pt x="945" y="2885"/>
                      </a:cubicBezTo>
                      <a:lnTo>
                        <a:pt x="4922" y="2885"/>
                      </a:lnTo>
                      <a:cubicBezTo>
                        <a:pt x="5202" y="2885"/>
                        <a:pt x="5426" y="2745"/>
                        <a:pt x="5566" y="2521"/>
                      </a:cubicBezTo>
                      <a:cubicBezTo>
                        <a:pt x="5678" y="2297"/>
                        <a:pt x="5678" y="2017"/>
                        <a:pt x="5538" y="1793"/>
                      </a:cubicBezTo>
                      <a:lnTo>
                        <a:pt x="430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" name="Google Shape;321;p36"/>
                <p:cNvSpPr/>
                <p:nvPr/>
              </p:nvSpPr>
              <p:spPr>
                <a:xfrm>
                  <a:off x="3732088" y="2047934"/>
                  <a:ext cx="191760" cy="26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8" h="7787" extrusionOk="0">
                      <a:moveTo>
                        <a:pt x="3494" y="113"/>
                      </a:moveTo>
                      <a:lnTo>
                        <a:pt x="3494" y="3949"/>
                      </a:lnTo>
                      <a:lnTo>
                        <a:pt x="4166" y="4902"/>
                      </a:lnTo>
                      <a:lnTo>
                        <a:pt x="5426" y="6750"/>
                      </a:lnTo>
                      <a:cubicBezTo>
                        <a:pt x="5538" y="6946"/>
                        <a:pt x="5566" y="7170"/>
                        <a:pt x="5454" y="7366"/>
                      </a:cubicBezTo>
                      <a:cubicBezTo>
                        <a:pt x="5342" y="7562"/>
                        <a:pt x="5146" y="7674"/>
                        <a:pt x="4922" y="7674"/>
                      </a:cubicBezTo>
                      <a:lnTo>
                        <a:pt x="945" y="7674"/>
                      </a:lnTo>
                      <a:cubicBezTo>
                        <a:pt x="469" y="7674"/>
                        <a:pt x="161" y="7142"/>
                        <a:pt x="441" y="6750"/>
                      </a:cubicBezTo>
                      <a:lnTo>
                        <a:pt x="1701" y="4902"/>
                      </a:lnTo>
                      <a:lnTo>
                        <a:pt x="2373" y="3949"/>
                      </a:lnTo>
                      <a:lnTo>
                        <a:pt x="2373" y="113"/>
                      </a:lnTo>
                      <a:close/>
                      <a:moveTo>
                        <a:pt x="2261" y="1"/>
                      </a:moveTo>
                      <a:lnTo>
                        <a:pt x="2261" y="3893"/>
                      </a:lnTo>
                      <a:lnTo>
                        <a:pt x="1561" y="4902"/>
                      </a:lnTo>
                      <a:lnTo>
                        <a:pt x="329" y="6694"/>
                      </a:lnTo>
                      <a:cubicBezTo>
                        <a:pt x="0" y="7160"/>
                        <a:pt x="342" y="7787"/>
                        <a:pt x="908" y="7787"/>
                      </a:cubicBezTo>
                      <a:cubicBezTo>
                        <a:pt x="920" y="7787"/>
                        <a:pt x="933" y="7787"/>
                        <a:pt x="945" y="7786"/>
                      </a:cubicBezTo>
                      <a:lnTo>
                        <a:pt x="4922" y="7786"/>
                      </a:lnTo>
                      <a:cubicBezTo>
                        <a:pt x="5202" y="7786"/>
                        <a:pt x="5426" y="7646"/>
                        <a:pt x="5566" y="7422"/>
                      </a:cubicBezTo>
                      <a:cubicBezTo>
                        <a:pt x="5678" y="7198"/>
                        <a:pt x="5678" y="6890"/>
                        <a:pt x="5510" y="6694"/>
                      </a:cubicBezTo>
                      <a:lnTo>
                        <a:pt x="4306" y="4902"/>
                      </a:lnTo>
                      <a:lnTo>
                        <a:pt x="3606" y="3893"/>
                      </a:lnTo>
                      <a:lnTo>
                        <a:pt x="36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2" name="Google Shape;322;p36"/>
                <p:cNvSpPr/>
                <p:nvPr/>
              </p:nvSpPr>
              <p:spPr>
                <a:xfrm>
                  <a:off x="2772826" y="2126457"/>
                  <a:ext cx="51098" cy="16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5013" extrusionOk="0">
                      <a:moveTo>
                        <a:pt x="140" y="0"/>
                      </a:moveTo>
                      <a:lnTo>
                        <a:pt x="140" y="4929"/>
                      </a:lnTo>
                      <a:lnTo>
                        <a:pt x="0" y="5013"/>
                      </a:lnTo>
                      <a:lnTo>
                        <a:pt x="1512" y="5013"/>
                      </a:lnTo>
                      <a:lnTo>
                        <a:pt x="1344" y="4929"/>
                      </a:lnTo>
                      <a:lnTo>
                        <a:pt x="13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" name="Google Shape;323;p36"/>
                <p:cNvSpPr/>
                <p:nvPr/>
              </p:nvSpPr>
              <p:spPr>
                <a:xfrm>
                  <a:off x="2742565" y="2064044"/>
                  <a:ext cx="111618" cy="245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" h="7281" extrusionOk="0">
                      <a:moveTo>
                        <a:pt x="2128" y="112"/>
                      </a:moveTo>
                      <a:lnTo>
                        <a:pt x="2128" y="6861"/>
                      </a:lnTo>
                      <a:lnTo>
                        <a:pt x="2212" y="6861"/>
                      </a:lnTo>
                      <a:lnTo>
                        <a:pt x="2885" y="7225"/>
                      </a:lnTo>
                      <a:lnTo>
                        <a:pt x="392" y="7225"/>
                      </a:lnTo>
                      <a:lnTo>
                        <a:pt x="504" y="7141"/>
                      </a:lnTo>
                      <a:lnTo>
                        <a:pt x="1092" y="6861"/>
                      </a:lnTo>
                      <a:lnTo>
                        <a:pt x="1120" y="6833"/>
                      </a:lnTo>
                      <a:lnTo>
                        <a:pt x="1120" y="448"/>
                      </a:lnTo>
                      <a:lnTo>
                        <a:pt x="924" y="112"/>
                      </a:lnTo>
                      <a:close/>
                      <a:moveTo>
                        <a:pt x="756" y="0"/>
                      </a:moveTo>
                      <a:lnTo>
                        <a:pt x="1064" y="448"/>
                      </a:lnTo>
                      <a:lnTo>
                        <a:pt x="1064" y="6749"/>
                      </a:lnTo>
                      <a:lnTo>
                        <a:pt x="532" y="7029"/>
                      </a:lnTo>
                      <a:lnTo>
                        <a:pt x="0" y="7281"/>
                      </a:lnTo>
                      <a:lnTo>
                        <a:pt x="3305" y="7281"/>
                      </a:lnTo>
                      <a:lnTo>
                        <a:pt x="2240" y="6777"/>
                      </a:lnTo>
                      <a:lnTo>
                        <a:pt x="22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" name="Google Shape;324;p36"/>
                <p:cNvSpPr/>
                <p:nvPr/>
              </p:nvSpPr>
              <p:spPr>
                <a:xfrm>
                  <a:off x="2778500" y="2291946"/>
                  <a:ext cx="38805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" h="113" extrusionOk="0">
                      <a:moveTo>
                        <a:pt x="0" y="1"/>
                      </a:moveTo>
                      <a:lnTo>
                        <a:pt x="0" y="113"/>
                      </a:lnTo>
                      <a:lnTo>
                        <a:pt x="1148" y="113"/>
                      </a:lnTo>
                      <a:lnTo>
                        <a:pt x="11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5" name="Google Shape;325;p36"/>
                <p:cNvSpPr/>
                <p:nvPr/>
              </p:nvSpPr>
              <p:spPr>
                <a:xfrm>
                  <a:off x="3384730" y="2180359"/>
                  <a:ext cx="140021" cy="13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" h="3865" extrusionOk="0">
                      <a:moveTo>
                        <a:pt x="1" y="0"/>
                      </a:moveTo>
                      <a:lnTo>
                        <a:pt x="1" y="3165"/>
                      </a:lnTo>
                      <a:cubicBezTo>
                        <a:pt x="1" y="3557"/>
                        <a:pt x="309" y="3865"/>
                        <a:pt x="701" y="3865"/>
                      </a:cubicBezTo>
                      <a:lnTo>
                        <a:pt x="3445" y="3865"/>
                      </a:lnTo>
                      <a:cubicBezTo>
                        <a:pt x="3837" y="3865"/>
                        <a:pt x="4145" y="3557"/>
                        <a:pt x="4145" y="3165"/>
                      </a:cubicBezTo>
                      <a:lnTo>
                        <a:pt x="414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6" name="Google Shape;326;p36"/>
                <p:cNvSpPr/>
                <p:nvPr/>
              </p:nvSpPr>
              <p:spPr>
                <a:xfrm>
                  <a:off x="3384730" y="2079175"/>
                  <a:ext cx="140966" cy="231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4" h="6861" extrusionOk="0">
                      <a:moveTo>
                        <a:pt x="2689" y="112"/>
                      </a:moveTo>
                      <a:lnTo>
                        <a:pt x="2689" y="672"/>
                      </a:lnTo>
                      <a:lnTo>
                        <a:pt x="3557" y="1512"/>
                      </a:lnTo>
                      <a:cubicBezTo>
                        <a:pt x="3865" y="1820"/>
                        <a:pt x="4061" y="2268"/>
                        <a:pt x="4061" y="2716"/>
                      </a:cubicBezTo>
                      <a:lnTo>
                        <a:pt x="4061" y="6161"/>
                      </a:lnTo>
                      <a:cubicBezTo>
                        <a:pt x="4061" y="6497"/>
                        <a:pt x="3781" y="6777"/>
                        <a:pt x="3445" y="6777"/>
                      </a:cubicBezTo>
                      <a:lnTo>
                        <a:pt x="701" y="6777"/>
                      </a:lnTo>
                      <a:cubicBezTo>
                        <a:pt x="365" y="6777"/>
                        <a:pt x="113" y="6497"/>
                        <a:pt x="113" y="6161"/>
                      </a:cubicBezTo>
                      <a:lnTo>
                        <a:pt x="113" y="2716"/>
                      </a:lnTo>
                      <a:cubicBezTo>
                        <a:pt x="85" y="2268"/>
                        <a:pt x="281" y="1820"/>
                        <a:pt x="617" y="1512"/>
                      </a:cubicBezTo>
                      <a:lnTo>
                        <a:pt x="1485" y="672"/>
                      </a:lnTo>
                      <a:lnTo>
                        <a:pt x="1485" y="112"/>
                      </a:lnTo>
                      <a:close/>
                      <a:moveTo>
                        <a:pt x="1373" y="0"/>
                      </a:moveTo>
                      <a:lnTo>
                        <a:pt x="1373" y="616"/>
                      </a:lnTo>
                      <a:lnTo>
                        <a:pt x="533" y="1428"/>
                      </a:lnTo>
                      <a:cubicBezTo>
                        <a:pt x="197" y="1764"/>
                        <a:pt x="1" y="2240"/>
                        <a:pt x="1" y="2716"/>
                      </a:cubicBezTo>
                      <a:lnTo>
                        <a:pt x="1" y="6161"/>
                      </a:lnTo>
                      <a:cubicBezTo>
                        <a:pt x="1" y="6553"/>
                        <a:pt x="309" y="6861"/>
                        <a:pt x="701" y="6861"/>
                      </a:cubicBezTo>
                      <a:lnTo>
                        <a:pt x="3473" y="6861"/>
                      </a:lnTo>
                      <a:cubicBezTo>
                        <a:pt x="3837" y="6861"/>
                        <a:pt x="4173" y="6553"/>
                        <a:pt x="4173" y="6161"/>
                      </a:cubicBezTo>
                      <a:lnTo>
                        <a:pt x="4173" y="2716"/>
                      </a:lnTo>
                      <a:cubicBezTo>
                        <a:pt x="4145" y="2240"/>
                        <a:pt x="3949" y="1764"/>
                        <a:pt x="3613" y="1428"/>
                      </a:cubicBezTo>
                      <a:lnTo>
                        <a:pt x="2773" y="616"/>
                      </a:lnTo>
                      <a:lnTo>
                        <a:pt x="27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7" name="Google Shape;327;p36"/>
                <p:cNvSpPr/>
                <p:nvPr/>
              </p:nvSpPr>
              <p:spPr>
                <a:xfrm>
                  <a:off x="3428230" y="2074446"/>
                  <a:ext cx="53023" cy="22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" h="678" extrusionOk="0">
                      <a:moveTo>
                        <a:pt x="141" y="0"/>
                      </a:moveTo>
                      <a:cubicBezTo>
                        <a:pt x="57" y="0"/>
                        <a:pt x="1" y="56"/>
                        <a:pt x="1" y="140"/>
                      </a:cubicBezTo>
                      <a:lnTo>
                        <a:pt x="1" y="560"/>
                      </a:lnTo>
                      <a:cubicBezTo>
                        <a:pt x="1" y="608"/>
                        <a:pt x="63" y="678"/>
                        <a:pt x="117" y="678"/>
                      </a:cubicBezTo>
                      <a:cubicBezTo>
                        <a:pt x="125" y="678"/>
                        <a:pt x="133" y="676"/>
                        <a:pt x="141" y="672"/>
                      </a:cubicBezTo>
                      <a:lnTo>
                        <a:pt x="1429" y="672"/>
                      </a:lnTo>
                      <a:cubicBezTo>
                        <a:pt x="1441" y="676"/>
                        <a:pt x="1451" y="678"/>
                        <a:pt x="1462" y="678"/>
                      </a:cubicBezTo>
                      <a:cubicBezTo>
                        <a:pt x="1527" y="678"/>
                        <a:pt x="1569" y="608"/>
                        <a:pt x="1569" y="560"/>
                      </a:cubicBezTo>
                      <a:lnTo>
                        <a:pt x="1569" y="140"/>
                      </a:lnTo>
                      <a:cubicBezTo>
                        <a:pt x="1569" y="56"/>
                        <a:pt x="1513" y="0"/>
                        <a:pt x="14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8" name="Google Shape;328;p36"/>
                <p:cNvSpPr/>
                <p:nvPr/>
              </p:nvSpPr>
              <p:spPr>
                <a:xfrm>
                  <a:off x="3177599" y="2220077"/>
                  <a:ext cx="92739" cy="90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2689" extrusionOk="0">
                      <a:moveTo>
                        <a:pt x="1" y="1"/>
                      </a:moveTo>
                      <a:lnTo>
                        <a:pt x="1" y="2101"/>
                      </a:lnTo>
                      <a:cubicBezTo>
                        <a:pt x="1" y="2409"/>
                        <a:pt x="253" y="2661"/>
                        <a:pt x="561" y="2661"/>
                      </a:cubicBezTo>
                      <a:lnTo>
                        <a:pt x="1121" y="2661"/>
                      </a:lnTo>
                      <a:lnTo>
                        <a:pt x="1121" y="2689"/>
                      </a:lnTo>
                      <a:lnTo>
                        <a:pt x="2185" y="2689"/>
                      </a:lnTo>
                      <a:cubicBezTo>
                        <a:pt x="2493" y="2689"/>
                        <a:pt x="2745" y="2437"/>
                        <a:pt x="2745" y="2129"/>
                      </a:cubicBezTo>
                      <a:lnTo>
                        <a:pt x="274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9" name="Google Shape;329;p36"/>
                <p:cNvSpPr/>
                <p:nvPr/>
              </p:nvSpPr>
              <p:spPr>
                <a:xfrm>
                  <a:off x="3208805" y="2103762"/>
                  <a:ext cx="29382" cy="65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1933" extrusionOk="0">
                      <a:moveTo>
                        <a:pt x="281" y="0"/>
                      </a:moveTo>
                      <a:cubicBezTo>
                        <a:pt x="141" y="0"/>
                        <a:pt x="1" y="140"/>
                        <a:pt x="1" y="280"/>
                      </a:cubicBezTo>
                      <a:lnTo>
                        <a:pt x="1" y="1680"/>
                      </a:lnTo>
                      <a:cubicBezTo>
                        <a:pt x="1" y="1820"/>
                        <a:pt x="141" y="1932"/>
                        <a:pt x="281" y="1932"/>
                      </a:cubicBezTo>
                      <a:lnTo>
                        <a:pt x="589" y="1932"/>
                      </a:lnTo>
                      <a:cubicBezTo>
                        <a:pt x="729" y="1932"/>
                        <a:pt x="869" y="1820"/>
                        <a:pt x="869" y="1680"/>
                      </a:cubicBezTo>
                      <a:lnTo>
                        <a:pt x="869" y="280"/>
                      </a:lnTo>
                      <a:cubicBezTo>
                        <a:pt x="869" y="140"/>
                        <a:pt x="729" y="0"/>
                        <a:pt x="5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0" name="Google Shape;330;p36"/>
                <p:cNvSpPr/>
                <p:nvPr/>
              </p:nvSpPr>
              <p:spPr>
                <a:xfrm>
                  <a:off x="3176653" y="2121729"/>
                  <a:ext cx="93685" cy="190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5629" extrusionOk="0">
                      <a:moveTo>
                        <a:pt x="1681" y="84"/>
                      </a:moveTo>
                      <a:cubicBezTo>
                        <a:pt x="1737" y="84"/>
                        <a:pt x="1765" y="112"/>
                        <a:pt x="1793" y="140"/>
                      </a:cubicBezTo>
                      <a:lnTo>
                        <a:pt x="1821" y="168"/>
                      </a:lnTo>
                      <a:cubicBezTo>
                        <a:pt x="1877" y="224"/>
                        <a:pt x="1877" y="280"/>
                        <a:pt x="1877" y="336"/>
                      </a:cubicBezTo>
                      <a:lnTo>
                        <a:pt x="1849" y="532"/>
                      </a:lnTo>
                      <a:cubicBezTo>
                        <a:pt x="1793" y="868"/>
                        <a:pt x="1905" y="1204"/>
                        <a:pt x="2129" y="1428"/>
                      </a:cubicBezTo>
                      <a:lnTo>
                        <a:pt x="2521" y="1792"/>
                      </a:lnTo>
                      <a:cubicBezTo>
                        <a:pt x="2605" y="1876"/>
                        <a:pt x="2661" y="1989"/>
                        <a:pt x="2661" y="2129"/>
                      </a:cubicBezTo>
                      <a:lnTo>
                        <a:pt x="2661" y="5041"/>
                      </a:lnTo>
                      <a:cubicBezTo>
                        <a:pt x="2661" y="5293"/>
                        <a:pt x="2465" y="5517"/>
                        <a:pt x="2213" y="5517"/>
                      </a:cubicBezTo>
                      <a:lnTo>
                        <a:pt x="1233" y="5517"/>
                      </a:lnTo>
                      <a:lnTo>
                        <a:pt x="1233" y="5489"/>
                      </a:lnTo>
                      <a:lnTo>
                        <a:pt x="561" y="5489"/>
                      </a:lnTo>
                      <a:cubicBezTo>
                        <a:pt x="309" y="5489"/>
                        <a:pt x="113" y="5293"/>
                        <a:pt x="113" y="5041"/>
                      </a:cubicBezTo>
                      <a:lnTo>
                        <a:pt x="113" y="2129"/>
                      </a:lnTo>
                      <a:cubicBezTo>
                        <a:pt x="85" y="1989"/>
                        <a:pt x="141" y="1848"/>
                        <a:pt x="253" y="1764"/>
                      </a:cubicBezTo>
                      <a:lnTo>
                        <a:pt x="617" y="1400"/>
                      </a:lnTo>
                      <a:cubicBezTo>
                        <a:pt x="869" y="1176"/>
                        <a:pt x="981" y="840"/>
                        <a:pt x="925" y="504"/>
                      </a:cubicBezTo>
                      <a:lnTo>
                        <a:pt x="897" y="336"/>
                      </a:lnTo>
                      <a:cubicBezTo>
                        <a:pt x="869" y="280"/>
                        <a:pt x="897" y="196"/>
                        <a:pt x="925" y="168"/>
                      </a:cubicBezTo>
                      <a:lnTo>
                        <a:pt x="953" y="140"/>
                      </a:lnTo>
                      <a:cubicBezTo>
                        <a:pt x="981" y="112"/>
                        <a:pt x="1037" y="84"/>
                        <a:pt x="1093" y="84"/>
                      </a:cubicBezTo>
                      <a:close/>
                      <a:moveTo>
                        <a:pt x="1093" y="0"/>
                      </a:moveTo>
                      <a:cubicBezTo>
                        <a:pt x="1037" y="0"/>
                        <a:pt x="1009" y="0"/>
                        <a:pt x="953" y="28"/>
                      </a:cubicBezTo>
                      <a:cubicBezTo>
                        <a:pt x="925" y="56"/>
                        <a:pt x="897" y="56"/>
                        <a:pt x="869" y="112"/>
                      </a:cubicBezTo>
                      <a:cubicBezTo>
                        <a:pt x="813" y="168"/>
                        <a:pt x="785" y="252"/>
                        <a:pt x="785" y="336"/>
                      </a:cubicBezTo>
                      <a:lnTo>
                        <a:pt x="841" y="532"/>
                      </a:lnTo>
                      <a:cubicBezTo>
                        <a:pt x="897" y="812"/>
                        <a:pt x="785" y="1120"/>
                        <a:pt x="561" y="1344"/>
                      </a:cubicBezTo>
                      <a:lnTo>
                        <a:pt x="197" y="1680"/>
                      </a:lnTo>
                      <a:cubicBezTo>
                        <a:pt x="57" y="1792"/>
                        <a:pt x="1" y="1932"/>
                        <a:pt x="1" y="2101"/>
                      </a:cubicBezTo>
                      <a:lnTo>
                        <a:pt x="1" y="5041"/>
                      </a:lnTo>
                      <a:cubicBezTo>
                        <a:pt x="1" y="5349"/>
                        <a:pt x="253" y="5601"/>
                        <a:pt x="561" y="5601"/>
                      </a:cubicBezTo>
                      <a:lnTo>
                        <a:pt x="1149" y="5601"/>
                      </a:lnTo>
                      <a:lnTo>
                        <a:pt x="1149" y="5629"/>
                      </a:lnTo>
                      <a:lnTo>
                        <a:pt x="2213" y="5629"/>
                      </a:lnTo>
                      <a:cubicBezTo>
                        <a:pt x="2493" y="5601"/>
                        <a:pt x="2745" y="5349"/>
                        <a:pt x="2745" y="5069"/>
                      </a:cubicBezTo>
                      <a:lnTo>
                        <a:pt x="2745" y="2129"/>
                      </a:lnTo>
                      <a:cubicBezTo>
                        <a:pt x="2773" y="1960"/>
                        <a:pt x="2689" y="1820"/>
                        <a:pt x="2577" y="1708"/>
                      </a:cubicBezTo>
                      <a:lnTo>
                        <a:pt x="2213" y="1344"/>
                      </a:lnTo>
                      <a:cubicBezTo>
                        <a:pt x="1989" y="1148"/>
                        <a:pt x="1877" y="840"/>
                        <a:pt x="1933" y="532"/>
                      </a:cubicBezTo>
                      <a:lnTo>
                        <a:pt x="1989" y="336"/>
                      </a:lnTo>
                      <a:cubicBezTo>
                        <a:pt x="1989" y="224"/>
                        <a:pt x="1933" y="84"/>
                        <a:pt x="1821" y="28"/>
                      </a:cubicBezTo>
                      <a:cubicBezTo>
                        <a:pt x="1765" y="0"/>
                        <a:pt x="1737" y="0"/>
                        <a:pt x="16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1" name="Google Shape;331;p36"/>
                <p:cNvSpPr/>
                <p:nvPr/>
              </p:nvSpPr>
              <p:spPr>
                <a:xfrm>
                  <a:off x="3591862" y="2236153"/>
                  <a:ext cx="81358" cy="7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2213" extrusionOk="0">
                      <a:moveTo>
                        <a:pt x="0" y="1"/>
                      </a:moveTo>
                      <a:lnTo>
                        <a:pt x="0" y="1765"/>
                      </a:lnTo>
                      <a:cubicBezTo>
                        <a:pt x="0" y="1989"/>
                        <a:pt x="197" y="2185"/>
                        <a:pt x="421" y="2213"/>
                      </a:cubicBezTo>
                      <a:lnTo>
                        <a:pt x="1989" y="2213"/>
                      </a:lnTo>
                      <a:cubicBezTo>
                        <a:pt x="2213" y="2185"/>
                        <a:pt x="2409" y="1989"/>
                        <a:pt x="2381" y="1765"/>
                      </a:cubicBezTo>
                      <a:lnTo>
                        <a:pt x="238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2" name="Google Shape;332;p36"/>
                <p:cNvSpPr/>
                <p:nvPr/>
              </p:nvSpPr>
              <p:spPr>
                <a:xfrm>
                  <a:off x="3591862" y="2168066"/>
                  <a:ext cx="81358" cy="14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4229" extrusionOk="0">
                      <a:moveTo>
                        <a:pt x="1513" y="112"/>
                      </a:moveTo>
                      <a:lnTo>
                        <a:pt x="1513" y="448"/>
                      </a:lnTo>
                      <a:lnTo>
                        <a:pt x="2017" y="981"/>
                      </a:lnTo>
                      <a:cubicBezTo>
                        <a:pt x="2185" y="1149"/>
                        <a:pt x="2297" y="1429"/>
                        <a:pt x="2297" y="1681"/>
                      </a:cubicBezTo>
                      <a:lnTo>
                        <a:pt x="2297" y="3781"/>
                      </a:lnTo>
                      <a:cubicBezTo>
                        <a:pt x="2297" y="3977"/>
                        <a:pt x="2157" y="4117"/>
                        <a:pt x="1989" y="4145"/>
                      </a:cubicBezTo>
                      <a:lnTo>
                        <a:pt x="421" y="4145"/>
                      </a:lnTo>
                      <a:cubicBezTo>
                        <a:pt x="253" y="4117"/>
                        <a:pt x="113" y="3977"/>
                        <a:pt x="113" y="3781"/>
                      </a:cubicBezTo>
                      <a:lnTo>
                        <a:pt x="113" y="1681"/>
                      </a:lnTo>
                      <a:cubicBezTo>
                        <a:pt x="113" y="1429"/>
                        <a:pt x="197" y="1149"/>
                        <a:pt x="393" y="981"/>
                      </a:cubicBezTo>
                      <a:lnTo>
                        <a:pt x="869" y="448"/>
                      </a:lnTo>
                      <a:lnTo>
                        <a:pt x="869" y="112"/>
                      </a:lnTo>
                      <a:close/>
                      <a:moveTo>
                        <a:pt x="785" y="0"/>
                      </a:moveTo>
                      <a:lnTo>
                        <a:pt x="785" y="392"/>
                      </a:lnTo>
                      <a:lnTo>
                        <a:pt x="309" y="897"/>
                      </a:lnTo>
                      <a:cubicBezTo>
                        <a:pt x="113" y="1093"/>
                        <a:pt x="0" y="1373"/>
                        <a:pt x="0" y="1681"/>
                      </a:cubicBezTo>
                      <a:lnTo>
                        <a:pt x="0" y="3781"/>
                      </a:lnTo>
                      <a:cubicBezTo>
                        <a:pt x="0" y="4005"/>
                        <a:pt x="197" y="4201"/>
                        <a:pt x="421" y="4229"/>
                      </a:cubicBezTo>
                      <a:lnTo>
                        <a:pt x="1989" y="4229"/>
                      </a:lnTo>
                      <a:cubicBezTo>
                        <a:pt x="2213" y="4201"/>
                        <a:pt x="2409" y="4005"/>
                        <a:pt x="2381" y="3781"/>
                      </a:cubicBezTo>
                      <a:lnTo>
                        <a:pt x="2381" y="1681"/>
                      </a:lnTo>
                      <a:cubicBezTo>
                        <a:pt x="2381" y="1373"/>
                        <a:pt x="2297" y="1093"/>
                        <a:pt x="2101" y="897"/>
                      </a:cubicBezTo>
                      <a:lnTo>
                        <a:pt x="1625" y="392"/>
                      </a:lnTo>
                      <a:lnTo>
                        <a:pt x="16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3" name="Google Shape;333;p36"/>
                <p:cNvSpPr/>
                <p:nvPr/>
              </p:nvSpPr>
              <p:spPr>
                <a:xfrm>
                  <a:off x="3614557" y="2162122"/>
                  <a:ext cx="36913" cy="1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513" extrusionOk="0">
                      <a:moveTo>
                        <a:pt x="82" y="1"/>
                      </a:moveTo>
                      <a:cubicBezTo>
                        <a:pt x="38" y="1"/>
                        <a:pt x="1" y="47"/>
                        <a:pt x="1" y="92"/>
                      </a:cubicBezTo>
                      <a:lnTo>
                        <a:pt x="1" y="400"/>
                      </a:lnTo>
                      <a:cubicBezTo>
                        <a:pt x="1" y="456"/>
                        <a:pt x="57" y="512"/>
                        <a:pt x="113" y="512"/>
                      </a:cubicBezTo>
                      <a:lnTo>
                        <a:pt x="981" y="512"/>
                      </a:lnTo>
                      <a:cubicBezTo>
                        <a:pt x="1037" y="512"/>
                        <a:pt x="1093" y="456"/>
                        <a:pt x="1093" y="400"/>
                      </a:cubicBezTo>
                      <a:lnTo>
                        <a:pt x="1093" y="92"/>
                      </a:lnTo>
                      <a:cubicBezTo>
                        <a:pt x="1093" y="47"/>
                        <a:pt x="1055" y="1"/>
                        <a:pt x="1011" y="1"/>
                      </a:cubicBezTo>
                      <a:cubicBezTo>
                        <a:pt x="1001" y="1"/>
                        <a:pt x="991" y="3"/>
                        <a:pt x="981" y="8"/>
                      </a:cubicBezTo>
                      <a:lnTo>
                        <a:pt x="113" y="8"/>
                      </a:lnTo>
                      <a:cubicBezTo>
                        <a:pt x="102" y="3"/>
                        <a:pt x="92" y="1"/>
                        <a:pt x="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4" name="Google Shape;334;p36"/>
                <p:cNvSpPr/>
                <p:nvPr/>
              </p:nvSpPr>
              <p:spPr>
                <a:xfrm>
                  <a:off x="3112349" y="2829144"/>
                  <a:ext cx="110706" cy="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8" h="2354" extrusionOk="0">
                      <a:moveTo>
                        <a:pt x="1" y="1"/>
                      </a:moveTo>
                      <a:lnTo>
                        <a:pt x="1" y="1597"/>
                      </a:lnTo>
                      <a:cubicBezTo>
                        <a:pt x="1" y="2017"/>
                        <a:pt x="337" y="2353"/>
                        <a:pt x="757" y="2353"/>
                      </a:cubicBezTo>
                      <a:lnTo>
                        <a:pt x="2521" y="2353"/>
                      </a:lnTo>
                      <a:cubicBezTo>
                        <a:pt x="2941" y="2353"/>
                        <a:pt x="3277" y="2017"/>
                        <a:pt x="3277" y="1597"/>
                      </a:cubicBez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5" name="Google Shape;335;p36"/>
                <p:cNvSpPr/>
                <p:nvPr/>
              </p:nvSpPr>
              <p:spPr>
                <a:xfrm>
                  <a:off x="3090599" y="2712829"/>
                  <a:ext cx="131510" cy="19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4" h="5798" extrusionOk="0">
                      <a:moveTo>
                        <a:pt x="3865" y="85"/>
                      </a:moveTo>
                      <a:lnTo>
                        <a:pt x="3837" y="5041"/>
                      </a:lnTo>
                      <a:cubicBezTo>
                        <a:pt x="3837" y="5405"/>
                        <a:pt x="3557" y="5713"/>
                        <a:pt x="3165" y="5713"/>
                      </a:cubicBezTo>
                      <a:lnTo>
                        <a:pt x="1429" y="5713"/>
                      </a:lnTo>
                      <a:cubicBezTo>
                        <a:pt x="1065" y="5713"/>
                        <a:pt x="757" y="5405"/>
                        <a:pt x="757" y="5041"/>
                      </a:cubicBezTo>
                      <a:lnTo>
                        <a:pt x="757" y="1289"/>
                      </a:lnTo>
                      <a:lnTo>
                        <a:pt x="169" y="85"/>
                      </a:lnTo>
                      <a:close/>
                      <a:moveTo>
                        <a:pt x="1" y="1"/>
                      </a:moveTo>
                      <a:lnTo>
                        <a:pt x="617" y="1317"/>
                      </a:lnTo>
                      <a:lnTo>
                        <a:pt x="617" y="5041"/>
                      </a:lnTo>
                      <a:cubicBezTo>
                        <a:pt x="617" y="5461"/>
                        <a:pt x="981" y="5797"/>
                        <a:pt x="1401" y="5797"/>
                      </a:cubicBezTo>
                      <a:lnTo>
                        <a:pt x="3137" y="5797"/>
                      </a:lnTo>
                      <a:cubicBezTo>
                        <a:pt x="3557" y="5797"/>
                        <a:pt x="3893" y="5461"/>
                        <a:pt x="3893" y="5041"/>
                      </a:cubicBezTo>
                      <a:lnTo>
                        <a:pt x="38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6" name="Google Shape;336;p36"/>
                <p:cNvSpPr/>
                <p:nvPr/>
              </p:nvSpPr>
              <p:spPr>
                <a:xfrm>
                  <a:off x="3181381" y="2735524"/>
                  <a:ext cx="30294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113" extrusionOk="0">
                      <a:moveTo>
                        <a:pt x="1" y="1"/>
                      </a:moveTo>
                      <a:lnTo>
                        <a:pt x="1" y="113"/>
                      </a:lnTo>
                      <a:lnTo>
                        <a:pt x="897" y="113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7" name="Google Shape;337;p36"/>
                <p:cNvSpPr/>
                <p:nvPr/>
              </p:nvSpPr>
              <p:spPr>
                <a:xfrm>
                  <a:off x="3164359" y="2755383"/>
                  <a:ext cx="45424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13" extrusionOk="0">
                      <a:moveTo>
                        <a:pt x="1" y="1"/>
                      </a:moveTo>
                      <a:lnTo>
                        <a:pt x="1" y="113"/>
                      </a:lnTo>
                      <a:lnTo>
                        <a:pt x="1345" y="113"/>
                      </a:lnTo>
                      <a:lnTo>
                        <a:pt x="13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8" name="Google Shape;338;p36"/>
                <p:cNvSpPr/>
                <p:nvPr/>
              </p:nvSpPr>
              <p:spPr>
                <a:xfrm>
                  <a:off x="3183273" y="2775242"/>
                  <a:ext cx="29348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113" extrusionOk="0">
                      <a:moveTo>
                        <a:pt x="1" y="1"/>
                      </a:moveTo>
                      <a:lnTo>
                        <a:pt x="1" y="113"/>
                      </a:lnTo>
                      <a:lnTo>
                        <a:pt x="869" y="113"/>
                      </a:lnTo>
                      <a:lnTo>
                        <a:pt x="86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9" name="Google Shape;339;p36"/>
                <p:cNvSpPr/>
                <p:nvPr/>
              </p:nvSpPr>
              <p:spPr>
                <a:xfrm>
                  <a:off x="3166251" y="2795101"/>
                  <a:ext cx="45424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13" extrusionOk="0">
                      <a:moveTo>
                        <a:pt x="1" y="1"/>
                      </a:moveTo>
                      <a:lnTo>
                        <a:pt x="1" y="113"/>
                      </a:lnTo>
                      <a:lnTo>
                        <a:pt x="1345" y="113"/>
                      </a:lnTo>
                      <a:lnTo>
                        <a:pt x="13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0" name="Google Shape;340;p36"/>
                <p:cNvSpPr/>
                <p:nvPr/>
              </p:nvSpPr>
              <p:spPr>
                <a:xfrm>
                  <a:off x="3184218" y="2814959"/>
                  <a:ext cx="29348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113" extrusionOk="0">
                      <a:moveTo>
                        <a:pt x="1" y="1"/>
                      </a:moveTo>
                      <a:lnTo>
                        <a:pt x="1" y="113"/>
                      </a:lnTo>
                      <a:lnTo>
                        <a:pt x="869" y="113"/>
                      </a:lnTo>
                      <a:lnTo>
                        <a:pt x="86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1" name="Google Shape;341;p36"/>
                <p:cNvSpPr/>
                <p:nvPr/>
              </p:nvSpPr>
              <p:spPr>
                <a:xfrm>
                  <a:off x="3168142" y="2834818"/>
                  <a:ext cx="45424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13" extrusionOk="0">
                      <a:moveTo>
                        <a:pt x="1" y="1"/>
                      </a:moveTo>
                      <a:lnTo>
                        <a:pt x="1" y="113"/>
                      </a:lnTo>
                      <a:lnTo>
                        <a:pt x="1345" y="113"/>
                      </a:lnTo>
                      <a:lnTo>
                        <a:pt x="13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2" name="Google Shape;342;p36"/>
                <p:cNvSpPr/>
                <p:nvPr/>
              </p:nvSpPr>
              <p:spPr>
                <a:xfrm>
                  <a:off x="3185164" y="2854710"/>
                  <a:ext cx="29382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113" extrusionOk="0">
                      <a:moveTo>
                        <a:pt x="1" y="0"/>
                      </a:moveTo>
                      <a:lnTo>
                        <a:pt x="1" y="112"/>
                      </a:lnTo>
                      <a:lnTo>
                        <a:pt x="869" y="112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3" name="Google Shape;343;p36"/>
                <p:cNvSpPr/>
                <p:nvPr/>
              </p:nvSpPr>
              <p:spPr>
                <a:xfrm>
                  <a:off x="3170033" y="2874569"/>
                  <a:ext cx="45458" cy="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13" extrusionOk="0">
                      <a:moveTo>
                        <a:pt x="1" y="0"/>
                      </a:moveTo>
                      <a:lnTo>
                        <a:pt x="1" y="112"/>
                      </a:lnTo>
                      <a:lnTo>
                        <a:pt x="1345" y="112"/>
                      </a:lnTo>
                      <a:lnTo>
                        <a:pt x="13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4" name="Google Shape;344;p36"/>
                <p:cNvSpPr/>
                <p:nvPr/>
              </p:nvSpPr>
              <p:spPr>
                <a:xfrm>
                  <a:off x="2887250" y="2979536"/>
                  <a:ext cx="22729" cy="2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869" extrusionOk="0">
                      <a:moveTo>
                        <a:pt x="1" y="1"/>
                      </a:moveTo>
                      <a:lnTo>
                        <a:pt x="1" y="869"/>
                      </a:lnTo>
                      <a:lnTo>
                        <a:pt x="673" y="869"/>
                      </a:lnTo>
                      <a:lnTo>
                        <a:pt x="6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5" name="Google Shape;345;p36"/>
                <p:cNvSpPr/>
                <p:nvPr/>
              </p:nvSpPr>
              <p:spPr>
                <a:xfrm>
                  <a:off x="3254230" y="2979536"/>
                  <a:ext cx="21783" cy="2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869" extrusionOk="0">
                      <a:moveTo>
                        <a:pt x="0" y="1"/>
                      </a:moveTo>
                      <a:lnTo>
                        <a:pt x="0" y="869"/>
                      </a:lnTo>
                      <a:lnTo>
                        <a:pt x="644" y="869"/>
                      </a:lnTo>
                      <a:lnTo>
                        <a:pt x="6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6" name="Google Shape;346;p36"/>
                <p:cNvSpPr/>
                <p:nvPr/>
              </p:nvSpPr>
              <p:spPr>
                <a:xfrm>
                  <a:off x="3018729" y="2907667"/>
                  <a:ext cx="257279" cy="22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8" h="673" extrusionOk="0">
                      <a:moveTo>
                        <a:pt x="336" y="0"/>
                      </a:moveTo>
                      <a:cubicBezTo>
                        <a:pt x="168" y="0"/>
                        <a:pt x="0" y="168"/>
                        <a:pt x="0" y="336"/>
                      </a:cubicBezTo>
                      <a:cubicBezTo>
                        <a:pt x="28" y="532"/>
                        <a:pt x="168" y="672"/>
                        <a:pt x="336" y="672"/>
                      </a:cubicBezTo>
                      <a:lnTo>
                        <a:pt x="7281" y="672"/>
                      </a:lnTo>
                      <a:cubicBezTo>
                        <a:pt x="7477" y="672"/>
                        <a:pt x="7617" y="532"/>
                        <a:pt x="7617" y="336"/>
                      </a:cubicBezTo>
                      <a:cubicBezTo>
                        <a:pt x="7617" y="168"/>
                        <a:pt x="7477" y="28"/>
                        <a:pt x="72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7" name="Google Shape;347;p36"/>
                <p:cNvSpPr/>
                <p:nvPr/>
              </p:nvSpPr>
              <p:spPr>
                <a:xfrm>
                  <a:off x="2850369" y="2919859"/>
                  <a:ext cx="451167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9" h="2163" extrusionOk="0">
                      <a:moveTo>
                        <a:pt x="12851" y="1"/>
                      </a:moveTo>
                      <a:cubicBezTo>
                        <a:pt x="12834" y="1"/>
                        <a:pt x="12816" y="2"/>
                        <a:pt x="12798" y="3"/>
                      </a:cubicBezTo>
                      <a:lnTo>
                        <a:pt x="5097" y="3"/>
                      </a:lnTo>
                      <a:cubicBezTo>
                        <a:pt x="4425" y="3"/>
                        <a:pt x="3753" y="115"/>
                        <a:pt x="3137" y="395"/>
                      </a:cubicBezTo>
                      <a:lnTo>
                        <a:pt x="281" y="1684"/>
                      </a:lnTo>
                      <a:cubicBezTo>
                        <a:pt x="1" y="1824"/>
                        <a:pt x="113" y="2160"/>
                        <a:pt x="449" y="2160"/>
                      </a:cubicBezTo>
                      <a:lnTo>
                        <a:pt x="12798" y="2160"/>
                      </a:lnTo>
                      <a:cubicBezTo>
                        <a:pt x="12816" y="2161"/>
                        <a:pt x="12834" y="2162"/>
                        <a:pt x="12851" y="2162"/>
                      </a:cubicBezTo>
                      <a:cubicBezTo>
                        <a:pt x="13110" y="2162"/>
                        <a:pt x="13332" y="1974"/>
                        <a:pt x="13358" y="1712"/>
                      </a:cubicBezTo>
                      <a:lnTo>
                        <a:pt x="13358" y="451"/>
                      </a:lnTo>
                      <a:cubicBezTo>
                        <a:pt x="13332" y="189"/>
                        <a:pt x="13110" y="1"/>
                        <a:pt x="128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" name="Google Shape;348;p36"/>
                <p:cNvSpPr/>
                <p:nvPr/>
              </p:nvSpPr>
              <p:spPr>
                <a:xfrm>
                  <a:off x="1940517" y="1672477"/>
                  <a:ext cx="2056137" cy="138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82" h="40942" extrusionOk="0">
                      <a:moveTo>
                        <a:pt x="60209" y="645"/>
                      </a:moveTo>
                      <a:lnTo>
                        <a:pt x="60209" y="40298"/>
                      </a:lnTo>
                      <a:lnTo>
                        <a:pt x="645" y="40298"/>
                      </a:lnTo>
                      <a:lnTo>
                        <a:pt x="645" y="645"/>
                      </a:lnTo>
                      <a:close/>
                      <a:moveTo>
                        <a:pt x="1" y="1"/>
                      </a:moveTo>
                      <a:lnTo>
                        <a:pt x="1" y="40942"/>
                      </a:lnTo>
                      <a:lnTo>
                        <a:pt x="60881" y="40942"/>
                      </a:lnTo>
                      <a:lnTo>
                        <a:pt x="6088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" name="Google Shape;349;p36"/>
                <p:cNvSpPr/>
                <p:nvPr/>
              </p:nvSpPr>
              <p:spPr>
                <a:xfrm>
                  <a:off x="1962301" y="2309914"/>
                  <a:ext cx="2011625" cy="21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64" h="646" extrusionOk="0">
                      <a:moveTo>
                        <a:pt x="0" y="1"/>
                      </a:moveTo>
                      <a:lnTo>
                        <a:pt x="0" y="645"/>
                      </a:lnTo>
                      <a:lnTo>
                        <a:pt x="59564" y="645"/>
                      </a:lnTo>
                      <a:lnTo>
                        <a:pt x="5956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" name="Google Shape;350;p36"/>
                <p:cNvSpPr/>
                <p:nvPr/>
              </p:nvSpPr>
              <p:spPr>
                <a:xfrm>
                  <a:off x="1719235" y="3008852"/>
                  <a:ext cx="2497747" cy="47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8" h="1401" extrusionOk="0">
                      <a:moveTo>
                        <a:pt x="0" y="1"/>
                      </a:moveTo>
                      <a:lnTo>
                        <a:pt x="0" y="1401"/>
                      </a:lnTo>
                      <a:lnTo>
                        <a:pt x="73958" y="1401"/>
                      </a:lnTo>
                      <a:lnTo>
                        <a:pt x="739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" name="Google Shape;351;p36"/>
                <p:cNvSpPr/>
                <p:nvPr/>
              </p:nvSpPr>
              <p:spPr>
                <a:xfrm>
                  <a:off x="3392295" y="3032493"/>
                  <a:ext cx="43533" cy="13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9" h="39850" extrusionOk="0">
                      <a:moveTo>
                        <a:pt x="1" y="1"/>
                      </a:moveTo>
                      <a:lnTo>
                        <a:pt x="1" y="39850"/>
                      </a:lnTo>
                      <a:lnTo>
                        <a:pt x="1289" y="39850"/>
                      </a:lnTo>
                      <a:lnTo>
                        <a:pt x="128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" name="Google Shape;352;p36"/>
                <p:cNvSpPr/>
                <p:nvPr/>
              </p:nvSpPr>
              <p:spPr>
                <a:xfrm>
                  <a:off x="1824202" y="3032493"/>
                  <a:ext cx="2250937" cy="20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50" h="5994" extrusionOk="0">
                      <a:moveTo>
                        <a:pt x="1" y="1"/>
                      </a:moveTo>
                      <a:lnTo>
                        <a:pt x="1" y="5994"/>
                      </a:lnTo>
                      <a:lnTo>
                        <a:pt x="66649" y="5994"/>
                      </a:lnTo>
                      <a:lnTo>
                        <a:pt x="666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" name="Google Shape;353;p36"/>
                <p:cNvSpPr/>
                <p:nvPr/>
              </p:nvSpPr>
              <p:spPr>
                <a:xfrm>
                  <a:off x="1844061" y="3097743"/>
                  <a:ext cx="661130" cy="93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6" h="2774" extrusionOk="0">
                      <a:moveTo>
                        <a:pt x="19435" y="113"/>
                      </a:moveTo>
                      <a:lnTo>
                        <a:pt x="19435" y="2633"/>
                      </a:lnTo>
                      <a:lnTo>
                        <a:pt x="141" y="2633"/>
                      </a:lnTo>
                      <a:lnTo>
                        <a:pt x="141" y="113"/>
                      </a:ln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19575" y="2773"/>
                      </a:lnTo>
                      <a:lnTo>
                        <a:pt x="195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" name="Google Shape;354;p36"/>
                <p:cNvSpPr/>
                <p:nvPr/>
              </p:nvSpPr>
              <p:spPr>
                <a:xfrm>
                  <a:off x="2060649" y="3133711"/>
                  <a:ext cx="227964" cy="16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0" h="477" extrusionOk="0">
                      <a:moveTo>
                        <a:pt x="0" y="0"/>
                      </a:moveTo>
                      <a:lnTo>
                        <a:pt x="0" y="476"/>
                      </a:lnTo>
                      <a:lnTo>
                        <a:pt x="6749" y="476"/>
                      </a:lnTo>
                      <a:lnTo>
                        <a:pt x="67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" name="Google Shape;355;p36"/>
                <p:cNvSpPr/>
                <p:nvPr/>
              </p:nvSpPr>
              <p:spPr>
                <a:xfrm>
                  <a:off x="2642292" y="3097743"/>
                  <a:ext cx="661130" cy="93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6" h="2774" extrusionOk="0">
                      <a:moveTo>
                        <a:pt x="19435" y="113"/>
                      </a:moveTo>
                      <a:lnTo>
                        <a:pt x="19435" y="2633"/>
                      </a:lnTo>
                      <a:lnTo>
                        <a:pt x="141" y="2633"/>
                      </a:lnTo>
                      <a:lnTo>
                        <a:pt x="141" y="113"/>
                      </a:ln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19575" y="2773"/>
                      </a:lnTo>
                      <a:lnTo>
                        <a:pt x="195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" name="Google Shape;356;p36"/>
                <p:cNvSpPr/>
                <p:nvPr/>
              </p:nvSpPr>
              <p:spPr>
                <a:xfrm>
                  <a:off x="2858880" y="3133711"/>
                  <a:ext cx="227019" cy="16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2" h="477" extrusionOk="0">
                      <a:moveTo>
                        <a:pt x="1" y="0"/>
                      </a:moveTo>
                      <a:lnTo>
                        <a:pt x="1" y="476"/>
                      </a:lnTo>
                      <a:lnTo>
                        <a:pt x="6722" y="476"/>
                      </a:lnTo>
                      <a:lnTo>
                        <a:pt x="67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" name="Google Shape;357;p36"/>
                <p:cNvSpPr/>
                <p:nvPr/>
              </p:nvSpPr>
              <p:spPr>
                <a:xfrm>
                  <a:off x="3440524" y="3097743"/>
                  <a:ext cx="661130" cy="93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6" h="2774" extrusionOk="0">
                      <a:moveTo>
                        <a:pt x="19435" y="113"/>
                      </a:moveTo>
                      <a:lnTo>
                        <a:pt x="19435" y="2633"/>
                      </a:lnTo>
                      <a:lnTo>
                        <a:pt x="141" y="2633"/>
                      </a:lnTo>
                      <a:lnTo>
                        <a:pt x="113" y="113"/>
                      </a:ln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19576" y="2773"/>
                      </a:lnTo>
                      <a:lnTo>
                        <a:pt x="195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8" name="Google Shape;358;p36"/>
                <p:cNvSpPr/>
                <p:nvPr/>
              </p:nvSpPr>
              <p:spPr>
                <a:xfrm>
                  <a:off x="3657112" y="3133711"/>
                  <a:ext cx="227019" cy="16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2" h="477" extrusionOk="0">
                      <a:moveTo>
                        <a:pt x="1" y="0"/>
                      </a:moveTo>
                      <a:lnTo>
                        <a:pt x="1" y="476"/>
                      </a:lnTo>
                      <a:lnTo>
                        <a:pt x="6722" y="476"/>
                      </a:lnTo>
                      <a:lnTo>
                        <a:pt x="67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9" name="Google Shape;359;p36"/>
                <p:cNvSpPr/>
                <p:nvPr/>
              </p:nvSpPr>
              <p:spPr>
                <a:xfrm>
                  <a:off x="1802452" y="3056134"/>
                  <a:ext cx="2332261" cy="11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8" h="337" extrusionOk="0">
                      <a:moveTo>
                        <a:pt x="0" y="1"/>
                      </a:moveTo>
                      <a:lnTo>
                        <a:pt x="0" y="337"/>
                      </a:lnTo>
                      <a:lnTo>
                        <a:pt x="69058" y="337"/>
                      </a:lnTo>
                      <a:lnTo>
                        <a:pt x="690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" name="Google Shape;360;p36"/>
                <p:cNvSpPr/>
                <p:nvPr/>
              </p:nvSpPr>
              <p:spPr>
                <a:xfrm>
                  <a:off x="1190548" y="4143802"/>
                  <a:ext cx="50152" cy="23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" h="6945" extrusionOk="0">
                      <a:moveTo>
                        <a:pt x="0" y="0"/>
                      </a:moveTo>
                      <a:lnTo>
                        <a:pt x="0" y="6945"/>
                      </a:lnTo>
                      <a:lnTo>
                        <a:pt x="1484" y="6945"/>
                      </a:lnTo>
                      <a:lnTo>
                        <a:pt x="14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1" name="Google Shape;361;p36"/>
                <p:cNvSpPr/>
                <p:nvPr/>
              </p:nvSpPr>
              <p:spPr>
                <a:xfrm>
                  <a:off x="709144" y="1422791"/>
                  <a:ext cx="592066" cy="283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1" h="83900" extrusionOk="0">
                      <a:moveTo>
                        <a:pt x="0" y="1"/>
                      </a:moveTo>
                      <a:lnTo>
                        <a:pt x="0" y="83899"/>
                      </a:lnTo>
                      <a:lnTo>
                        <a:pt x="17530" y="83899"/>
                      </a:lnTo>
                      <a:lnTo>
                        <a:pt x="1753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2" name="Google Shape;362;p36"/>
                <p:cNvSpPr/>
                <p:nvPr/>
              </p:nvSpPr>
              <p:spPr>
                <a:xfrm>
                  <a:off x="742242" y="1467237"/>
                  <a:ext cx="525872" cy="355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1" h="10531" extrusionOk="0">
                      <a:moveTo>
                        <a:pt x="0" y="1"/>
                      </a:moveTo>
                      <a:lnTo>
                        <a:pt x="0" y="10530"/>
                      </a:lnTo>
                      <a:lnTo>
                        <a:pt x="15570" y="10530"/>
                      </a:lnTo>
                      <a:lnTo>
                        <a:pt x="155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3" name="Google Shape;363;p36"/>
                <p:cNvSpPr/>
                <p:nvPr/>
              </p:nvSpPr>
              <p:spPr>
                <a:xfrm>
                  <a:off x="742242" y="1856913"/>
                  <a:ext cx="525872" cy="35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1" h="10502" extrusionOk="0">
                      <a:moveTo>
                        <a:pt x="0" y="0"/>
                      </a:moveTo>
                      <a:lnTo>
                        <a:pt x="0" y="10502"/>
                      </a:lnTo>
                      <a:lnTo>
                        <a:pt x="15570" y="10502"/>
                      </a:lnTo>
                      <a:lnTo>
                        <a:pt x="155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4" name="Google Shape;364;p36"/>
                <p:cNvSpPr/>
                <p:nvPr/>
              </p:nvSpPr>
              <p:spPr>
                <a:xfrm>
                  <a:off x="742242" y="2244664"/>
                  <a:ext cx="525872" cy="355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1" h="10531" extrusionOk="0">
                      <a:moveTo>
                        <a:pt x="0" y="1"/>
                      </a:moveTo>
                      <a:lnTo>
                        <a:pt x="0" y="10530"/>
                      </a:lnTo>
                      <a:lnTo>
                        <a:pt x="15570" y="10530"/>
                      </a:lnTo>
                      <a:lnTo>
                        <a:pt x="155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5" name="Google Shape;365;p36"/>
                <p:cNvSpPr/>
                <p:nvPr/>
              </p:nvSpPr>
              <p:spPr>
                <a:xfrm>
                  <a:off x="742242" y="3151679"/>
                  <a:ext cx="524926" cy="101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3" h="30105" extrusionOk="0">
                      <a:moveTo>
                        <a:pt x="15318" y="252"/>
                      </a:moveTo>
                      <a:lnTo>
                        <a:pt x="15318" y="29852"/>
                      </a:lnTo>
                      <a:lnTo>
                        <a:pt x="224" y="29852"/>
                      </a:lnTo>
                      <a:lnTo>
                        <a:pt x="224" y="252"/>
                      </a:lnTo>
                      <a:close/>
                      <a:moveTo>
                        <a:pt x="0" y="0"/>
                      </a:moveTo>
                      <a:lnTo>
                        <a:pt x="0" y="30104"/>
                      </a:lnTo>
                      <a:lnTo>
                        <a:pt x="15542" y="30104"/>
                      </a:lnTo>
                      <a:lnTo>
                        <a:pt x="155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6" name="Google Shape;366;p36"/>
                <p:cNvSpPr/>
                <p:nvPr/>
              </p:nvSpPr>
              <p:spPr>
                <a:xfrm>
                  <a:off x="742242" y="2700535"/>
                  <a:ext cx="524926" cy="145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3" h="4314" extrusionOk="0">
                      <a:moveTo>
                        <a:pt x="15318" y="252"/>
                      </a:moveTo>
                      <a:lnTo>
                        <a:pt x="15318" y="4089"/>
                      </a:lnTo>
                      <a:lnTo>
                        <a:pt x="224" y="4089"/>
                      </a:lnTo>
                      <a:lnTo>
                        <a:pt x="224" y="252"/>
                      </a:lnTo>
                      <a:close/>
                      <a:moveTo>
                        <a:pt x="0" y="0"/>
                      </a:moveTo>
                      <a:lnTo>
                        <a:pt x="0" y="4313"/>
                      </a:lnTo>
                      <a:lnTo>
                        <a:pt x="15542" y="4313"/>
                      </a:lnTo>
                      <a:lnTo>
                        <a:pt x="155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7" name="Google Shape;367;p36"/>
                <p:cNvSpPr/>
                <p:nvPr/>
              </p:nvSpPr>
              <p:spPr>
                <a:xfrm>
                  <a:off x="952210" y="2755383"/>
                  <a:ext cx="104999" cy="3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9" h="1093" extrusionOk="0">
                      <a:moveTo>
                        <a:pt x="1568" y="1"/>
                      </a:moveTo>
                      <a:cubicBezTo>
                        <a:pt x="700" y="1"/>
                        <a:pt x="0" y="225"/>
                        <a:pt x="0" y="533"/>
                      </a:cubicBezTo>
                      <a:cubicBezTo>
                        <a:pt x="0" y="841"/>
                        <a:pt x="700" y="1093"/>
                        <a:pt x="1568" y="1093"/>
                      </a:cubicBezTo>
                      <a:cubicBezTo>
                        <a:pt x="2408" y="1093"/>
                        <a:pt x="3109" y="841"/>
                        <a:pt x="3109" y="533"/>
                      </a:cubicBezTo>
                      <a:cubicBezTo>
                        <a:pt x="3109" y="225"/>
                        <a:pt x="2408" y="1"/>
                        <a:pt x="15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8" name="Google Shape;368;p36"/>
                <p:cNvSpPr/>
                <p:nvPr/>
              </p:nvSpPr>
              <p:spPr>
                <a:xfrm>
                  <a:off x="742242" y="2911449"/>
                  <a:ext cx="524926" cy="145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3" h="4313" extrusionOk="0">
                      <a:moveTo>
                        <a:pt x="15318" y="252"/>
                      </a:moveTo>
                      <a:lnTo>
                        <a:pt x="15318" y="4061"/>
                      </a:lnTo>
                      <a:lnTo>
                        <a:pt x="224" y="4061"/>
                      </a:lnTo>
                      <a:lnTo>
                        <a:pt x="224" y="252"/>
                      </a:lnTo>
                      <a:close/>
                      <a:moveTo>
                        <a:pt x="0" y="0"/>
                      </a:moveTo>
                      <a:lnTo>
                        <a:pt x="0" y="4313"/>
                      </a:lnTo>
                      <a:lnTo>
                        <a:pt x="15542" y="4313"/>
                      </a:lnTo>
                      <a:lnTo>
                        <a:pt x="155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9" name="Google Shape;369;p36"/>
                <p:cNvSpPr/>
                <p:nvPr/>
              </p:nvSpPr>
              <p:spPr>
                <a:xfrm>
                  <a:off x="952210" y="2965352"/>
                  <a:ext cx="104999" cy="3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9" h="1121" extrusionOk="0">
                      <a:moveTo>
                        <a:pt x="1568" y="0"/>
                      </a:moveTo>
                      <a:cubicBezTo>
                        <a:pt x="700" y="0"/>
                        <a:pt x="0" y="253"/>
                        <a:pt x="0" y="561"/>
                      </a:cubicBezTo>
                      <a:cubicBezTo>
                        <a:pt x="0" y="869"/>
                        <a:pt x="700" y="1121"/>
                        <a:pt x="1568" y="1121"/>
                      </a:cubicBezTo>
                      <a:cubicBezTo>
                        <a:pt x="2408" y="1121"/>
                        <a:pt x="3109" y="869"/>
                        <a:pt x="3109" y="561"/>
                      </a:cubicBezTo>
                      <a:cubicBezTo>
                        <a:pt x="3109" y="253"/>
                        <a:pt x="2408" y="0"/>
                        <a:pt x="15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0" name="Google Shape;370;p36"/>
                <p:cNvSpPr/>
                <p:nvPr/>
              </p:nvSpPr>
              <p:spPr>
                <a:xfrm>
                  <a:off x="1024079" y="2009163"/>
                  <a:ext cx="86086" cy="200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5938" extrusionOk="0">
                      <a:moveTo>
                        <a:pt x="1289" y="1"/>
                      </a:moveTo>
                      <a:lnTo>
                        <a:pt x="0" y="5938"/>
                      </a:lnTo>
                      <a:lnTo>
                        <a:pt x="1289" y="5938"/>
                      </a:lnTo>
                      <a:lnTo>
                        <a:pt x="25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1" name="Google Shape;371;p36"/>
                <p:cNvSpPr/>
                <p:nvPr/>
              </p:nvSpPr>
              <p:spPr>
                <a:xfrm>
                  <a:off x="1131884" y="1948641"/>
                  <a:ext cx="81392" cy="261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" h="7730" extrusionOk="0">
                      <a:moveTo>
                        <a:pt x="757" y="1"/>
                      </a:moveTo>
                      <a:lnTo>
                        <a:pt x="1" y="7730"/>
                      </a:lnTo>
                      <a:lnTo>
                        <a:pt x="1653" y="7730"/>
                      </a:lnTo>
                      <a:lnTo>
                        <a:pt x="24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2" name="Google Shape;372;p36"/>
                <p:cNvSpPr/>
                <p:nvPr/>
              </p:nvSpPr>
              <p:spPr>
                <a:xfrm>
                  <a:off x="1187711" y="1948641"/>
                  <a:ext cx="81358" cy="261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7730" extrusionOk="0">
                      <a:moveTo>
                        <a:pt x="756" y="1"/>
                      </a:moveTo>
                      <a:lnTo>
                        <a:pt x="0" y="7730"/>
                      </a:lnTo>
                      <a:lnTo>
                        <a:pt x="1624" y="7730"/>
                      </a:lnTo>
                      <a:lnTo>
                        <a:pt x="240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3" name="Google Shape;373;p36"/>
                <p:cNvSpPr/>
                <p:nvPr/>
              </p:nvSpPr>
              <p:spPr>
                <a:xfrm>
                  <a:off x="1088384" y="1991195"/>
                  <a:ext cx="64337" cy="218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6470" extrusionOk="0">
                      <a:moveTo>
                        <a:pt x="645" y="1"/>
                      </a:moveTo>
                      <a:lnTo>
                        <a:pt x="1" y="6470"/>
                      </a:lnTo>
                      <a:lnTo>
                        <a:pt x="1289" y="6470"/>
                      </a:lnTo>
                      <a:lnTo>
                        <a:pt x="19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4" name="Google Shape;374;p36"/>
                <p:cNvSpPr/>
                <p:nvPr/>
              </p:nvSpPr>
              <p:spPr>
                <a:xfrm>
                  <a:off x="1120536" y="2518936"/>
                  <a:ext cx="105978" cy="84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" h="2494" extrusionOk="0">
                      <a:moveTo>
                        <a:pt x="141" y="1"/>
                      </a:moveTo>
                      <a:cubicBezTo>
                        <a:pt x="57" y="57"/>
                        <a:pt x="1" y="141"/>
                        <a:pt x="1" y="253"/>
                      </a:cubicBezTo>
                      <a:lnTo>
                        <a:pt x="1" y="2101"/>
                      </a:lnTo>
                      <a:cubicBezTo>
                        <a:pt x="1" y="2325"/>
                        <a:pt x="253" y="2493"/>
                        <a:pt x="617" y="2493"/>
                      </a:cubicBezTo>
                      <a:lnTo>
                        <a:pt x="2493" y="2493"/>
                      </a:lnTo>
                      <a:cubicBezTo>
                        <a:pt x="2829" y="2493"/>
                        <a:pt x="3137" y="2325"/>
                        <a:pt x="3137" y="2101"/>
                      </a:cubicBezTo>
                      <a:lnTo>
                        <a:pt x="3137" y="253"/>
                      </a:lnTo>
                      <a:cubicBezTo>
                        <a:pt x="3109" y="141"/>
                        <a:pt x="3053" y="57"/>
                        <a:pt x="29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5" name="Google Shape;375;p36"/>
                <p:cNvSpPr/>
                <p:nvPr/>
              </p:nvSpPr>
              <p:spPr>
                <a:xfrm>
                  <a:off x="1156471" y="2465034"/>
                  <a:ext cx="33165" cy="1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533" extrusionOk="0">
                      <a:moveTo>
                        <a:pt x="225" y="1"/>
                      </a:moveTo>
                      <a:cubicBezTo>
                        <a:pt x="113" y="1"/>
                        <a:pt x="1" y="113"/>
                        <a:pt x="1" y="225"/>
                      </a:cubicBezTo>
                      <a:lnTo>
                        <a:pt x="1" y="533"/>
                      </a:lnTo>
                      <a:lnTo>
                        <a:pt x="981" y="533"/>
                      </a:lnTo>
                      <a:lnTo>
                        <a:pt x="981" y="225"/>
                      </a:lnTo>
                      <a:cubicBezTo>
                        <a:pt x="981" y="113"/>
                        <a:pt x="869" y="1"/>
                        <a:pt x="7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6" name="Google Shape;376;p36"/>
                <p:cNvSpPr/>
                <p:nvPr/>
              </p:nvSpPr>
              <p:spPr>
                <a:xfrm>
                  <a:off x="1120536" y="2481110"/>
                  <a:ext cx="105978" cy="12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" h="3614" extrusionOk="0">
                      <a:moveTo>
                        <a:pt x="1905" y="113"/>
                      </a:moveTo>
                      <a:cubicBezTo>
                        <a:pt x="1961" y="113"/>
                        <a:pt x="2045" y="141"/>
                        <a:pt x="2101" y="197"/>
                      </a:cubicBezTo>
                      <a:cubicBezTo>
                        <a:pt x="2129" y="197"/>
                        <a:pt x="2129" y="225"/>
                        <a:pt x="2101" y="225"/>
                      </a:cubicBezTo>
                      <a:lnTo>
                        <a:pt x="2073" y="337"/>
                      </a:lnTo>
                      <a:cubicBezTo>
                        <a:pt x="1989" y="561"/>
                        <a:pt x="2129" y="813"/>
                        <a:pt x="2437" y="953"/>
                      </a:cubicBezTo>
                      <a:lnTo>
                        <a:pt x="2745" y="1121"/>
                      </a:lnTo>
                      <a:lnTo>
                        <a:pt x="2857" y="1177"/>
                      </a:lnTo>
                      <a:cubicBezTo>
                        <a:pt x="2941" y="1233"/>
                        <a:pt x="2997" y="1289"/>
                        <a:pt x="2997" y="1345"/>
                      </a:cubicBezTo>
                      <a:lnTo>
                        <a:pt x="2997" y="3221"/>
                      </a:lnTo>
                      <a:cubicBezTo>
                        <a:pt x="2997" y="3361"/>
                        <a:pt x="2773" y="3473"/>
                        <a:pt x="2465" y="3473"/>
                      </a:cubicBezTo>
                      <a:lnTo>
                        <a:pt x="617" y="3473"/>
                      </a:lnTo>
                      <a:cubicBezTo>
                        <a:pt x="337" y="3473"/>
                        <a:pt x="113" y="3361"/>
                        <a:pt x="113" y="3221"/>
                      </a:cubicBezTo>
                      <a:lnTo>
                        <a:pt x="113" y="1373"/>
                      </a:lnTo>
                      <a:cubicBezTo>
                        <a:pt x="113" y="1289"/>
                        <a:pt x="141" y="1233"/>
                        <a:pt x="253" y="1177"/>
                      </a:cubicBezTo>
                      <a:lnTo>
                        <a:pt x="393" y="1121"/>
                      </a:lnTo>
                      <a:lnTo>
                        <a:pt x="673" y="953"/>
                      </a:lnTo>
                      <a:cubicBezTo>
                        <a:pt x="981" y="813"/>
                        <a:pt x="1093" y="561"/>
                        <a:pt x="1037" y="337"/>
                      </a:cubicBezTo>
                      <a:lnTo>
                        <a:pt x="981" y="225"/>
                      </a:lnTo>
                      <a:cubicBezTo>
                        <a:pt x="981" y="225"/>
                        <a:pt x="981" y="197"/>
                        <a:pt x="981" y="197"/>
                      </a:cubicBezTo>
                      <a:cubicBezTo>
                        <a:pt x="1037" y="141"/>
                        <a:pt x="1121" y="113"/>
                        <a:pt x="1205" y="113"/>
                      </a:cubicBezTo>
                      <a:close/>
                      <a:moveTo>
                        <a:pt x="1205" y="1"/>
                      </a:moveTo>
                      <a:cubicBezTo>
                        <a:pt x="1177" y="1"/>
                        <a:pt x="1121" y="29"/>
                        <a:pt x="1065" y="29"/>
                      </a:cubicBezTo>
                      <a:cubicBezTo>
                        <a:pt x="1009" y="57"/>
                        <a:pt x="953" y="85"/>
                        <a:pt x="897" y="141"/>
                      </a:cubicBezTo>
                      <a:cubicBezTo>
                        <a:pt x="869" y="169"/>
                        <a:pt x="869" y="225"/>
                        <a:pt x="897" y="281"/>
                      </a:cubicBezTo>
                      <a:lnTo>
                        <a:pt x="925" y="393"/>
                      </a:lnTo>
                      <a:cubicBezTo>
                        <a:pt x="981" y="561"/>
                        <a:pt x="869" y="729"/>
                        <a:pt x="617" y="869"/>
                      </a:cubicBezTo>
                      <a:lnTo>
                        <a:pt x="197" y="1093"/>
                      </a:lnTo>
                      <a:lnTo>
                        <a:pt x="141" y="1121"/>
                      </a:lnTo>
                      <a:cubicBezTo>
                        <a:pt x="57" y="1177"/>
                        <a:pt x="1" y="1261"/>
                        <a:pt x="1" y="1373"/>
                      </a:cubicBezTo>
                      <a:lnTo>
                        <a:pt x="1" y="3221"/>
                      </a:lnTo>
                      <a:cubicBezTo>
                        <a:pt x="1" y="3445"/>
                        <a:pt x="253" y="3613"/>
                        <a:pt x="617" y="3613"/>
                      </a:cubicBezTo>
                      <a:lnTo>
                        <a:pt x="2493" y="3613"/>
                      </a:lnTo>
                      <a:cubicBezTo>
                        <a:pt x="2829" y="3613"/>
                        <a:pt x="3137" y="3445"/>
                        <a:pt x="3137" y="3221"/>
                      </a:cubicBezTo>
                      <a:lnTo>
                        <a:pt x="3137" y="1373"/>
                      </a:lnTo>
                      <a:cubicBezTo>
                        <a:pt x="3109" y="1261"/>
                        <a:pt x="3053" y="1177"/>
                        <a:pt x="2969" y="1121"/>
                      </a:cubicBezTo>
                      <a:lnTo>
                        <a:pt x="2913" y="1093"/>
                      </a:lnTo>
                      <a:lnTo>
                        <a:pt x="2493" y="869"/>
                      </a:lnTo>
                      <a:cubicBezTo>
                        <a:pt x="2241" y="729"/>
                        <a:pt x="2129" y="561"/>
                        <a:pt x="2185" y="393"/>
                      </a:cubicBezTo>
                      <a:lnTo>
                        <a:pt x="2213" y="281"/>
                      </a:lnTo>
                      <a:cubicBezTo>
                        <a:pt x="2241" y="225"/>
                        <a:pt x="2241" y="169"/>
                        <a:pt x="2213" y="141"/>
                      </a:cubicBezTo>
                      <a:cubicBezTo>
                        <a:pt x="2157" y="85"/>
                        <a:pt x="2101" y="57"/>
                        <a:pt x="2045" y="29"/>
                      </a:cubicBezTo>
                      <a:cubicBezTo>
                        <a:pt x="1989" y="29"/>
                        <a:pt x="1933" y="1"/>
                        <a:pt x="190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7" name="Google Shape;377;p36"/>
                <p:cNvSpPr/>
                <p:nvPr/>
              </p:nvSpPr>
              <p:spPr>
                <a:xfrm>
                  <a:off x="3781971" y="2180866"/>
                  <a:ext cx="547621" cy="1457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5" h="43168" extrusionOk="0">
                      <a:moveTo>
                        <a:pt x="7209" y="0"/>
                      </a:moveTo>
                      <a:cubicBezTo>
                        <a:pt x="7179" y="0"/>
                        <a:pt x="7155" y="4"/>
                        <a:pt x="7141" y="13"/>
                      </a:cubicBezTo>
                      <a:cubicBezTo>
                        <a:pt x="6805" y="238"/>
                        <a:pt x="6469" y="434"/>
                        <a:pt x="6105" y="574"/>
                      </a:cubicBezTo>
                      <a:lnTo>
                        <a:pt x="6049" y="574"/>
                      </a:lnTo>
                      <a:lnTo>
                        <a:pt x="5853" y="658"/>
                      </a:lnTo>
                      <a:lnTo>
                        <a:pt x="5741" y="714"/>
                      </a:lnTo>
                      <a:lnTo>
                        <a:pt x="5573" y="770"/>
                      </a:lnTo>
                      <a:lnTo>
                        <a:pt x="5405" y="854"/>
                      </a:lnTo>
                      <a:lnTo>
                        <a:pt x="5181" y="938"/>
                      </a:lnTo>
                      <a:lnTo>
                        <a:pt x="5069" y="966"/>
                      </a:lnTo>
                      <a:lnTo>
                        <a:pt x="4985" y="994"/>
                      </a:lnTo>
                      <a:lnTo>
                        <a:pt x="4901" y="1050"/>
                      </a:lnTo>
                      <a:cubicBezTo>
                        <a:pt x="4033" y="1414"/>
                        <a:pt x="3081" y="1666"/>
                        <a:pt x="2185" y="2002"/>
                      </a:cubicBezTo>
                      <a:cubicBezTo>
                        <a:pt x="1820" y="2170"/>
                        <a:pt x="1512" y="2422"/>
                        <a:pt x="1344" y="2786"/>
                      </a:cubicBezTo>
                      <a:cubicBezTo>
                        <a:pt x="700" y="3990"/>
                        <a:pt x="532" y="5334"/>
                        <a:pt x="476" y="6650"/>
                      </a:cubicBezTo>
                      <a:cubicBezTo>
                        <a:pt x="252" y="12363"/>
                        <a:pt x="420" y="18076"/>
                        <a:pt x="252" y="23761"/>
                      </a:cubicBezTo>
                      <a:cubicBezTo>
                        <a:pt x="84" y="29585"/>
                        <a:pt x="0" y="35382"/>
                        <a:pt x="56" y="41207"/>
                      </a:cubicBezTo>
                      <a:cubicBezTo>
                        <a:pt x="84" y="41851"/>
                        <a:pt x="84" y="42495"/>
                        <a:pt x="84" y="43111"/>
                      </a:cubicBezTo>
                      <a:lnTo>
                        <a:pt x="84" y="43167"/>
                      </a:lnTo>
                      <a:lnTo>
                        <a:pt x="9381" y="43167"/>
                      </a:lnTo>
                      <a:cubicBezTo>
                        <a:pt x="9550" y="41879"/>
                        <a:pt x="9634" y="40591"/>
                        <a:pt x="9662" y="39275"/>
                      </a:cubicBezTo>
                      <a:cubicBezTo>
                        <a:pt x="9662" y="39170"/>
                        <a:pt x="9750" y="39113"/>
                        <a:pt x="9836" y="39113"/>
                      </a:cubicBezTo>
                      <a:cubicBezTo>
                        <a:pt x="9911" y="39113"/>
                        <a:pt x="9985" y="39156"/>
                        <a:pt x="9998" y="39247"/>
                      </a:cubicBezTo>
                      <a:cubicBezTo>
                        <a:pt x="10194" y="40535"/>
                        <a:pt x="10194" y="41851"/>
                        <a:pt x="10334" y="43167"/>
                      </a:cubicBezTo>
                      <a:lnTo>
                        <a:pt x="15990" y="43167"/>
                      </a:lnTo>
                      <a:cubicBezTo>
                        <a:pt x="15990" y="42887"/>
                        <a:pt x="15934" y="42579"/>
                        <a:pt x="15934" y="42355"/>
                      </a:cubicBezTo>
                      <a:cubicBezTo>
                        <a:pt x="15934" y="40731"/>
                        <a:pt x="15934" y="39107"/>
                        <a:pt x="15906" y="37482"/>
                      </a:cubicBezTo>
                      <a:cubicBezTo>
                        <a:pt x="15878" y="34150"/>
                        <a:pt x="15878" y="30845"/>
                        <a:pt x="15850" y="27513"/>
                      </a:cubicBezTo>
                      <a:cubicBezTo>
                        <a:pt x="15794" y="22444"/>
                        <a:pt x="16214" y="17432"/>
                        <a:pt x="16130" y="12335"/>
                      </a:cubicBezTo>
                      <a:cubicBezTo>
                        <a:pt x="16102" y="10235"/>
                        <a:pt x="16018" y="8135"/>
                        <a:pt x="15794" y="6034"/>
                      </a:cubicBezTo>
                      <a:cubicBezTo>
                        <a:pt x="15710" y="5054"/>
                        <a:pt x="15710" y="3906"/>
                        <a:pt x="15094" y="3066"/>
                      </a:cubicBezTo>
                      <a:cubicBezTo>
                        <a:pt x="14534" y="2310"/>
                        <a:pt x="13582" y="2030"/>
                        <a:pt x="12686" y="1666"/>
                      </a:cubicBezTo>
                      <a:lnTo>
                        <a:pt x="12658" y="1666"/>
                      </a:lnTo>
                      <a:lnTo>
                        <a:pt x="12490" y="1610"/>
                      </a:lnTo>
                      <a:cubicBezTo>
                        <a:pt x="12294" y="1526"/>
                        <a:pt x="12126" y="1442"/>
                        <a:pt x="11958" y="1358"/>
                      </a:cubicBezTo>
                      <a:lnTo>
                        <a:pt x="11762" y="1246"/>
                      </a:lnTo>
                      <a:cubicBezTo>
                        <a:pt x="11510" y="1134"/>
                        <a:pt x="11230" y="994"/>
                        <a:pt x="10950" y="854"/>
                      </a:cubicBezTo>
                      <a:lnTo>
                        <a:pt x="10922" y="826"/>
                      </a:lnTo>
                      <a:lnTo>
                        <a:pt x="10838" y="798"/>
                      </a:lnTo>
                      <a:cubicBezTo>
                        <a:pt x="10558" y="686"/>
                        <a:pt x="10306" y="574"/>
                        <a:pt x="10026" y="490"/>
                      </a:cubicBezTo>
                      <a:cubicBezTo>
                        <a:pt x="9522" y="378"/>
                        <a:pt x="9017" y="294"/>
                        <a:pt x="8513" y="209"/>
                      </a:cubicBezTo>
                      <a:lnTo>
                        <a:pt x="7785" y="125"/>
                      </a:lnTo>
                      <a:cubicBezTo>
                        <a:pt x="7692" y="102"/>
                        <a:pt x="7363" y="0"/>
                        <a:pt x="720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8" name="Google Shape;378;p36"/>
                <p:cNvSpPr/>
                <p:nvPr/>
              </p:nvSpPr>
              <p:spPr>
                <a:xfrm>
                  <a:off x="4103527" y="2484893"/>
                  <a:ext cx="19892" cy="18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36" extrusionOk="0">
                      <a:moveTo>
                        <a:pt x="197" y="1"/>
                      </a:moveTo>
                      <a:cubicBezTo>
                        <a:pt x="141" y="29"/>
                        <a:pt x="85" y="57"/>
                        <a:pt x="57" y="113"/>
                      </a:cubicBezTo>
                      <a:cubicBezTo>
                        <a:pt x="29" y="141"/>
                        <a:pt x="1" y="169"/>
                        <a:pt x="1" y="225"/>
                      </a:cubicBezTo>
                      <a:cubicBezTo>
                        <a:pt x="1" y="309"/>
                        <a:pt x="29" y="393"/>
                        <a:pt x="85" y="477"/>
                      </a:cubicBezTo>
                      <a:cubicBezTo>
                        <a:pt x="154" y="511"/>
                        <a:pt x="234" y="535"/>
                        <a:pt x="311" y="535"/>
                      </a:cubicBezTo>
                      <a:cubicBezTo>
                        <a:pt x="359" y="535"/>
                        <a:pt x="406" y="526"/>
                        <a:pt x="449" y="505"/>
                      </a:cubicBezTo>
                      <a:cubicBezTo>
                        <a:pt x="477" y="477"/>
                        <a:pt x="533" y="449"/>
                        <a:pt x="533" y="421"/>
                      </a:cubicBezTo>
                      <a:cubicBezTo>
                        <a:pt x="561" y="393"/>
                        <a:pt x="561" y="393"/>
                        <a:pt x="561" y="365"/>
                      </a:cubicBezTo>
                      <a:cubicBezTo>
                        <a:pt x="589" y="281"/>
                        <a:pt x="589" y="169"/>
                        <a:pt x="505" y="113"/>
                      </a:cubicBezTo>
                      <a:lnTo>
                        <a:pt x="477" y="57"/>
                      </a:lnTo>
                      <a:cubicBezTo>
                        <a:pt x="421" y="29"/>
                        <a:pt x="393" y="29"/>
                        <a:pt x="3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9" name="Google Shape;379;p36"/>
                <p:cNvSpPr/>
                <p:nvPr/>
              </p:nvSpPr>
              <p:spPr>
                <a:xfrm>
                  <a:off x="4103527" y="2604315"/>
                  <a:ext cx="19892" cy="1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8" extrusionOk="0">
                      <a:moveTo>
                        <a:pt x="253" y="0"/>
                      </a:moveTo>
                      <a:cubicBezTo>
                        <a:pt x="232" y="0"/>
                        <a:pt x="211" y="7"/>
                        <a:pt x="197" y="21"/>
                      </a:cubicBezTo>
                      <a:cubicBezTo>
                        <a:pt x="141" y="21"/>
                        <a:pt x="85" y="49"/>
                        <a:pt x="57" y="105"/>
                      </a:cubicBezTo>
                      <a:cubicBezTo>
                        <a:pt x="29" y="133"/>
                        <a:pt x="1" y="161"/>
                        <a:pt x="1" y="217"/>
                      </a:cubicBezTo>
                      <a:cubicBezTo>
                        <a:pt x="1" y="301"/>
                        <a:pt x="29" y="385"/>
                        <a:pt x="85" y="469"/>
                      </a:cubicBezTo>
                      <a:cubicBezTo>
                        <a:pt x="154" y="504"/>
                        <a:pt x="234" y="528"/>
                        <a:pt x="311" y="528"/>
                      </a:cubicBezTo>
                      <a:cubicBezTo>
                        <a:pt x="359" y="528"/>
                        <a:pt x="406" y="519"/>
                        <a:pt x="449" y="497"/>
                      </a:cubicBezTo>
                      <a:cubicBezTo>
                        <a:pt x="477" y="469"/>
                        <a:pt x="533" y="441"/>
                        <a:pt x="533" y="413"/>
                      </a:cubicBezTo>
                      <a:cubicBezTo>
                        <a:pt x="561" y="385"/>
                        <a:pt x="561" y="385"/>
                        <a:pt x="561" y="357"/>
                      </a:cubicBezTo>
                      <a:cubicBezTo>
                        <a:pt x="589" y="273"/>
                        <a:pt x="589" y="161"/>
                        <a:pt x="505" y="105"/>
                      </a:cubicBezTo>
                      <a:lnTo>
                        <a:pt x="477" y="77"/>
                      </a:lnTo>
                      <a:cubicBezTo>
                        <a:pt x="421" y="49"/>
                        <a:pt x="393" y="21"/>
                        <a:pt x="365" y="21"/>
                      </a:cubicBezTo>
                      <a:lnTo>
                        <a:pt x="309" y="21"/>
                      </a:lnTo>
                      <a:cubicBezTo>
                        <a:pt x="295" y="7"/>
                        <a:pt x="274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0" name="Google Shape;380;p36"/>
                <p:cNvSpPr/>
                <p:nvPr/>
              </p:nvSpPr>
              <p:spPr>
                <a:xfrm>
                  <a:off x="4103527" y="2723467"/>
                  <a:ext cx="19892" cy="18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37" extrusionOk="0">
                      <a:moveTo>
                        <a:pt x="253" y="1"/>
                      </a:moveTo>
                      <a:cubicBezTo>
                        <a:pt x="232" y="1"/>
                        <a:pt x="211" y="8"/>
                        <a:pt x="197" y="22"/>
                      </a:cubicBezTo>
                      <a:cubicBezTo>
                        <a:pt x="141" y="22"/>
                        <a:pt x="85" y="50"/>
                        <a:pt x="57" y="106"/>
                      </a:cubicBezTo>
                      <a:cubicBezTo>
                        <a:pt x="29" y="134"/>
                        <a:pt x="1" y="190"/>
                        <a:pt x="1" y="218"/>
                      </a:cubicBezTo>
                      <a:cubicBezTo>
                        <a:pt x="1" y="302"/>
                        <a:pt x="29" y="414"/>
                        <a:pt x="85" y="470"/>
                      </a:cubicBezTo>
                      <a:cubicBezTo>
                        <a:pt x="146" y="516"/>
                        <a:pt x="216" y="537"/>
                        <a:pt x="286" y="537"/>
                      </a:cubicBezTo>
                      <a:cubicBezTo>
                        <a:pt x="342" y="537"/>
                        <a:pt x="398" y="523"/>
                        <a:pt x="449" y="498"/>
                      </a:cubicBezTo>
                      <a:cubicBezTo>
                        <a:pt x="477" y="498"/>
                        <a:pt x="533" y="442"/>
                        <a:pt x="533" y="414"/>
                      </a:cubicBezTo>
                      <a:cubicBezTo>
                        <a:pt x="561" y="414"/>
                        <a:pt x="561" y="386"/>
                        <a:pt x="561" y="386"/>
                      </a:cubicBezTo>
                      <a:cubicBezTo>
                        <a:pt x="589" y="274"/>
                        <a:pt x="589" y="162"/>
                        <a:pt x="505" y="106"/>
                      </a:cubicBezTo>
                      <a:cubicBezTo>
                        <a:pt x="505" y="78"/>
                        <a:pt x="477" y="78"/>
                        <a:pt x="477" y="78"/>
                      </a:cubicBezTo>
                      <a:cubicBezTo>
                        <a:pt x="421" y="50"/>
                        <a:pt x="393" y="22"/>
                        <a:pt x="365" y="22"/>
                      </a:cubicBezTo>
                      <a:cubicBezTo>
                        <a:pt x="351" y="8"/>
                        <a:pt x="344" y="1"/>
                        <a:pt x="337" y="1"/>
                      </a:cubicBezTo>
                      <a:cubicBezTo>
                        <a:pt x="330" y="1"/>
                        <a:pt x="323" y="8"/>
                        <a:pt x="309" y="22"/>
                      </a:cubicBezTo>
                      <a:cubicBezTo>
                        <a:pt x="295" y="8"/>
                        <a:pt x="274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1" name="Google Shape;381;p36"/>
                <p:cNvSpPr/>
                <p:nvPr/>
              </p:nvSpPr>
              <p:spPr>
                <a:xfrm>
                  <a:off x="4103527" y="2843363"/>
                  <a:ext cx="19892" cy="17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07" extrusionOk="0">
                      <a:moveTo>
                        <a:pt x="197" y="0"/>
                      </a:moveTo>
                      <a:cubicBezTo>
                        <a:pt x="141" y="0"/>
                        <a:pt x="85" y="28"/>
                        <a:pt x="57" y="84"/>
                      </a:cubicBezTo>
                      <a:cubicBezTo>
                        <a:pt x="29" y="112"/>
                        <a:pt x="1" y="168"/>
                        <a:pt x="1" y="196"/>
                      </a:cubicBezTo>
                      <a:cubicBezTo>
                        <a:pt x="1" y="280"/>
                        <a:pt x="29" y="392"/>
                        <a:pt x="85" y="448"/>
                      </a:cubicBezTo>
                      <a:cubicBezTo>
                        <a:pt x="154" y="483"/>
                        <a:pt x="234" y="507"/>
                        <a:pt x="311" y="507"/>
                      </a:cubicBezTo>
                      <a:cubicBezTo>
                        <a:pt x="359" y="507"/>
                        <a:pt x="406" y="497"/>
                        <a:pt x="449" y="476"/>
                      </a:cubicBezTo>
                      <a:cubicBezTo>
                        <a:pt x="477" y="476"/>
                        <a:pt x="533" y="448"/>
                        <a:pt x="533" y="392"/>
                      </a:cubicBezTo>
                      <a:cubicBezTo>
                        <a:pt x="561" y="392"/>
                        <a:pt x="561" y="364"/>
                        <a:pt x="561" y="364"/>
                      </a:cubicBezTo>
                      <a:cubicBezTo>
                        <a:pt x="589" y="252"/>
                        <a:pt x="589" y="168"/>
                        <a:pt x="505" y="84"/>
                      </a:cubicBezTo>
                      <a:lnTo>
                        <a:pt x="477" y="56"/>
                      </a:lnTo>
                      <a:cubicBezTo>
                        <a:pt x="421" y="28"/>
                        <a:pt x="393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2" name="Google Shape;382;p36"/>
                <p:cNvSpPr/>
                <p:nvPr/>
              </p:nvSpPr>
              <p:spPr>
                <a:xfrm>
                  <a:off x="4103527" y="2962515"/>
                  <a:ext cx="19892" cy="18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34" extrusionOk="0">
                      <a:moveTo>
                        <a:pt x="197" y="0"/>
                      </a:moveTo>
                      <a:cubicBezTo>
                        <a:pt x="141" y="28"/>
                        <a:pt x="85" y="56"/>
                        <a:pt x="57" y="84"/>
                      </a:cubicBezTo>
                      <a:cubicBezTo>
                        <a:pt x="29" y="140"/>
                        <a:pt x="1" y="168"/>
                        <a:pt x="1" y="224"/>
                      </a:cubicBezTo>
                      <a:cubicBezTo>
                        <a:pt x="1" y="309"/>
                        <a:pt x="29" y="393"/>
                        <a:pt x="85" y="449"/>
                      </a:cubicBezTo>
                      <a:cubicBezTo>
                        <a:pt x="157" y="503"/>
                        <a:pt x="241" y="534"/>
                        <a:pt x="321" y="534"/>
                      </a:cubicBezTo>
                      <a:cubicBezTo>
                        <a:pt x="366" y="534"/>
                        <a:pt x="409" y="524"/>
                        <a:pt x="449" y="505"/>
                      </a:cubicBezTo>
                      <a:cubicBezTo>
                        <a:pt x="477" y="477"/>
                        <a:pt x="533" y="449"/>
                        <a:pt x="533" y="421"/>
                      </a:cubicBezTo>
                      <a:cubicBezTo>
                        <a:pt x="561" y="393"/>
                        <a:pt x="561" y="393"/>
                        <a:pt x="561" y="365"/>
                      </a:cubicBezTo>
                      <a:cubicBezTo>
                        <a:pt x="589" y="281"/>
                        <a:pt x="589" y="168"/>
                        <a:pt x="505" y="112"/>
                      </a:cubicBezTo>
                      <a:lnTo>
                        <a:pt x="477" y="56"/>
                      </a:lnTo>
                      <a:cubicBezTo>
                        <a:pt x="421" y="28"/>
                        <a:pt x="393" y="28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3" name="Google Shape;383;p36"/>
                <p:cNvSpPr/>
                <p:nvPr/>
              </p:nvSpPr>
              <p:spPr>
                <a:xfrm>
                  <a:off x="4103527" y="3081667"/>
                  <a:ext cx="19892" cy="17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17" extrusionOk="0">
                      <a:moveTo>
                        <a:pt x="197" y="1"/>
                      </a:moveTo>
                      <a:cubicBezTo>
                        <a:pt x="141" y="1"/>
                        <a:pt x="85" y="29"/>
                        <a:pt x="57" y="85"/>
                      </a:cubicBezTo>
                      <a:cubicBezTo>
                        <a:pt x="29" y="113"/>
                        <a:pt x="1" y="169"/>
                        <a:pt x="1" y="225"/>
                      </a:cubicBezTo>
                      <a:cubicBezTo>
                        <a:pt x="1" y="309"/>
                        <a:pt x="29" y="393"/>
                        <a:pt x="85" y="449"/>
                      </a:cubicBezTo>
                      <a:cubicBezTo>
                        <a:pt x="146" y="495"/>
                        <a:pt x="216" y="516"/>
                        <a:pt x="286" y="516"/>
                      </a:cubicBezTo>
                      <a:cubicBezTo>
                        <a:pt x="342" y="516"/>
                        <a:pt x="398" y="502"/>
                        <a:pt x="449" y="477"/>
                      </a:cubicBezTo>
                      <a:cubicBezTo>
                        <a:pt x="477" y="477"/>
                        <a:pt x="533" y="449"/>
                        <a:pt x="533" y="393"/>
                      </a:cubicBezTo>
                      <a:cubicBezTo>
                        <a:pt x="561" y="393"/>
                        <a:pt x="561" y="365"/>
                        <a:pt x="561" y="365"/>
                      </a:cubicBezTo>
                      <a:cubicBezTo>
                        <a:pt x="589" y="281"/>
                        <a:pt x="589" y="169"/>
                        <a:pt x="505" y="85"/>
                      </a:cubicBezTo>
                      <a:lnTo>
                        <a:pt x="477" y="57"/>
                      </a:lnTo>
                      <a:cubicBezTo>
                        <a:pt x="421" y="29"/>
                        <a:pt x="393" y="1"/>
                        <a:pt x="3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4" name="Google Shape;384;p36"/>
                <p:cNvSpPr/>
                <p:nvPr/>
              </p:nvSpPr>
              <p:spPr>
                <a:xfrm>
                  <a:off x="4103527" y="3200853"/>
                  <a:ext cx="19892" cy="18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34" extrusionOk="0">
                      <a:moveTo>
                        <a:pt x="197" y="0"/>
                      </a:moveTo>
                      <a:cubicBezTo>
                        <a:pt x="141" y="0"/>
                        <a:pt x="85" y="28"/>
                        <a:pt x="57" y="84"/>
                      </a:cubicBezTo>
                      <a:cubicBezTo>
                        <a:pt x="29" y="112"/>
                        <a:pt x="1" y="168"/>
                        <a:pt x="1" y="224"/>
                      </a:cubicBezTo>
                      <a:cubicBezTo>
                        <a:pt x="1" y="308"/>
                        <a:pt x="29" y="392"/>
                        <a:pt x="85" y="448"/>
                      </a:cubicBezTo>
                      <a:cubicBezTo>
                        <a:pt x="157" y="503"/>
                        <a:pt x="241" y="534"/>
                        <a:pt x="321" y="534"/>
                      </a:cubicBezTo>
                      <a:cubicBezTo>
                        <a:pt x="366" y="534"/>
                        <a:pt x="409" y="524"/>
                        <a:pt x="449" y="504"/>
                      </a:cubicBezTo>
                      <a:cubicBezTo>
                        <a:pt x="477" y="476"/>
                        <a:pt x="533" y="448"/>
                        <a:pt x="533" y="420"/>
                      </a:cubicBezTo>
                      <a:cubicBezTo>
                        <a:pt x="561" y="392"/>
                        <a:pt x="561" y="392"/>
                        <a:pt x="561" y="364"/>
                      </a:cubicBezTo>
                      <a:cubicBezTo>
                        <a:pt x="589" y="280"/>
                        <a:pt x="589" y="168"/>
                        <a:pt x="505" y="84"/>
                      </a:cubicBezTo>
                      <a:lnTo>
                        <a:pt x="477" y="56"/>
                      </a:lnTo>
                      <a:cubicBezTo>
                        <a:pt x="421" y="28"/>
                        <a:pt x="393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5" name="Google Shape;385;p36"/>
                <p:cNvSpPr/>
                <p:nvPr/>
              </p:nvSpPr>
              <p:spPr>
                <a:xfrm>
                  <a:off x="4103527" y="3320005"/>
                  <a:ext cx="19892" cy="18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35" extrusionOk="0">
                      <a:moveTo>
                        <a:pt x="197" y="1"/>
                      </a:moveTo>
                      <a:cubicBezTo>
                        <a:pt x="141" y="1"/>
                        <a:pt x="85" y="29"/>
                        <a:pt x="57" y="85"/>
                      </a:cubicBezTo>
                      <a:cubicBezTo>
                        <a:pt x="29" y="141"/>
                        <a:pt x="1" y="169"/>
                        <a:pt x="1" y="225"/>
                      </a:cubicBezTo>
                      <a:cubicBezTo>
                        <a:pt x="1" y="309"/>
                        <a:pt x="29" y="393"/>
                        <a:pt x="85" y="449"/>
                      </a:cubicBezTo>
                      <a:cubicBezTo>
                        <a:pt x="157" y="503"/>
                        <a:pt x="241" y="534"/>
                        <a:pt x="321" y="534"/>
                      </a:cubicBezTo>
                      <a:cubicBezTo>
                        <a:pt x="366" y="534"/>
                        <a:pt x="409" y="525"/>
                        <a:pt x="449" y="505"/>
                      </a:cubicBezTo>
                      <a:cubicBezTo>
                        <a:pt x="477" y="477"/>
                        <a:pt x="533" y="449"/>
                        <a:pt x="533" y="421"/>
                      </a:cubicBezTo>
                      <a:cubicBezTo>
                        <a:pt x="561" y="393"/>
                        <a:pt x="561" y="393"/>
                        <a:pt x="561" y="365"/>
                      </a:cubicBezTo>
                      <a:cubicBezTo>
                        <a:pt x="589" y="281"/>
                        <a:pt x="589" y="169"/>
                        <a:pt x="505" y="113"/>
                      </a:cubicBezTo>
                      <a:lnTo>
                        <a:pt x="477" y="57"/>
                      </a:lnTo>
                      <a:cubicBezTo>
                        <a:pt x="421" y="29"/>
                        <a:pt x="393" y="29"/>
                        <a:pt x="3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6" name="Google Shape;386;p36"/>
                <p:cNvSpPr/>
                <p:nvPr/>
              </p:nvSpPr>
              <p:spPr>
                <a:xfrm>
                  <a:off x="3759276" y="2913341"/>
                  <a:ext cx="173084" cy="29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5" h="8682" extrusionOk="0">
                      <a:moveTo>
                        <a:pt x="616" y="0"/>
                      </a:moveTo>
                      <a:lnTo>
                        <a:pt x="0" y="8037"/>
                      </a:lnTo>
                      <a:cubicBezTo>
                        <a:pt x="0" y="8177"/>
                        <a:pt x="28" y="8345"/>
                        <a:pt x="140" y="8485"/>
                      </a:cubicBezTo>
                      <a:cubicBezTo>
                        <a:pt x="224" y="8597"/>
                        <a:pt x="364" y="8681"/>
                        <a:pt x="504" y="8681"/>
                      </a:cubicBezTo>
                      <a:lnTo>
                        <a:pt x="4453" y="8681"/>
                      </a:lnTo>
                      <a:cubicBezTo>
                        <a:pt x="4845" y="8653"/>
                        <a:pt x="5125" y="8289"/>
                        <a:pt x="5097" y="7897"/>
                      </a:cubicBezTo>
                      <a:lnTo>
                        <a:pt x="50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7" name="Google Shape;387;p36"/>
                <p:cNvSpPr/>
                <p:nvPr/>
              </p:nvSpPr>
              <p:spPr>
                <a:xfrm>
                  <a:off x="3759276" y="2913341"/>
                  <a:ext cx="173084" cy="29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5" h="8682" extrusionOk="0">
                      <a:moveTo>
                        <a:pt x="4985" y="168"/>
                      </a:moveTo>
                      <a:lnTo>
                        <a:pt x="4985" y="7897"/>
                      </a:lnTo>
                      <a:cubicBezTo>
                        <a:pt x="5013" y="8233"/>
                        <a:pt x="4789" y="8513"/>
                        <a:pt x="4453" y="8541"/>
                      </a:cubicBezTo>
                      <a:lnTo>
                        <a:pt x="504" y="8541"/>
                      </a:lnTo>
                      <a:cubicBezTo>
                        <a:pt x="392" y="8541"/>
                        <a:pt x="280" y="8485"/>
                        <a:pt x="224" y="8401"/>
                      </a:cubicBezTo>
                      <a:cubicBezTo>
                        <a:pt x="140" y="8289"/>
                        <a:pt x="112" y="8177"/>
                        <a:pt x="112" y="8037"/>
                      </a:cubicBezTo>
                      <a:lnTo>
                        <a:pt x="700" y="168"/>
                      </a:lnTo>
                      <a:close/>
                      <a:moveTo>
                        <a:pt x="588" y="0"/>
                      </a:moveTo>
                      <a:lnTo>
                        <a:pt x="0" y="8037"/>
                      </a:lnTo>
                      <a:cubicBezTo>
                        <a:pt x="0" y="8177"/>
                        <a:pt x="28" y="8345"/>
                        <a:pt x="140" y="8485"/>
                      </a:cubicBezTo>
                      <a:cubicBezTo>
                        <a:pt x="224" y="8597"/>
                        <a:pt x="364" y="8681"/>
                        <a:pt x="504" y="8681"/>
                      </a:cubicBezTo>
                      <a:lnTo>
                        <a:pt x="4453" y="8681"/>
                      </a:lnTo>
                      <a:cubicBezTo>
                        <a:pt x="4845" y="8653"/>
                        <a:pt x="5125" y="8289"/>
                        <a:pt x="5097" y="7897"/>
                      </a:cubicBezTo>
                      <a:lnTo>
                        <a:pt x="50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8" name="Google Shape;388;p36"/>
                <p:cNvSpPr/>
                <p:nvPr/>
              </p:nvSpPr>
              <p:spPr>
                <a:xfrm>
                  <a:off x="3990049" y="2180866"/>
                  <a:ext cx="162682" cy="259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7" h="7687" extrusionOk="0">
                      <a:moveTo>
                        <a:pt x="1107" y="0"/>
                      </a:moveTo>
                      <a:cubicBezTo>
                        <a:pt x="1075" y="0"/>
                        <a:pt x="1050" y="4"/>
                        <a:pt x="1036" y="13"/>
                      </a:cubicBezTo>
                      <a:cubicBezTo>
                        <a:pt x="700" y="238"/>
                        <a:pt x="364" y="406"/>
                        <a:pt x="0" y="574"/>
                      </a:cubicBezTo>
                      <a:cubicBezTo>
                        <a:pt x="28" y="630"/>
                        <a:pt x="28" y="658"/>
                        <a:pt x="28" y="714"/>
                      </a:cubicBezTo>
                      <a:cubicBezTo>
                        <a:pt x="84" y="882"/>
                        <a:pt x="140" y="1050"/>
                        <a:pt x="196" y="1218"/>
                      </a:cubicBezTo>
                      <a:lnTo>
                        <a:pt x="252" y="1358"/>
                      </a:lnTo>
                      <a:cubicBezTo>
                        <a:pt x="252" y="1386"/>
                        <a:pt x="252" y="1414"/>
                        <a:pt x="252" y="1442"/>
                      </a:cubicBezTo>
                      <a:lnTo>
                        <a:pt x="308" y="1582"/>
                      </a:lnTo>
                      <a:lnTo>
                        <a:pt x="364" y="1722"/>
                      </a:lnTo>
                      <a:cubicBezTo>
                        <a:pt x="392" y="1862"/>
                        <a:pt x="420" y="2002"/>
                        <a:pt x="476" y="2114"/>
                      </a:cubicBezTo>
                      <a:cubicBezTo>
                        <a:pt x="476" y="2142"/>
                        <a:pt x="504" y="2170"/>
                        <a:pt x="504" y="2198"/>
                      </a:cubicBezTo>
                      <a:cubicBezTo>
                        <a:pt x="504" y="2254"/>
                        <a:pt x="532" y="2282"/>
                        <a:pt x="532" y="2310"/>
                      </a:cubicBezTo>
                      <a:cubicBezTo>
                        <a:pt x="588" y="2450"/>
                        <a:pt x="644" y="2590"/>
                        <a:pt x="700" y="2730"/>
                      </a:cubicBezTo>
                      <a:cubicBezTo>
                        <a:pt x="812" y="3066"/>
                        <a:pt x="924" y="3374"/>
                        <a:pt x="1064" y="3682"/>
                      </a:cubicBezTo>
                      <a:lnTo>
                        <a:pt x="1120" y="3878"/>
                      </a:lnTo>
                      <a:cubicBezTo>
                        <a:pt x="1316" y="4298"/>
                        <a:pt x="1484" y="4690"/>
                        <a:pt x="1680" y="5082"/>
                      </a:cubicBezTo>
                      <a:cubicBezTo>
                        <a:pt x="1708" y="5110"/>
                        <a:pt x="1708" y="5138"/>
                        <a:pt x="1736" y="5166"/>
                      </a:cubicBezTo>
                      <a:lnTo>
                        <a:pt x="1764" y="5222"/>
                      </a:lnTo>
                      <a:lnTo>
                        <a:pt x="1792" y="5278"/>
                      </a:lnTo>
                      <a:cubicBezTo>
                        <a:pt x="2016" y="5698"/>
                        <a:pt x="2240" y="6118"/>
                        <a:pt x="2492" y="6538"/>
                      </a:cubicBezTo>
                      <a:lnTo>
                        <a:pt x="2520" y="6566"/>
                      </a:lnTo>
                      <a:lnTo>
                        <a:pt x="2632" y="6762"/>
                      </a:lnTo>
                      <a:cubicBezTo>
                        <a:pt x="2716" y="6930"/>
                        <a:pt x="2828" y="7070"/>
                        <a:pt x="2940" y="7238"/>
                      </a:cubicBezTo>
                      <a:cubicBezTo>
                        <a:pt x="3080" y="7378"/>
                        <a:pt x="3220" y="7518"/>
                        <a:pt x="3361" y="7630"/>
                      </a:cubicBezTo>
                      <a:cubicBezTo>
                        <a:pt x="3389" y="7658"/>
                        <a:pt x="3417" y="7658"/>
                        <a:pt x="3445" y="7686"/>
                      </a:cubicBezTo>
                      <a:cubicBezTo>
                        <a:pt x="3501" y="7686"/>
                        <a:pt x="3557" y="7658"/>
                        <a:pt x="3613" y="7602"/>
                      </a:cubicBezTo>
                      <a:cubicBezTo>
                        <a:pt x="3781" y="7350"/>
                        <a:pt x="3893" y="7070"/>
                        <a:pt x="3977" y="6762"/>
                      </a:cubicBezTo>
                      <a:cubicBezTo>
                        <a:pt x="3977" y="6734"/>
                        <a:pt x="4005" y="6706"/>
                        <a:pt x="4005" y="6678"/>
                      </a:cubicBezTo>
                      <a:cubicBezTo>
                        <a:pt x="4005" y="6678"/>
                        <a:pt x="4005" y="6650"/>
                        <a:pt x="4005" y="6650"/>
                      </a:cubicBezTo>
                      <a:cubicBezTo>
                        <a:pt x="4033" y="6594"/>
                        <a:pt x="4061" y="6538"/>
                        <a:pt x="4061" y="6482"/>
                      </a:cubicBezTo>
                      <a:cubicBezTo>
                        <a:pt x="4145" y="6230"/>
                        <a:pt x="4229" y="5950"/>
                        <a:pt x="4285" y="5754"/>
                      </a:cubicBezTo>
                      <a:cubicBezTo>
                        <a:pt x="4341" y="5530"/>
                        <a:pt x="4369" y="5334"/>
                        <a:pt x="4425" y="5138"/>
                      </a:cubicBezTo>
                      <a:cubicBezTo>
                        <a:pt x="4425" y="5082"/>
                        <a:pt x="4453" y="5026"/>
                        <a:pt x="4453" y="4970"/>
                      </a:cubicBezTo>
                      <a:lnTo>
                        <a:pt x="4453" y="4942"/>
                      </a:lnTo>
                      <a:cubicBezTo>
                        <a:pt x="4537" y="4522"/>
                        <a:pt x="4593" y="4102"/>
                        <a:pt x="4621" y="3682"/>
                      </a:cubicBezTo>
                      <a:lnTo>
                        <a:pt x="4649" y="3514"/>
                      </a:lnTo>
                      <a:lnTo>
                        <a:pt x="4649" y="3458"/>
                      </a:lnTo>
                      <a:lnTo>
                        <a:pt x="4649" y="3318"/>
                      </a:lnTo>
                      <a:cubicBezTo>
                        <a:pt x="4677" y="3066"/>
                        <a:pt x="4705" y="2814"/>
                        <a:pt x="4733" y="2562"/>
                      </a:cubicBezTo>
                      <a:cubicBezTo>
                        <a:pt x="4733" y="2478"/>
                        <a:pt x="4733" y="2366"/>
                        <a:pt x="4733" y="2254"/>
                      </a:cubicBezTo>
                      <a:cubicBezTo>
                        <a:pt x="4761" y="2142"/>
                        <a:pt x="4761" y="2058"/>
                        <a:pt x="4761" y="1946"/>
                      </a:cubicBezTo>
                      <a:lnTo>
                        <a:pt x="4761" y="1918"/>
                      </a:lnTo>
                      <a:cubicBezTo>
                        <a:pt x="4761" y="1890"/>
                        <a:pt x="4761" y="1834"/>
                        <a:pt x="4761" y="1806"/>
                      </a:cubicBezTo>
                      <a:cubicBezTo>
                        <a:pt x="4761" y="1806"/>
                        <a:pt x="4761" y="1778"/>
                        <a:pt x="4761" y="1750"/>
                      </a:cubicBezTo>
                      <a:lnTo>
                        <a:pt x="4761" y="1554"/>
                      </a:lnTo>
                      <a:cubicBezTo>
                        <a:pt x="4789" y="1302"/>
                        <a:pt x="4817" y="1078"/>
                        <a:pt x="4817" y="854"/>
                      </a:cubicBezTo>
                      <a:lnTo>
                        <a:pt x="4817" y="826"/>
                      </a:lnTo>
                      <a:lnTo>
                        <a:pt x="4733" y="798"/>
                      </a:lnTo>
                      <a:cubicBezTo>
                        <a:pt x="4481" y="658"/>
                        <a:pt x="4201" y="574"/>
                        <a:pt x="3921" y="490"/>
                      </a:cubicBezTo>
                      <a:cubicBezTo>
                        <a:pt x="3417" y="378"/>
                        <a:pt x="2940" y="266"/>
                        <a:pt x="2436" y="209"/>
                      </a:cubicBezTo>
                      <a:lnTo>
                        <a:pt x="1708" y="97"/>
                      </a:lnTo>
                      <a:cubicBezTo>
                        <a:pt x="1615" y="97"/>
                        <a:pt x="1269" y="0"/>
                        <a:pt x="11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9" name="Google Shape;389;p36"/>
                <p:cNvSpPr/>
                <p:nvPr/>
              </p:nvSpPr>
              <p:spPr>
                <a:xfrm>
                  <a:off x="3998559" y="2232370"/>
                  <a:ext cx="152280" cy="47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1401" extrusionOk="0">
                      <a:moveTo>
                        <a:pt x="4509" y="1"/>
                      </a:moveTo>
                      <a:lnTo>
                        <a:pt x="4341" y="421"/>
                      </a:lnTo>
                      <a:cubicBezTo>
                        <a:pt x="4285" y="645"/>
                        <a:pt x="4173" y="841"/>
                        <a:pt x="4061" y="1037"/>
                      </a:cubicBezTo>
                      <a:cubicBezTo>
                        <a:pt x="4043" y="1091"/>
                        <a:pt x="4013" y="1122"/>
                        <a:pt x="3971" y="1122"/>
                      </a:cubicBezTo>
                      <a:cubicBezTo>
                        <a:pt x="3949" y="1122"/>
                        <a:pt x="3922" y="1113"/>
                        <a:pt x="3893" y="1093"/>
                      </a:cubicBezTo>
                      <a:lnTo>
                        <a:pt x="3501" y="729"/>
                      </a:lnTo>
                      <a:lnTo>
                        <a:pt x="3193" y="505"/>
                      </a:lnTo>
                      <a:cubicBezTo>
                        <a:pt x="3137" y="449"/>
                        <a:pt x="3053" y="309"/>
                        <a:pt x="2996" y="281"/>
                      </a:cubicBezTo>
                      <a:cubicBezTo>
                        <a:pt x="2981" y="276"/>
                        <a:pt x="2967" y="273"/>
                        <a:pt x="2952" y="273"/>
                      </a:cubicBezTo>
                      <a:cubicBezTo>
                        <a:pt x="2804" y="273"/>
                        <a:pt x="2681" y="512"/>
                        <a:pt x="2604" y="589"/>
                      </a:cubicBezTo>
                      <a:lnTo>
                        <a:pt x="2184" y="1009"/>
                      </a:lnTo>
                      <a:cubicBezTo>
                        <a:pt x="2072" y="1121"/>
                        <a:pt x="1960" y="1233"/>
                        <a:pt x="1848" y="1289"/>
                      </a:cubicBezTo>
                      <a:cubicBezTo>
                        <a:pt x="1820" y="1317"/>
                        <a:pt x="1764" y="1317"/>
                        <a:pt x="1736" y="1317"/>
                      </a:cubicBezTo>
                      <a:cubicBezTo>
                        <a:pt x="1708" y="1317"/>
                        <a:pt x="1680" y="1289"/>
                        <a:pt x="1652" y="1261"/>
                      </a:cubicBezTo>
                      <a:lnTo>
                        <a:pt x="1456" y="1149"/>
                      </a:lnTo>
                      <a:cubicBezTo>
                        <a:pt x="952" y="813"/>
                        <a:pt x="448" y="449"/>
                        <a:pt x="0" y="57"/>
                      </a:cubicBezTo>
                      <a:lnTo>
                        <a:pt x="0" y="57"/>
                      </a:lnTo>
                      <a:lnTo>
                        <a:pt x="28" y="197"/>
                      </a:lnTo>
                      <a:cubicBezTo>
                        <a:pt x="224" y="337"/>
                        <a:pt x="392" y="477"/>
                        <a:pt x="588" y="617"/>
                      </a:cubicBezTo>
                      <a:cubicBezTo>
                        <a:pt x="840" y="813"/>
                        <a:pt x="1120" y="1009"/>
                        <a:pt x="1372" y="1177"/>
                      </a:cubicBezTo>
                      <a:lnTo>
                        <a:pt x="1568" y="1317"/>
                      </a:lnTo>
                      <a:cubicBezTo>
                        <a:pt x="1624" y="1345"/>
                        <a:pt x="1708" y="1373"/>
                        <a:pt x="1764" y="1401"/>
                      </a:cubicBezTo>
                      <a:cubicBezTo>
                        <a:pt x="1848" y="1373"/>
                        <a:pt x="1904" y="1345"/>
                        <a:pt x="1960" y="1317"/>
                      </a:cubicBezTo>
                      <a:cubicBezTo>
                        <a:pt x="2044" y="1261"/>
                        <a:pt x="2100" y="1233"/>
                        <a:pt x="2156" y="1177"/>
                      </a:cubicBezTo>
                      <a:cubicBezTo>
                        <a:pt x="2296" y="1037"/>
                        <a:pt x="2408" y="897"/>
                        <a:pt x="2548" y="757"/>
                      </a:cubicBezTo>
                      <a:lnTo>
                        <a:pt x="2912" y="365"/>
                      </a:lnTo>
                      <a:lnTo>
                        <a:pt x="3389" y="729"/>
                      </a:lnTo>
                      <a:lnTo>
                        <a:pt x="3641" y="925"/>
                      </a:lnTo>
                      <a:cubicBezTo>
                        <a:pt x="3697" y="981"/>
                        <a:pt x="3781" y="1065"/>
                        <a:pt x="3865" y="1121"/>
                      </a:cubicBezTo>
                      <a:cubicBezTo>
                        <a:pt x="3893" y="1149"/>
                        <a:pt x="3949" y="1149"/>
                        <a:pt x="4005" y="1177"/>
                      </a:cubicBezTo>
                      <a:lnTo>
                        <a:pt x="4033" y="1177"/>
                      </a:lnTo>
                      <a:cubicBezTo>
                        <a:pt x="4061" y="1149"/>
                        <a:pt x="4061" y="1149"/>
                        <a:pt x="4061" y="1149"/>
                      </a:cubicBezTo>
                      <a:cubicBezTo>
                        <a:pt x="4089" y="1121"/>
                        <a:pt x="4089" y="1121"/>
                        <a:pt x="4117" y="1093"/>
                      </a:cubicBezTo>
                      <a:cubicBezTo>
                        <a:pt x="4173" y="1037"/>
                        <a:pt x="4201" y="953"/>
                        <a:pt x="4229" y="869"/>
                      </a:cubicBezTo>
                      <a:cubicBezTo>
                        <a:pt x="4313" y="729"/>
                        <a:pt x="4369" y="589"/>
                        <a:pt x="4425" y="449"/>
                      </a:cubicBezTo>
                      <a:cubicBezTo>
                        <a:pt x="4453" y="393"/>
                        <a:pt x="4481" y="337"/>
                        <a:pt x="4509" y="253"/>
                      </a:cubicBezTo>
                      <a:cubicBezTo>
                        <a:pt x="4509" y="253"/>
                        <a:pt x="4509" y="225"/>
                        <a:pt x="4509" y="197"/>
                      </a:cubicBezTo>
                      <a:lnTo>
                        <a:pt x="45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0" name="Google Shape;390;p36"/>
                <p:cNvSpPr/>
                <p:nvPr/>
              </p:nvSpPr>
              <p:spPr>
                <a:xfrm>
                  <a:off x="4092179" y="2285090"/>
                  <a:ext cx="15164" cy="1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11" extrusionOk="0">
                      <a:moveTo>
                        <a:pt x="234" y="1"/>
                      </a:moveTo>
                      <a:cubicBezTo>
                        <a:pt x="159" y="1"/>
                        <a:pt x="75" y="51"/>
                        <a:pt x="28" y="120"/>
                      </a:cubicBezTo>
                      <a:cubicBezTo>
                        <a:pt x="0" y="176"/>
                        <a:pt x="0" y="260"/>
                        <a:pt x="28" y="316"/>
                      </a:cubicBezTo>
                      <a:lnTo>
                        <a:pt x="56" y="344"/>
                      </a:lnTo>
                      <a:cubicBezTo>
                        <a:pt x="118" y="385"/>
                        <a:pt x="179" y="411"/>
                        <a:pt x="252" y="411"/>
                      </a:cubicBezTo>
                      <a:cubicBezTo>
                        <a:pt x="278" y="411"/>
                        <a:pt x="306" y="407"/>
                        <a:pt x="337" y="400"/>
                      </a:cubicBezTo>
                      <a:cubicBezTo>
                        <a:pt x="337" y="372"/>
                        <a:pt x="365" y="372"/>
                        <a:pt x="393" y="344"/>
                      </a:cubicBezTo>
                      <a:cubicBezTo>
                        <a:pt x="421" y="316"/>
                        <a:pt x="421" y="288"/>
                        <a:pt x="449" y="260"/>
                      </a:cubicBezTo>
                      <a:cubicBezTo>
                        <a:pt x="449" y="232"/>
                        <a:pt x="449" y="176"/>
                        <a:pt x="449" y="148"/>
                      </a:cubicBezTo>
                      <a:cubicBezTo>
                        <a:pt x="421" y="120"/>
                        <a:pt x="393" y="64"/>
                        <a:pt x="365" y="64"/>
                      </a:cubicBezTo>
                      <a:lnTo>
                        <a:pt x="337" y="64"/>
                      </a:lnTo>
                      <a:lnTo>
                        <a:pt x="281" y="8"/>
                      </a:lnTo>
                      <a:cubicBezTo>
                        <a:pt x="266" y="3"/>
                        <a:pt x="250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1" name="Google Shape;391;p36"/>
                <p:cNvSpPr/>
                <p:nvPr/>
              </p:nvSpPr>
              <p:spPr>
                <a:xfrm>
                  <a:off x="4095016" y="2358851"/>
                  <a:ext cx="15164" cy="13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12" extrusionOk="0">
                      <a:moveTo>
                        <a:pt x="221" y="1"/>
                      </a:moveTo>
                      <a:cubicBezTo>
                        <a:pt x="131" y="1"/>
                        <a:pt x="52" y="51"/>
                        <a:pt x="28" y="120"/>
                      </a:cubicBezTo>
                      <a:cubicBezTo>
                        <a:pt x="0" y="176"/>
                        <a:pt x="0" y="260"/>
                        <a:pt x="28" y="316"/>
                      </a:cubicBezTo>
                      <a:cubicBezTo>
                        <a:pt x="28" y="316"/>
                        <a:pt x="28" y="316"/>
                        <a:pt x="56" y="344"/>
                      </a:cubicBezTo>
                      <a:cubicBezTo>
                        <a:pt x="97" y="385"/>
                        <a:pt x="168" y="411"/>
                        <a:pt x="237" y="411"/>
                      </a:cubicBezTo>
                      <a:cubicBezTo>
                        <a:pt x="261" y="411"/>
                        <a:pt x="286" y="408"/>
                        <a:pt x="309" y="400"/>
                      </a:cubicBezTo>
                      <a:cubicBezTo>
                        <a:pt x="365" y="372"/>
                        <a:pt x="393" y="316"/>
                        <a:pt x="421" y="260"/>
                      </a:cubicBezTo>
                      <a:cubicBezTo>
                        <a:pt x="421" y="232"/>
                        <a:pt x="449" y="176"/>
                        <a:pt x="421" y="148"/>
                      </a:cubicBezTo>
                      <a:cubicBezTo>
                        <a:pt x="421" y="120"/>
                        <a:pt x="393" y="64"/>
                        <a:pt x="365" y="64"/>
                      </a:cubicBezTo>
                      <a:lnTo>
                        <a:pt x="337" y="64"/>
                      </a:lnTo>
                      <a:cubicBezTo>
                        <a:pt x="309" y="36"/>
                        <a:pt x="281" y="36"/>
                        <a:pt x="281" y="8"/>
                      </a:cubicBezTo>
                      <a:cubicBezTo>
                        <a:pt x="261" y="3"/>
                        <a:pt x="241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2" name="Google Shape;392;p36"/>
                <p:cNvSpPr/>
                <p:nvPr/>
              </p:nvSpPr>
              <p:spPr>
                <a:xfrm>
                  <a:off x="3962591" y="2549197"/>
                  <a:ext cx="558057" cy="230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4" h="6834" extrusionOk="0">
                      <a:moveTo>
                        <a:pt x="5070" y="1"/>
                      </a:moveTo>
                      <a:lnTo>
                        <a:pt x="1" y="6834"/>
                      </a:lnTo>
                      <a:lnTo>
                        <a:pt x="11454" y="6834"/>
                      </a:lnTo>
                      <a:lnTo>
                        <a:pt x="165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3" name="Google Shape;393;p36"/>
                <p:cNvSpPr/>
                <p:nvPr/>
              </p:nvSpPr>
              <p:spPr>
                <a:xfrm>
                  <a:off x="3974918" y="2549197"/>
                  <a:ext cx="545730" cy="230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59" h="6834" extrusionOk="0">
                      <a:moveTo>
                        <a:pt x="5069" y="1"/>
                      </a:moveTo>
                      <a:lnTo>
                        <a:pt x="0" y="6834"/>
                      </a:lnTo>
                      <a:lnTo>
                        <a:pt x="11089" y="6834"/>
                      </a:lnTo>
                      <a:lnTo>
                        <a:pt x="161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4" name="Google Shape;394;p36"/>
                <p:cNvSpPr/>
                <p:nvPr/>
              </p:nvSpPr>
              <p:spPr>
                <a:xfrm>
                  <a:off x="4054353" y="2549197"/>
                  <a:ext cx="470079" cy="187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9" h="5546" extrusionOk="0">
                      <a:moveTo>
                        <a:pt x="2885" y="1"/>
                      </a:moveTo>
                      <a:cubicBezTo>
                        <a:pt x="2885" y="113"/>
                        <a:pt x="2885" y="225"/>
                        <a:pt x="2885" y="337"/>
                      </a:cubicBezTo>
                      <a:cubicBezTo>
                        <a:pt x="2801" y="589"/>
                        <a:pt x="2717" y="841"/>
                        <a:pt x="2605" y="1093"/>
                      </a:cubicBezTo>
                      <a:cubicBezTo>
                        <a:pt x="2493" y="1345"/>
                        <a:pt x="2381" y="1597"/>
                        <a:pt x="2269" y="1849"/>
                      </a:cubicBezTo>
                      <a:cubicBezTo>
                        <a:pt x="2157" y="2101"/>
                        <a:pt x="2017" y="2381"/>
                        <a:pt x="1877" y="2661"/>
                      </a:cubicBezTo>
                      <a:cubicBezTo>
                        <a:pt x="1344" y="3669"/>
                        <a:pt x="728" y="4649"/>
                        <a:pt x="0" y="5546"/>
                      </a:cubicBezTo>
                      <a:lnTo>
                        <a:pt x="9858" y="5546"/>
                      </a:lnTo>
                      <a:cubicBezTo>
                        <a:pt x="10110" y="5546"/>
                        <a:pt x="10306" y="5294"/>
                        <a:pt x="10474" y="5126"/>
                      </a:cubicBezTo>
                      <a:lnTo>
                        <a:pt x="10642" y="4930"/>
                      </a:lnTo>
                      <a:cubicBezTo>
                        <a:pt x="11594" y="3809"/>
                        <a:pt x="12462" y="2661"/>
                        <a:pt x="13274" y="1457"/>
                      </a:cubicBezTo>
                      <a:cubicBezTo>
                        <a:pt x="13610" y="1037"/>
                        <a:pt x="13918" y="533"/>
                        <a:pt x="139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5" name="Google Shape;395;p36"/>
                <p:cNvSpPr/>
                <p:nvPr/>
              </p:nvSpPr>
              <p:spPr>
                <a:xfrm>
                  <a:off x="3935167" y="2216159"/>
                  <a:ext cx="270518" cy="244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0" h="7226" extrusionOk="0">
                      <a:moveTo>
                        <a:pt x="532" y="0"/>
                      </a:moveTo>
                      <a:cubicBezTo>
                        <a:pt x="511" y="0"/>
                        <a:pt x="489" y="9"/>
                        <a:pt x="477" y="33"/>
                      </a:cubicBezTo>
                      <a:cubicBezTo>
                        <a:pt x="365" y="397"/>
                        <a:pt x="253" y="705"/>
                        <a:pt x="141" y="1041"/>
                      </a:cubicBezTo>
                      <a:cubicBezTo>
                        <a:pt x="113" y="1125"/>
                        <a:pt x="85" y="1209"/>
                        <a:pt x="57" y="1293"/>
                      </a:cubicBezTo>
                      <a:cubicBezTo>
                        <a:pt x="29" y="1377"/>
                        <a:pt x="29" y="1377"/>
                        <a:pt x="29" y="1433"/>
                      </a:cubicBezTo>
                      <a:cubicBezTo>
                        <a:pt x="1" y="1461"/>
                        <a:pt x="1" y="1489"/>
                        <a:pt x="29" y="1517"/>
                      </a:cubicBezTo>
                      <a:cubicBezTo>
                        <a:pt x="57" y="1573"/>
                        <a:pt x="141" y="1601"/>
                        <a:pt x="197" y="1601"/>
                      </a:cubicBezTo>
                      <a:lnTo>
                        <a:pt x="449" y="1685"/>
                      </a:lnTo>
                      <a:lnTo>
                        <a:pt x="1485" y="1993"/>
                      </a:lnTo>
                      <a:cubicBezTo>
                        <a:pt x="1513" y="1993"/>
                        <a:pt x="1569" y="1993"/>
                        <a:pt x="1569" y="2049"/>
                      </a:cubicBezTo>
                      <a:cubicBezTo>
                        <a:pt x="1569" y="2077"/>
                        <a:pt x="1541" y="2105"/>
                        <a:pt x="1513" y="2161"/>
                      </a:cubicBezTo>
                      <a:lnTo>
                        <a:pt x="1401" y="2357"/>
                      </a:lnTo>
                      <a:cubicBezTo>
                        <a:pt x="1317" y="2525"/>
                        <a:pt x="1233" y="2665"/>
                        <a:pt x="1149" y="2833"/>
                      </a:cubicBezTo>
                      <a:cubicBezTo>
                        <a:pt x="1065" y="3001"/>
                        <a:pt x="1009" y="3141"/>
                        <a:pt x="925" y="3281"/>
                      </a:cubicBezTo>
                      <a:cubicBezTo>
                        <a:pt x="897" y="3365"/>
                        <a:pt x="841" y="3449"/>
                        <a:pt x="869" y="3505"/>
                      </a:cubicBezTo>
                      <a:cubicBezTo>
                        <a:pt x="897" y="3533"/>
                        <a:pt x="897" y="3561"/>
                        <a:pt x="925" y="3589"/>
                      </a:cubicBezTo>
                      <a:lnTo>
                        <a:pt x="1037" y="3701"/>
                      </a:lnTo>
                      <a:cubicBezTo>
                        <a:pt x="1261" y="3953"/>
                        <a:pt x="1513" y="4205"/>
                        <a:pt x="1765" y="4457"/>
                      </a:cubicBezTo>
                      <a:cubicBezTo>
                        <a:pt x="2241" y="4933"/>
                        <a:pt x="2745" y="5381"/>
                        <a:pt x="3277" y="5801"/>
                      </a:cubicBezTo>
                      <a:cubicBezTo>
                        <a:pt x="3809" y="6249"/>
                        <a:pt x="4313" y="6669"/>
                        <a:pt x="4873" y="7090"/>
                      </a:cubicBezTo>
                      <a:cubicBezTo>
                        <a:pt x="4930" y="7118"/>
                        <a:pt x="4986" y="7174"/>
                        <a:pt x="5042" y="7202"/>
                      </a:cubicBezTo>
                      <a:cubicBezTo>
                        <a:pt x="5068" y="7219"/>
                        <a:pt x="5088" y="7226"/>
                        <a:pt x="5107" y="7226"/>
                      </a:cubicBezTo>
                      <a:cubicBezTo>
                        <a:pt x="5148" y="7226"/>
                        <a:pt x="5180" y="7193"/>
                        <a:pt x="5238" y="7174"/>
                      </a:cubicBezTo>
                      <a:lnTo>
                        <a:pt x="5546" y="6837"/>
                      </a:lnTo>
                      <a:cubicBezTo>
                        <a:pt x="5742" y="6613"/>
                        <a:pt x="5938" y="6417"/>
                        <a:pt x="6106" y="6193"/>
                      </a:cubicBezTo>
                      <a:cubicBezTo>
                        <a:pt x="6386" y="5829"/>
                        <a:pt x="6610" y="5465"/>
                        <a:pt x="6834" y="5101"/>
                      </a:cubicBezTo>
                      <a:cubicBezTo>
                        <a:pt x="7254" y="4317"/>
                        <a:pt x="7618" y="3505"/>
                        <a:pt x="7926" y="2693"/>
                      </a:cubicBezTo>
                      <a:cubicBezTo>
                        <a:pt x="7982" y="2581"/>
                        <a:pt x="8010" y="2441"/>
                        <a:pt x="7982" y="2329"/>
                      </a:cubicBezTo>
                      <a:cubicBezTo>
                        <a:pt x="7926" y="2217"/>
                        <a:pt x="7842" y="2133"/>
                        <a:pt x="7758" y="2021"/>
                      </a:cubicBezTo>
                      <a:cubicBezTo>
                        <a:pt x="7590" y="1825"/>
                        <a:pt x="7422" y="1629"/>
                        <a:pt x="7226" y="1461"/>
                      </a:cubicBezTo>
                      <a:lnTo>
                        <a:pt x="7506" y="1181"/>
                      </a:lnTo>
                      <a:lnTo>
                        <a:pt x="7646" y="1041"/>
                      </a:lnTo>
                      <a:cubicBezTo>
                        <a:pt x="7702" y="1013"/>
                        <a:pt x="7758" y="957"/>
                        <a:pt x="7786" y="929"/>
                      </a:cubicBezTo>
                      <a:cubicBezTo>
                        <a:pt x="7870" y="817"/>
                        <a:pt x="7758" y="733"/>
                        <a:pt x="7702" y="649"/>
                      </a:cubicBezTo>
                      <a:cubicBezTo>
                        <a:pt x="7618" y="565"/>
                        <a:pt x="7534" y="453"/>
                        <a:pt x="7422" y="369"/>
                      </a:cubicBezTo>
                      <a:cubicBezTo>
                        <a:pt x="7414" y="360"/>
                        <a:pt x="7401" y="357"/>
                        <a:pt x="7387" y="357"/>
                      </a:cubicBezTo>
                      <a:cubicBezTo>
                        <a:pt x="7354" y="357"/>
                        <a:pt x="7318" y="377"/>
                        <a:pt x="7338" y="397"/>
                      </a:cubicBezTo>
                      <a:cubicBezTo>
                        <a:pt x="7366" y="425"/>
                        <a:pt x="7506" y="565"/>
                        <a:pt x="7590" y="649"/>
                      </a:cubicBezTo>
                      <a:cubicBezTo>
                        <a:pt x="7618" y="705"/>
                        <a:pt x="7646" y="733"/>
                        <a:pt x="7702" y="789"/>
                      </a:cubicBezTo>
                      <a:cubicBezTo>
                        <a:pt x="7730" y="845"/>
                        <a:pt x="7702" y="873"/>
                        <a:pt x="7674" y="929"/>
                      </a:cubicBezTo>
                      <a:lnTo>
                        <a:pt x="7142" y="1433"/>
                      </a:lnTo>
                      <a:lnTo>
                        <a:pt x="7142" y="1461"/>
                      </a:lnTo>
                      <a:cubicBezTo>
                        <a:pt x="7310" y="1629"/>
                        <a:pt x="7450" y="1797"/>
                        <a:pt x="7618" y="1993"/>
                      </a:cubicBezTo>
                      <a:cubicBezTo>
                        <a:pt x="7702" y="2077"/>
                        <a:pt x="7758" y="2161"/>
                        <a:pt x="7842" y="2245"/>
                      </a:cubicBezTo>
                      <a:cubicBezTo>
                        <a:pt x="7898" y="2357"/>
                        <a:pt x="7926" y="2469"/>
                        <a:pt x="7870" y="2581"/>
                      </a:cubicBezTo>
                      <a:cubicBezTo>
                        <a:pt x="7842" y="2693"/>
                        <a:pt x="7786" y="2777"/>
                        <a:pt x="7758" y="2889"/>
                      </a:cubicBezTo>
                      <a:cubicBezTo>
                        <a:pt x="7702" y="2973"/>
                        <a:pt x="7674" y="3085"/>
                        <a:pt x="7646" y="3169"/>
                      </a:cubicBezTo>
                      <a:cubicBezTo>
                        <a:pt x="7562" y="3365"/>
                        <a:pt x="7478" y="3589"/>
                        <a:pt x="7366" y="3785"/>
                      </a:cubicBezTo>
                      <a:cubicBezTo>
                        <a:pt x="7058" y="4569"/>
                        <a:pt x="6638" y="5325"/>
                        <a:pt x="6134" y="6025"/>
                      </a:cubicBezTo>
                      <a:cubicBezTo>
                        <a:pt x="5882" y="6333"/>
                        <a:pt x="5630" y="6641"/>
                        <a:pt x="5350" y="6893"/>
                      </a:cubicBezTo>
                      <a:cubicBezTo>
                        <a:pt x="5294" y="6978"/>
                        <a:pt x="5238" y="7062"/>
                        <a:pt x="5154" y="7118"/>
                      </a:cubicBezTo>
                      <a:cubicBezTo>
                        <a:pt x="5137" y="7126"/>
                        <a:pt x="5123" y="7129"/>
                        <a:pt x="5110" y="7129"/>
                      </a:cubicBezTo>
                      <a:cubicBezTo>
                        <a:pt x="5079" y="7129"/>
                        <a:pt x="5053" y="7109"/>
                        <a:pt x="5014" y="7090"/>
                      </a:cubicBezTo>
                      <a:cubicBezTo>
                        <a:pt x="4986" y="7062"/>
                        <a:pt x="4873" y="6950"/>
                        <a:pt x="4789" y="6893"/>
                      </a:cubicBezTo>
                      <a:lnTo>
                        <a:pt x="4397" y="6585"/>
                      </a:lnTo>
                      <a:cubicBezTo>
                        <a:pt x="4117" y="6361"/>
                        <a:pt x="3837" y="6165"/>
                        <a:pt x="3585" y="5941"/>
                      </a:cubicBezTo>
                      <a:cubicBezTo>
                        <a:pt x="3053" y="5521"/>
                        <a:pt x="2549" y="5073"/>
                        <a:pt x="2073" y="4597"/>
                      </a:cubicBezTo>
                      <a:cubicBezTo>
                        <a:pt x="1821" y="4373"/>
                        <a:pt x="1569" y="4121"/>
                        <a:pt x="1345" y="3869"/>
                      </a:cubicBezTo>
                      <a:lnTo>
                        <a:pt x="1149" y="3673"/>
                      </a:lnTo>
                      <a:lnTo>
                        <a:pt x="1065" y="3589"/>
                      </a:lnTo>
                      <a:cubicBezTo>
                        <a:pt x="1037" y="3561"/>
                        <a:pt x="1009" y="3533"/>
                        <a:pt x="981" y="3505"/>
                      </a:cubicBezTo>
                      <a:cubicBezTo>
                        <a:pt x="981" y="3449"/>
                        <a:pt x="981" y="3393"/>
                        <a:pt x="1009" y="3365"/>
                      </a:cubicBezTo>
                      <a:lnTo>
                        <a:pt x="1065" y="3253"/>
                      </a:lnTo>
                      <a:cubicBezTo>
                        <a:pt x="1093" y="3169"/>
                        <a:pt x="1121" y="3085"/>
                        <a:pt x="1177" y="3029"/>
                      </a:cubicBezTo>
                      <a:cubicBezTo>
                        <a:pt x="1317" y="2721"/>
                        <a:pt x="1485" y="2413"/>
                        <a:pt x="1653" y="2105"/>
                      </a:cubicBezTo>
                      <a:cubicBezTo>
                        <a:pt x="1681" y="2077"/>
                        <a:pt x="1709" y="1993"/>
                        <a:pt x="1653" y="1965"/>
                      </a:cubicBezTo>
                      <a:cubicBezTo>
                        <a:pt x="1625" y="1937"/>
                        <a:pt x="1597" y="1937"/>
                        <a:pt x="1569" y="1937"/>
                      </a:cubicBezTo>
                      <a:lnTo>
                        <a:pt x="1429" y="1881"/>
                      </a:lnTo>
                      <a:lnTo>
                        <a:pt x="925" y="1741"/>
                      </a:lnTo>
                      <a:lnTo>
                        <a:pt x="393" y="1573"/>
                      </a:lnTo>
                      <a:lnTo>
                        <a:pt x="281" y="1545"/>
                      </a:lnTo>
                      <a:cubicBezTo>
                        <a:pt x="225" y="1545"/>
                        <a:pt x="197" y="1517"/>
                        <a:pt x="169" y="1517"/>
                      </a:cubicBezTo>
                      <a:cubicBezTo>
                        <a:pt x="113" y="1517"/>
                        <a:pt x="113" y="1461"/>
                        <a:pt x="141" y="1433"/>
                      </a:cubicBezTo>
                      <a:cubicBezTo>
                        <a:pt x="141" y="1377"/>
                        <a:pt x="169" y="1321"/>
                        <a:pt x="169" y="1293"/>
                      </a:cubicBezTo>
                      <a:cubicBezTo>
                        <a:pt x="281" y="929"/>
                        <a:pt x="393" y="621"/>
                        <a:pt x="505" y="285"/>
                      </a:cubicBezTo>
                      <a:lnTo>
                        <a:pt x="589" y="33"/>
                      </a:lnTo>
                      <a:cubicBezTo>
                        <a:pt x="589" y="16"/>
                        <a:pt x="561" y="0"/>
                        <a:pt x="5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6" name="Google Shape;396;p36"/>
                <p:cNvSpPr/>
                <p:nvPr/>
              </p:nvSpPr>
              <p:spPr>
                <a:xfrm>
                  <a:off x="3691155" y="2245609"/>
                  <a:ext cx="237421" cy="56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16695" extrusionOk="0">
                      <a:moveTo>
                        <a:pt x="5406" y="1"/>
                      </a:moveTo>
                      <a:cubicBezTo>
                        <a:pt x="5266" y="1"/>
                        <a:pt x="5126" y="1"/>
                        <a:pt x="4986" y="57"/>
                      </a:cubicBezTo>
                      <a:cubicBezTo>
                        <a:pt x="4425" y="169"/>
                        <a:pt x="3893" y="477"/>
                        <a:pt x="3445" y="869"/>
                      </a:cubicBezTo>
                      <a:cubicBezTo>
                        <a:pt x="2241" y="1933"/>
                        <a:pt x="1849" y="3725"/>
                        <a:pt x="1429" y="5237"/>
                      </a:cubicBezTo>
                      <a:cubicBezTo>
                        <a:pt x="841" y="7366"/>
                        <a:pt x="421" y="9578"/>
                        <a:pt x="141" y="11790"/>
                      </a:cubicBezTo>
                      <a:cubicBezTo>
                        <a:pt x="1" y="13050"/>
                        <a:pt x="1" y="14423"/>
                        <a:pt x="533" y="15599"/>
                      </a:cubicBezTo>
                      <a:cubicBezTo>
                        <a:pt x="645" y="15963"/>
                        <a:pt x="869" y="16271"/>
                        <a:pt x="1205" y="16495"/>
                      </a:cubicBezTo>
                      <a:cubicBezTo>
                        <a:pt x="1438" y="16630"/>
                        <a:pt x="1692" y="16695"/>
                        <a:pt x="1947" y="16695"/>
                      </a:cubicBezTo>
                      <a:cubicBezTo>
                        <a:pt x="2274" y="16695"/>
                        <a:pt x="2602" y="16588"/>
                        <a:pt x="2885" y="16383"/>
                      </a:cubicBezTo>
                      <a:cubicBezTo>
                        <a:pt x="3837" y="15739"/>
                        <a:pt x="4397" y="14479"/>
                        <a:pt x="4930" y="13498"/>
                      </a:cubicBezTo>
                      <a:cubicBezTo>
                        <a:pt x="5350" y="12770"/>
                        <a:pt x="5714" y="12014"/>
                        <a:pt x="6050" y="11230"/>
                      </a:cubicBezTo>
                      <a:cubicBezTo>
                        <a:pt x="6162" y="10866"/>
                        <a:pt x="6302" y="10530"/>
                        <a:pt x="6442" y="10166"/>
                      </a:cubicBezTo>
                      <a:cubicBezTo>
                        <a:pt x="6610" y="9970"/>
                        <a:pt x="6722" y="9718"/>
                        <a:pt x="6778" y="9466"/>
                      </a:cubicBezTo>
                      <a:cubicBezTo>
                        <a:pt x="6946" y="8066"/>
                        <a:pt x="7030" y="6694"/>
                        <a:pt x="7030" y="5293"/>
                      </a:cubicBezTo>
                      <a:cubicBezTo>
                        <a:pt x="7030" y="4649"/>
                        <a:pt x="7030" y="4033"/>
                        <a:pt x="6974" y="3389"/>
                      </a:cubicBezTo>
                      <a:cubicBezTo>
                        <a:pt x="6946" y="2885"/>
                        <a:pt x="6834" y="2381"/>
                        <a:pt x="6610" y="1905"/>
                      </a:cubicBezTo>
                      <a:cubicBezTo>
                        <a:pt x="6498" y="1709"/>
                        <a:pt x="6386" y="1513"/>
                        <a:pt x="6274" y="1317"/>
                      </a:cubicBezTo>
                      <a:lnTo>
                        <a:pt x="5686" y="337"/>
                      </a:lnTo>
                      <a:cubicBezTo>
                        <a:pt x="5602" y="197"/>
                        <a:pt x="5574" y="57"/>
                        <a:pt x="540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7" name="Google Shape;397;p36"/>
                <p:cNvSpPr/>
                <p:nvPr/>
              </p:nvSpPr>
              <p:spPr>
                <a:xfrm>
                  <a:off x="4045842" y="2402351"/>
                  <a:ext cx="13273" cy="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" h="289" extrusionOk="0">
                      <a:moveTo>
                        <a:pt x="95" y="0"/>
                      </a:moveTo>
                      <a:cubicBezTo>
                        <a:pt x="73" y="0"/>
                        <a:pt x="51" y="36"/>
                        <a:pt x="28" y="36"/>
                      </a:cubicBezTo>
                      <a:cubicBezTo>
                        <a:pt x="28" y="36"/>
                        <a:pt x="0" y="92"/>
                        <a:pt x="28" y="120"/>
                      </a:cubicBezTo>
                      <a:lnTo>
                        <a:pt x="308" y="288"/>
                      </a:lnTo>
                      <a:cubicBezTo>
                        <a:pt x="336" y="288"/>
                        <a:pt x="364" y="288"/>
                        <a:pt x="364" y="260"/>
                      </a:cubicBezTo>
                      <a:cubicBezTo>
                        <a:pt x="392" y="232"/>
                        <a:pt x="392" y="204"/>
                        <a:pt x="364" y="176"/>
                      </a:cubicBezTo>
                      <a:lnTo>
                        <a:pt x="112" y="8"/>
                      </a:lnTo>
                      <a:cubicBezTo>
                        <a:pt x="107" y="3"/>
                        <a:pt x="101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8" name="Google Shape;398;p36"/>
                <p:cNvSpPr/>
                <p:nvPr/>
              </p:nvSpPr>
              <p:spPr>
                <a:xfrm>
                  <a:off x="3891667" y="2298532"/>
                  <a:ext cx="160825" cy="11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" h="3268" extrusionOk="0">
                      <a:moveTo>
                        <a:pt x="193" y="1"/>
                      </a:moveTo>
                      <a:cubicBezTo>
                        <a:pt x="141" y="1"/>
                        <a:pt x="93" y="32"/>
                        <a:pt x="57" y="86"/>
                      </a:cubicBezTo>
                      <a:cubicBezTo>
                        <a:pt x="1" y="170"/>
                        <a:pt x="29" y="282"/>
                        <a:pt x="85" y="338"/>
                      </a:cubicBezTo>
                      <a:lnTo>
                        <a:pt x="4481" y="3250"/>
                      </a:lnTo>
                      <a:cubicBezTo>
                        <a:pt x="4512" y="3261"/>
                        <a:pt x="4547" y="3267"/>
                        <a:pt x="4579" y="3267"/>
                      </a:cubicBezTo>
                      <a:cubicBezTo>
                        <a:pt x="4636" y="3267"/>
                        <a:pt x="4688" y="3248"/>
                        <a:pt x="4705" y="3194"/>
                      </a:cubicBezTo>
                      <a:lnTo>
                        <a:pt x="4705" y="3166"/>
                      </a:lnTo>
                      <a:cubicBezTo>
                        <a:pt x="4761" y="3110"/>
                        <a:pt x="4733" y="2998"/>
                        <a:pt x="4677" y="2970"/>
                      </a:cubicBezTo>
                      <a:lnTo>
                        <a:pt x="281" y="30"/>
                      </a:lnTo>
                      <a:cubicBezTo>
                        <a:pt x="251" y="10"/>
                        <a:pt x="22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9" name="Google Shape;399;p36"/>
                <p:cNvSpPr/>
                <p:nvPr/>
              </p:nvSpPr>
              <p:spPr>
                <a:xfrm>
                  <a:off x="3901123" y="2304138"/>
                  <a:ext cx="155151" cy="10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" h="3227" extrusionOk="0">
                      <a:moveTo>
                        <a:pt x="391" y="0"/>
                      </a:moveTo>
                      <a:cubicBezTo>
                        <a:pt x="275" y="0"/>
                        <a:pt x="166" y="55"/>
                        <a:pt x="113" y="144"/>
                      </a:cubicBezTo>
                      <a:cubicBezTo>
                        <a:pt x="1" y="312"/>
                        <a:pt x="29" y="536"/>
                        <a:pt x="197" y="648"/>
                      </a:cubicBezTo>
                      <a:lnTo>
                        <a:pt x="4033" y="3168"/>
                      </a:lnTo>
                      <a:cubicBezTo>
                        <a:pt x="4083" y="3208"/>
                        <a:pt x="4143" y="3227"/>
                        <a:pt x="4205" y="3227"/>
                      </a:cubicBezTo>
                      <a:cubicBezTo>
                        <a:pt x="4318" y="3227"/>
                        <a:pt x="4437" y="3165"/>
                        <a:pt x="4509" y="3056"/>
                      </a:cubicBezTo>
                      <a:cubicBezTo>
                        <a:pt x="4593" y="2916"/>
                        <a:pt x="4565" y="2692"/>
                        <a:pt x="4397" y="2580"/>
                      </a:cubicBezTo>
                      <a:lnTo>
                        <a:pt x="589" y="60"/>
                      </a:lnTo>
                      <a:cubicBezTo>
                        <a:pt x="527" y="19"/>
                        <a:pt x="458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" name="Google Shape;400;p36"/>
                <p:cNvSpPr/>
                <p:nvPr/>
              </p:nvSpPr>
              <p:spPr>
                <a:xfrm>
                  <a:off x="3869917" y="2333183"/>
                  <a:ext cx="152314" cy="130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3877" extrusionOk="0">
                      <a:moveTo>
                        <a:pt x="2833" y="0"/>
                      </a:moveTo>
                      <a:cubicBezTo>
                        <a:pt x="2797" y="0"/>
                        <a:pt x="2758" y="4"/>
                        <a:pt x="2717" y="12"/>
                      </a:cubicBezTo>
                      <a:cubicBezTo>
                        <a:pt x="2129" y="40"/>
                        <a:pt x="1233" y="40"/>
                        <a:pt x="1093" y="796"/>
                      </a:cubicBezTo>
                      <a:cubicBezTo>
                        <a:pt x="1065" y="852"/>
                        <a:pt x="1037" y="936"/>
                        <a:pt x="1037" y="1020"/>
                      </a:cubicBezTo>
                      <a:cubicBezTo>
                        <a:pt x="953" y="1440"/>
                        <a:pt x="841" y="1832"/>
                        <a:pt x="701" y="2224"/>
                      </a:cubicBezTo>
                      <a:cubicBezTo>
                        <a:pt x="505" y="2672"/>
                        <a:pt x="1" y="3485"/>
                        <a:pt x="617" y="3793"/>
                      </a:cubicBezTo>
                      <a:cubicBezTo>
                        <a:pt x="729" y="3849"/>
                        <a:pt x="848" y="3877"/>
                        <a:pt x="967" y="3877"/>
                      </a:cubicBezTo>
                      <a:cubicBezTo>
                        <a:pt x="1086" y="3877"/>
                        <a:pt x="1205" y="3849"/>
                        <a:pt x="1317" y="3793"/>
                      </a:cubicBezTo>
                      <a:cubicBezTo>
                        <a:pt x="1457" y="3737"/>
                        <a:pt x="1597" y="3653"/>
                        <a:pt x="1709" y="3569"/>
                      </a:cubicBezTo>
                      <a:cubicBezTo>
                        <a:pt x="1793" y="3485"/>
                        <a:pt x="1877" y="3400"/>
                        <a:pt x="1933" y="3316"/>
                      </a:cubicBezTo>
                      <a:cubicBezTo>
                        <a:pt x="2017" y="3204"/>
                        <a:pt x="2129" y="3092"/>
                        <a:pt x="2241" y="3008"/>
                      </a:cubicBezTo>
                      <a:cubicBezTo>
                        <a:pt x="2325" y="2924"/>
                        <a:pt x="2437" y="2952"/>
                        <a:pt x="2521" y="2924"/>
                      </a:cubicBezTo>
                      <a:cubicBezTo>
                        <a:pt x="2633" y="2868"/>
                        <a:pt x="2717" y="2812"/>
                        <a:pt x="2773" y="2700"/>
                      </a:cubicBezTo>
                      <a:cubicBezTo>
                        <a:pt x="2829" y="2588"/>
                        <a:pt x="2801" y="2476"/>
                        <a:pt x="2745" y="2364"/>
                      </a:cubicBezTo>
                      <a:cubicBezTo>
                        <a:pt x="2885" y="2364"/>
                        <a:pt x="3025" y="2308"/>
                        <a:pt x="3109" y="2196"/>
                      </a:cubicBezTo>
                      <a:cubicBezTo>
                        <a:pt x="3193" y="2084"/>
                        <a:pt x="3221" y="1916"/>
                        <a:pt x="3193" y="1776"/>
                      </a:cubicBezTo>
                      <a:lnTo>
                        <a:pt x="3193" y="1776"/>
                      </a:lnTo>
                      <a:cubicBezTo>
                        <a:pt x="3219" y="1783"/>
                        <a:pt x="3247" y="1786"/>
                        <a:pt x="3276" y="1786"/>
                      </a:cubicBezTo>
                      <a:cubicBezTo>
                        <a:pt x="3366" y="1786"/>
                        <a:pt x="3458" y="1750"/>
                        <a:pt x="3501" y="1664"/>
                      </a:cubicBezTo>
                      <a:cubicBezTo>
                        <a:pt x="3641" y="1468"/>
                        <a:pt x="3473" y="1272"/>
                        <a:pt x="3333" y="1132"/>
                      </a:cubicBezTo>
                      <a:cubicBezTo>
                        <a:pt x="3221" y="1076"/>
                        <a:pt x="3109" y="992"/>
                        <a:pt x="2997" y="936"/>
                      </a:cubicBezTo>
                      <a:cubicBezTo>
                        <a:pt x="2858" y="857"/>
                        <a:pt x="2888" y="778"/>
                        <a:pt x="2976" y="778"/>
                      </a:cubicBezTo>
                      <a:cubicBezTo>
                        <a:pt x="3013" y="778"/>
                        <a:pt x="3060" y="791"/>
                        <a:pt x="3109" y="824"/>
                      </a:cubicBezTo>
                      <a:lnTo>
                        <a:pt x="3389" y="992"/>
                      </a:lnTo>
                      <a:cubicBezTo>
                        <a:pt x="3585" y="1188"/>
                        <a:pt x="3837" y="1272"/>
                        <a:pt x="4117" y="1272"/>
                      </a:cubicBezTo>
                      <a:cubicBezTo>
                        <a:pt x="4173" y="1272"/>
                        <a:pt x="4229" y="1244"/>
                        <a:pt x="4257" y="1216"/>
                      </a:cubicBezTo>
                      <a:cubicBezTo>
                        <a:pt x="4509" y="1020"/>
                        <a:pt x="4005" y="768"/>
                        <a:pt x="3865" y="684"/>
                      </a:cubicBezTo>
                      <a:cubicBezTo>
                        <a:pt x="3613" y="516"/>
                        <a:pt x="3417" y="124"/>
                        <a:pt x="3081" y="40"/>
                      </a:cubicBezTo>
                      <a:cubicBezTo>
                        <a:pt x="3002" y="20"/>
                        <a:pt x="2923" y="0"/>
                        <a:pt x="2833" y="0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1" name="Google Shape;401;p36"/>
                <p:cNvSpPr/>
                <p:nvPr/>
              </p:nvSpPr>
              <p:spPr>
                <a:xfrm>
                  <a:off x="3945569" y="2378034"/>
                  <a:ext cx="31003" cy="15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454" extrusionOk="0">
                      <a:moveTo>
                        <a:pt x="141" y="0"/>
                      </a:moveTo>
                      <a:cubicBezTo>
                        <a:pt x="113" y="0"/>
                        <a:pt x="1" y="84"/>
                        <a:pt x="57" y="84"/>
                      </a:cubicBezTo>
                      <a:cubicBezTo>
                        <a:pt x="309" y="168"/>
                        <a:pt x="561" y="280"/>
                        <a:pt x="757" y="448"/>
                      </a:cubicBezTo>
                      <a:cubicBezTo>
                        <a:pt x="765" y="452"/>
                        <a:pt x="773" y="454"/>
                        <a:pt x="783" y="454"/>
                      </a:cubicBezTo>
                      <a:cubicBezTo>
                        <a:pt x="840" y="454"/>
                        <a:pt x="917" y="385"/>
                        <a:pt x="869" y="336"/>
                      </a:cubicBezTo>
                      <a:cubicBezTo>
                        <a:pt x="645" y="196"/>
                        <a:pt x="421" y="84"/>
                        <a:pt x="1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2" name="Google Shape;402;p36"/>
                <p:cNvSpPr/>
                <p:nvPr/>
              </p:nvSpPr>
              <p:spPr>
                <a:xfrm>
                  <a:off x="3935167" y="2405458"/>
                  <a:ext cx="25566" cy="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281" extrusionOk="0">
                      <a:moveTo>
                        <a:pt x="113" y="0"/>
                      </a:moveTo>
                      <a:cubicBezTo>
                        <a:pt x="85" y="0"/>
                        <a:pt x="57" y="0"/>
                        <a:pt x="29" y="28"/>
                      </a:cubicBezTo>
                      <a:cubicBezTo>
                        <a:pt x="29" y="28"/>
                        <a:pt x="1" y="84"/>
                        <a:pt x="29" y="84"/>
                      </a:cubicBezTo>
                      <a:cubicBezTo>
                        <a:pt x="225" y="112"/>
                        <a:pt x="449" y="168"/>
                        <a:pt x="645" y="280"/>
                      </a:cubicBezTo>
                      <a:cubicBezTo>
                        <a:pt x="673" y="280"/>
                        <a:pt x="701" y="280"/>
                        <a:pt x="729" y="252"/>
                      </a:cubicBezTo>
                      <a:cubicBezTo>
                        <a:pt x="729" y="252"/>
                        <a:pt x="757" y="196"/>
                        <a:pt x="757" y="168"/>
                      </a:cubicBezTo>
                      <a:cubicBezTo>
                        <a:pt x="533" y="84"/>
                        <a:pt x="337" y="28"/>
                        <a:pt x="1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3" name="Google Shape;403;p36"/>
                <p:cNvSpPr/>
                <p:nvPr/>
              </p:nvSpPr>
              <p:spPr>
                <a:xfrm>
                  <a:off x="3720504" y="2422953"/>
                  <a:ext cx="211855" cy="375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3" h="11111" extrusionOk="0">
                      <a:moveTo>
                        <a:pt x="5467" y="0"/>
                      </a:moveTo>
                      <a:cubicBezTo>
                        <a:pt x="5418" y="0"/>
                        <a:pt x="5369" y="5"/>
                        <a:pt x="5321" y="14"/>
                      </a:cubicBezTo>
                      <a:cubicBezTo>
                        <a:pt x="4985" y="42"/>
                        <a:pt x="4873" y="266"/>
                        <a:pt x="4705" y="518"/>
                      </a:cubicBezTo>
                      <a:cubicBezTo>
                        <a:pt x="4341" y="995"/>
                        <a:pt x="4117" y="1555"/>
                        <a:pt x="3809" y="2087"/>
                      </a:cubicBezTo>
                      <a:cubicBezTo>
                        <a:pt x="2688" y="3739"/>
                        <a:pt x="1680" y="5447"/>
                        <a:pt x="784" y="7211"/>
                      </a:cubicBezTo>
                      <a:cubicBezTo>
                        <a:pt x="364" y="7911"/>
                        <a:pt x="112" y="8696"/>
                        <a:pt x="56" y="9480"/>
                      </a:cubicBezTo>
                      <a:cubicBezTo>
                        <a:pt x="0" y="10012"/>
                        <a:pt x="196" y="10516"/>
                        <a:pt x="588" y="10880"/>
                      </a:cubicBezTo>
                      <a:cubicBezTo>
                        <a:pt x="826" y="11034"/>
                        <a:pt x="1099" y="11111"/>
                        <a:pt x="1372" y="11111"/>
                      </a:cubicBezTo>
                      <a:cubicBezTo>
                        <a:pt x="1645" y="11111"/>
                        <a:pt x="1918" y="11034"/>
                        <a:pt x="2156" y="10880"/>
                      </a:cubicBezTo>
                      <a:cubicBezTo>
                        <a:pt x="2604" y="10572"/>
                        <a:pt x="2996" y="10124"/>
                        <a:pt x="3248" y="9648"/>
                      </a:cubicBezTo>
                      <a:cubicBezTo>
                        <a:pt x="3893" y="8443"/>
                        <a:pt x="4425" y="7183"/>
                        <a:pt x="4817" y="5867"/>
                      </a:cubicBezTo>
                      <a:cubicBezTo>
                        <a:pt x="5209" y="4719"/>
                        <a:pt x="5517" y="3543"/>
                        <a:pt x="5825" y="2367"/>
                      </a:cubicBezTo>
                      <a:cubicBezTo>
                        <a:pt x="5909" y="1975"/>
                        <a:pt x="5993" y="1583"/>
                        <a:pt x="6105" y="1191"/>
                      </a:cubicBezTo>
                      <a:cubicBezTo>
                        <a:pt x="6161" y="883"/>
                        <a:pt x="6273" y="602"/>
                        <a:pt x="6105" y="294"/>
                      </a:cubicBezTo>
                      <a:cubicBezTo>
                        <a:pt x="5942" y="109"/>
                        <a:pt x="5703" y="0"/>
                        <a:pt x="5467" y="0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4" name="Google Shape;404;p36"/>
                <p:cNvSpPr/>
                <p:nvPr/>
              </p:nvSpPr>
              <p:spPr>
                <a:xfrm>
                  <a:off x="3846276" y="2445074"/>
                  <a:ext cx="88923" cy="72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" h="2132" extrusionOk="0">
                      <a:moveTo>
                        <a:pt x="741" y="1"/>
                      </a:moveTo>
                      <a:cubicBezTo>
                        <a:pt x="709" y="1"/>
                        <a:pt x="677" y="10"/>
                        <a:pt x="645" y="31"/>
                      </a:cubicBezTo>
                      <a:cubicBezTo>
                        <a:pt x="617" y="31"/>
                        <a:pt x="589" y="59"/>
                        <a:pt x="589" y="115"/>
                      </a:cubicBezTo>
                      <a:cubicBezTo>
                        <a:pt x="365" y="452"/>
                        <a:pt x="57" y="760"/>
                        <a:pt x="29" y="1180"/>
                      </a:cubicBezTo>
                      <a:cubicBezTo>
                        <a:pt x="0" y="1348"/>
                        <a:pt x="29" y="1544"/>
                        <a:pt x="141" y="1656"/>
                      </a:cubicBezTo>
                      <a:cubicBezTo>
                        <a:pt x="253" y="1768"/>
                        <a:pt x="365" y="1824"/>
                        <a:pt x="505" y="1880"/>
                      </a:cubicBezTo>
                      <a:cubicBezTo>
                        <a:pt x="981" y="2048"/>
                        <a:pt x="1485" y="2132"/>
                        <a:pt x="2017" y="2132"/>
                      </a:cubicBezTo>
                      <a:cubicBezTo>
                        <a:pt x="2045" y="2132"/>
                        <a:pt x="2073" y="2104"/>
                        <a:pt x="2101" y="2104"/>
                      </a:cubicBezTo>
                      <a:cubicBezTo>
                        <a:pt x="2129" y="2076"/>
                        <a:pt x="2157" y="2048"/>
                        <a:pt x="2185" y="2020"/>
                      </a:cubicBezTo>
                      <a:cubicBezTo>
                        <a:pt x="2297" y="1740"/>
                        <a:pt x="2437" y="1488"/>
                        <a:pt x="2549" y="1208"/>
                      </a:cubicBezTo>
                      <a:cubicBezTo>
                        <a:pt x="2577" y="1068"/>
                        <a:pt x="2633" y="928"/>
                        <a:pt x="2549" y="844"/>
                      </a:cubicBezTo>
                      <a:cubicBezTo>
                        <a:pt x="2521" y="816"/>
                        <a:pt x="2465" y="788"/>
                        <a:pt x="2437" y="788"/>
                      </a:cubicBezTo>
                      <a:lnTo>
                        <a:pt x="897" y="59"/>
                      </a:lnTo>
                      <a:cubicBezTo>
                        <a:pt x="845" y="25"/>
                        <a:pt x="793" y="1"/>
                        <a:pt x="7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5" name="Google Shape;405;p36"/>
                <p:cNvSpPr/>
                <p:nvPr/>
              </p:nvSpPr>
              <p:spPr>
                <a:xfrm>
                  <a:off x="3701557" y="2455578"/>
                  <a:ext cx="234584" cy="344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6" h="10207" extrusionOk="0">
                      <a:moveTo>
                        <a:pt x="4652" y="1"/>
                      </a:moveTo>
                      <a:cubicBezTo>
                        <a:pt x="4500" y="1"/>
                        <a:pt x="4407" y="113"/>
                        <a:pt x="4314" y="337"/>
                      </a:cubicBezTo>
                      <a:cubicBezTo>
                        <a:pt x="4117" y="757"/>
                        <a:pt x="3893" y="1149"/>
                        <a:pt x="3641" y="1513"/>
                      </a:cubicBezTo>
                      <a:cubicBezTo>
                        <a:pt x="3165" y="2269"/>
                        <a:pt x="2661" y="2997"/>
                        <a:pt x="2185" y="3753"/>
                      </a:cubicBezTo>
                      <a:cubicBezTo>
                        <a:pt x="1233" y="5265"/>
                        <a:pt x="1" y="6945"/>
                        <a:pt x="281" y="8850"/>
                      </a:cubicBezTo>
                      <a:cubicBezTo>
                        <a:pt x="309" y="9074"/>
                        <a:pt x="365" y="9298"/>
                        <a:pt x="477" y="9522"/>
                      </a:cubicBezTo>
                      <a:cubicBezTo>
                        <a:pt x="701" y="9886"/>
                        <a:pt x="1093" y="10138"/>
                        <a:pt x="1541" y="10194"/>
                      </a:cubicBezTo>
                      <a:cubicBezTo>
                        <a:pt x="1614" y="10203"/>
                        <a:pt x="1685" y="10207"/>
                        <a:pt x="1754" y="10207"/>
                      </a:cubicBezTo>
                      <a:cubicBezTo>
                        <a:pt x="3030" y="10207"/>
                        <a:pt x="3837" y="8796"/>
                        <a:pt x="4342" y="7814"/>
                      </a:cubicBezTo>
                      <a:cubicBezTo>
                        <a:pt x="4762" y="6973"/>
                        <a:pt x="5126" y="6133"/>
                        <a:pt x="5462" y="5265"/>
                      </a:cubicBezTo>
                      <a:cubicBezTo>
                        <a:pt x="5742" y="4509"/>
                        <a:pt x="6050" y="3781"/>
                        <a:pt x="6302" y="3025"/>
                      </a:cubicBezTo>
                      <a:cubicBezTo>
                        <a:pt x="6442" y="2661"/>
                        <a:pt x="6554" y="2297"/>
                        <a:pt x="6666" y="1905"/>
                      </a:cubicBezTo>
                      <a:cubicBezTo>
                        <a:pt x="6722" y="1709"/>
                        <a:pt x="6946" y="1401"/>
                        <a:pt x="6806" y="1205"/>
                      </a:cubicBezTo>
                      <a:cubicBezTo>
                        <a:pt x="6778" y="1149"/>
                        <a:pt x="6722" y="1093"/>
                        <a:pt x="6638" y="1065"/>
                      </a:cubicBezTo>
                      <a:lnTo>
                        <a:pt x="5014" y="141"/>
                      </a:lnTo>
                      <a:lnTo>
                        <a:pt x="4930" y="85"/>
                      </a:lnTo>
                      <a:cubicBezTo>
                        <a:pt x="4818" y="29"/>
                        <a:pt x="4727" y="1"/>
                        <a:pt x="46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6" name="Google Shape;406;p36"/>
                <p:cNvSpPr/>
                <p:nvPr/>
              </p:nvSpPr>
              <p:spPr>
                <a:xfrm>
                  <a:off x="3712905" y="2457469"/>
                  <a:ext cx="140966" cy="26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4" h="7727" extrusionOk="0">
                      <a:moveTo>
                        <a:pt x="4062" y="1"/>
                      </a:moveTo>
                      <a:cubicBezTo>
                        <a:pt x="3893" y="225"/>
                        <a:pt x="3753" y="477"/>
                        <a:pt x="3641" y="729"/>
                      </a:cubicBezTo>
                      <a:cubicBezTo>
                        <a:pt x="3529" y="1009"/>
                        <a:pt x="3389" y="1261"/>
                        <a:pt x="3249" y="1513"/>
                      </a:cubicBezTo>
                      <a:cubicBezTo>
                        <a:pt x="2941" y="1989"/>
                        <a:pt x="2605" y="2465"/>
                        <a:pt x="2241" y="2941"/>
                      </a:cubicBezTo>
                      <a:cubicBezTo>
                        <a:pt x="1905" y="3389"/>
                        <a:pt x="1541" y="3865"/>
                        <a:pt x="1205" y="4341"/>
                      </a:cubicBezTo>
                      <a:lnTo>
                        <a:pt x="1121" y="4453"/>
                      </a:lnTo>
                      <a:cubicBezTo>
                        <a:pt x="1107" y="4439"/>
                        <a:pt x="1100" y="4432"/>
                        <a:pt x="1093" y="4432"/>
                      </a:cubicBezTo>
                      <a:cubicBezTo>
                        <a:pt x="1086" y="4432"/>
                        <a:pt x="1079" y="4439"/>
                        <a:pt x="1065" y="4453"/>
                      </a:cubicBezTo>
                      <a:cubicBezTo>
                        <a:pt x="785" y="4733"/>
                        <a:pt x="505" y="5041"/>
                        <a:pt x="281" y="5377"/>
                      </a:cubicBezTo>
                      <a:cubicBezTo>
                        <a:pt x="265" y="5410"/>
                        <a:pt x="296" y="5424"/>
                        <a:pt x="331" y="5424"/>
                      </a:cubicBezTo>
                      <a:cubicBezTo>
                        <a:pt x="355" y="5424"/>
                        <a:pt x="381" y="5417"/>
                        <a:pt x="393" y="5405"/>
                      </a:cubicBezTo>
                      <a:cubicBezTo>
                        <a:pt x="561" y="5153"/>
                        <a:pt x="757" y="4901"/>
                        <a:pt x="981" y="4649"/>
                      </a:cubicBezTo>
                      <a:lnTo>
                        <a:pt x="981" y="4649"/>
                      </a:lnTo>
                      <a:cubicBezTo>
                        <a:pt x="757" y="5041"/>
                        <a:pt x="533" y="5433"/>
                        <a:pt x="365" y="5825"/>
                      </a:cubicBezTo>
                      <a:cubicBezTo>
                        <a:pt x="141" y="6357"/>
                        <a:pt x="29" y="6917"/>
                        <a:pt x="1" y="7478"/>
                      </a:cubicBezTo>
                      <a:lnTo>
                        <a:pt x="1" y="7674"/>
                      </a:lnTo>
                      <a:cubicBezTo>
                        <a:pt x="1" y="7711"/>
                        <a:pt x="24" y="7727"/>
                        <a:pt x="49" y="7727"/>
                      </a:cubicBezTo>
                      <a:cubicBezTo>
                        <a:pt x="79" y="7727"/>
                        <a:pt x="113" y="7704"/>
                        <a:pt x="113" y="7674"/>
                      </a:cubicBezTo>
                      <a:cubicBezTo>
                        <a:pt x="113" y="7113"/>
                        <a:pt x="197" y="6553"/>
                        <a:pt x="421" y="6021"/>
                      </a:cubicBezTo>
                      <a:cubicBezTo>
                        <a:pt x="617" y="5489"/>
                        <a:pt x="869" y="4985"/>
                        <a:pt x="1205" y="4509"/>
                      </a:cubicBezTo>
                      <a:cubicBezTo>
                        <a:pt x="1513" y="4033"/>
                        <a:pt x="1849" y="3585"/>
                        <a:pt x="2213" y="3109"/>
                      </a:cubicBezTo>
                      <a:cubicBezTo>
                        <a:pt x="2549" y="2661"/>
                        <a:pt x="2913" y="2185"/>
                        <a:pt x="3221" y="1709"/>
                      </a:cubicBezTo>
                      <a:cubicBezTo>
                        <a:pt x="3361" y="1485"/>
                        <a:pt x="3501" y="1233"/>
                        <a:pt x="3641" y="981"/>
                      </a:cubicBezTo>
                      <a:cubicBezTo>
                        <a:pt x="3781" y="729"/>
                        <a:pt x="3865" y="449"/>
                        <a:pt x="4006" y="197"/>
                      </a:cubicBezTo>
                      <a:cubicBezTo>
                        <a:pt x="4062" y="141"/>
                        <a:pt x="4090" y="85"/>
                        <a:pt x="4146" y="29"/>
                      </a:cubicBezTo>
                      <a:cubicBezTo>
                        <a:pt x="4174" y="1"/>
                        <a:pt x="4090" y="1"/>
                        <a:pt x="40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7" name="Google Shape;407;p36"/>
                <p:cNvSpPr/>
                <p:nvPr/>
              </p:nvSpPr>
              <p:spPr>
                <a:xfrm>
                  <a:off x="3854787" y="2391510"/>
                  <a:ext cx="6653" cy="4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408" extrusionOk="0">
                      <a:moveTo>
                        <a:pt x="57" y="0"/>
                      </a:moveTo>
                      <a:cubicBezTo>
                        <a:pt x="29" y="0"/>
                        <a:pt x="1" y="7"/>
                        <a:pt x="1" y="21"/>
                      </a:cubicBezTo>
                      <a:cubicBezTo>
                        <a:pt x="57" y="469"/>
                        <a:pt x="85" y="917"/>
                        <a:pt x="85" y="1365"/>
                      </a:cubicBezTo>
                      <a:cubicBezTo>
                        <a:pt x="85" y="1393"/>
                        <a:pt x="113" y="1407"/>
                        <a:pt x="141" y="1407"/>
                      </a:cubicBezTo>
                      <a:cubicBezTo>
                        <a:pt x="169" y="1407"/>
                        <a:pt x="197" y="1393"/>
                        <a:pt x="197" y="1365"/>
                      </a:cubicBezTo>
                      <a:cubicBezTo>
                        <a:pt x="197" y="917"/>
                        <a:pt x="169" y="469"/>
                        <a:pt x="113" y="21"/>
                      </a:cubicBezTo>
                      <a:cubicBezTo>
                        <a:pt x="113" y="7"/>
                        <a:pt x="85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8" name="Google Shape;408;p36"/>
                <p:cNvSpPr/>
                <p:nvPr/>
              </p:nvSpPr>
              <p:spPr>
                <a:xfrm>
                  <a:off x="3789131" y="2496241"/>
                  <a:ext cx="151267" cy="303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9" h="8974" extrusionOk="0">
                      <a:moveTo>
                        <a:pt x="4433" y="1"/>
                      </a:moveTo>
                      <a:cubicBezTo>
                        <a:pt x="4409" y="1"/>
                        <a:pt x="4381" y="15"/>
                        <a:pt x="4381" y="29"/>
                      </a:cubicBezTo>
                      <a:cubicBezTo>
                        <a:pt x="4325" y="365"/>
                        <a:pt x="4241" y="673"/>
                        <a:pt x="4129" y="981"/>
                      </a:cubicBezTo>
                      <a:cubicBezTo>
                        <a:pt x="4017" y="1289"/>
                        <a:pt x="3877" y="1569"/>
                        <a:pt x="3765" y="1877"/>
                      </a:cubicBezTo>
                      <a:cubicBezTo>
                        <a:pt x="3513" y="2493"/>
                        <a:pt x="3261" y="3109"/>
                        <a:pt x="3009" y="3697"/>
                      </a:cubicBezTo>
                      <a:cubicBezTo>
                        <a:pt x="2757" y="4313"/>
                        <a:pt x="2477" y="4901"/>
                        <a:pt x="2197" y="5517"/>
                      </a:cubicBezTo>
                      <a:cubicBezTo>
                        <a:pt x="1917" y="6105"/>
                        <a:pt x="1636" y="6694"/>
                        <a:pt x="1300" y="7254"/>
                      </a:cubicBezTo>
                      <a:cubicBezTo>
                        <a:pt x="992" y="7786"/>
                        <a:pt x="628" y="8318"/>
                        <a:pt x="180" y="8766"/>
                      </a:cubicBezTo>
                      <a:lnTo>
                        <a:pt x="40" y="8934"/>
                      </a:lnTo>
                      <a:cubicBezTo>
                        <a:pt x="1" y="8954"/>
                        <a:pt x="45" y="8973"/>
                        <a:pt x="84" y="8973"/>
                      </a:cubicBezTo>
                      <a:cubicBezTo>
                        <a:pt x="101" y="8973"/>
                        <a:pt x="116" y="8970"/>
                        <a:pt x="124" y="8962"/>
                      </a:cubicBezTo>
                      <a:cubicBezTo>
                        <a:pt x="572" y="8514"/>
                        <a:pt x="964" y="8010"/>
                        <a:pt x="1300" y="7506"/>
                      </a:cubicBezTo>
                      <a:cubicBezTo>
                        <a:pt x="1608" y="6918"/>
                        <a:pt x="1917" y="6358"/>
                        <a:pt x="2197" y="5769"/>
                      </a:cubicBezTo>
                      <a:cubicBezTo>
                        <a:pt x="2477" y="5153"/>
                        <a:pt x="2757" y="4565"/>
                        <a:pt x="3037" y="3949"/>
                      </a:cubicBezTo>
                      <a:cubicBezTo>
                        <a:pt x="3289" y="3333"/>
                        <a:pt x="3541" y="2745"/>
                        <a:pt x="3793" y="2129"/>
                      </a:cubicBezTo>
                      <a:cubicBezTo>
                        <a:pt x="3905" y="1821"/>
                        <a:pt x="4045" y="1513"/>
                        <a:pt x="4157" y="1205"/>
                      </a:cubicBezTo>
                      <a:cubicBezTo>
                        <a:pt x="4269" y="897"/>
                        <a:pt x="4353" y="589"/>
                        <a:pt x="4437" y="281"/>
                      </a:cubicBezTo>
                      <a:cubicBezTo>
                        <a:pt x="4465" y="225"/>
                        <a:pt x="4465" y="141"/>
                        <a:pt x="4465" y="57"/>
                      </a:cubicBezTo>
                      <a:cubicBezTo>
                        <a:pt x="4479" y="15"/>
                        <a:pt x="4458" y="1"/>
                        <a:pt x="44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9" name="Google Shape;409;p36"/>
                <p:cNvSpPr/>
                <p:nvPr/>
              </p:nvSpPr>
              <p:spPr>
                <a:xfrm>
                  <a:off x="4007070" y="2089577"/>
                  <a:ext cx="143770" cy="14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" h="4363" extrusionOk="0">
                      <a:moveTo>
                        <a:pt x="1932" y="0"/>
                      </a:moveTo>
                      <a:cubicBezTo>
                        <a:pt x="1792" y="0"/>
                        <a:pt x="1652" y="56"/>
                        <a:pt x="1512" y="56"/>
                      </a:cubicBezTo>
                      <a:cubicBezTo>
                        <a:pt x="1456" y="56"/>
                        <a:pt x="1414" y="52"/>
                        <a:pt x="1379" y="52"/>
                      </a:cubicBezTo>
                      <a:cubicBezTo>
                        <a:pt x="1328" y="52"/>
                        <a:pt x="1294" y="62"/>
                        <a:pt x="1260" y="112"/>
                      </a:cubicBezTo>
                      <a:cubicBezTo>
                        <a:pt x="1176" y="168"/>
                        <a:pt x="1120" y="420"/>
                        <a:pt x="1064" y="532"/>
                      </a:cubicBezTo>
                      <a:lnTo>
                        <a:pt x="728" y="1372"/>
                      </a:lnTo>
                      <a:cubicBezTo>
                        <a:pt x="588" y="1680"/>
                        <a:pt x="476" y="1988"/>
                        <a:pt x="336" y="2296"/>
                      </a:cubicBezTo>
                      <a:cubicBezTo>
                        <a:pt x="280" y="2464"/>
                        <a:pt x="224" y="2604"/>
                        <a:pt x="168" y="2772"/>
                      </a:cubicBezTo>
                      <a:cubicBezTo>
                        <a:pt x="112" y="2912"/>
                        <a:pt x="0" y="3053"/>
                        <a:pt x="56" y="3165"/>
                      </a:cubicBezTo>
                      <a:cubicBezTo>
                        <a:pt x="112" y="3221"/>
                        <a:pt x="140" y="3249"/>
                        <a:pt x="196" y="3277"/>
                      </a:cubicBezTo>
                      <a:cubicBezTo>
                        <a:pt x="840" y="3669"/>
                        <a:pt x="1512" y="4005"/>
                        <a:pt x="2212" y="4285"/>
                      </a:cubicBezTo>
                      <a:cubicBezTo>
                        <a:pt x="2326" y="4335"/>
                        <a:pt x="2445" y="4363"/>
                        <a:pt x="2562" y="4363"/>
                      </a:cubicBezTo>
                      <a:cubicBezTo>
                        <a:pt x="2705" y="4363"/>
                        <a:pt x="2845" y="4321"/>
                        <a:pt x="2969" y="4229"/>
                      </a:cubicBezTo>
                      <a:lnTo>
                        <a:pt x="3053" y="4201"/>
                      </a:lnTo>
                      <a:cubicBezTo>
                        <a:pt x="3249" y="4089"/>
                        <a:pt x="3473" y="3921"/>
                        <a:pt x="3669" y="3781"/>
                      </a:cubicBezTo>
                      <a:cubicBezTo>
                        <a:pt x="3753" y="3697"/>
                        <a:pt x="3865" y="3613"/>
                        <a:pt x="3949" y="3501"/>
                      </a:cubicBezTo>
                      <a:cubicBezTo>
                        <a:pt x="4005" y="3417"/>
                        <a:pt x="4061" y="3305"/>
                        <a:pt x="4061" y="3193"/>
                      </a:cubicBezTo>
                      <a:cubicBezTo>
                        <a:pt x="4117" y="2941"/>
                        <a:pt x="4145" y="2688"/>
                        <a:pt x="4173" y="2464"/>
                      </a:cubicBezTo>
                      <a:cubicBezTo>
                        <a:pt x="4201" y="2296"/>
                        <a:pt x="4229" y="2100"/>
                        <a:pt x="4257" y="1932"/>
                      </a:cubicBezTo>
                      <a:cubicBezTo>
                        <a:pt x="4257" y="1764"/>
                        <a:pt x="4257" y="1624"/>
                        <a:pt x="4257" y="1456"/>
                      </a:cubicBezTo>
                      <a:cubicBezTo>
                        <a:pt x="4229" y="1344"/>
                        <a:pt x="4201" y="1204"/>
                        <a:pt x="4117" y="1120"/>
                      </a:cubicBezTo>
                      <a:cubicBezTo>
                        <a:pt x="3921" y="896"/>
                        <a:pt x="3725" y="700"/>
                        <a:pt x="3473" y="560"/>
                      </a:cubicBezTo>
                      <a:cubicBezTo>
                        <a:pt x="3025" y="224"/>
                        <a:pt x="2492" y="28"/>
                        <a:pt x="1932" y="0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0" name="Google Shape;410;p36"/>
                <p:cNvSpPr/>
                <p:nvPr/>
              </p:nvSpPr>
              <p:spPr>
                <a:xfrm>
                  <a:off x="4082722" y="2129835"/>
                  <a:ext cx="69065" cy="67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" h="2001" extrusionOk="0">
                      <a:moveTo>
                        <a:pt x="643" y="1"/>
                      </a:moveTo>
                      <a:cubicBezTo>
                        <a:pt x="534" y="1"/>
                        <a:pt x="435" y="20"/>
                        <a:pt x="336" y="40"/>
                      </a:cubicBezTo>
                      <a:cubicBezTo>
                        <a:pt x="168" y="96"/>
                        <a:pt x="56" y="208"/>
                        <a:pt x="28" y="348"/>
                      </a:cubicBezTo>
                      <a:cubicBezTo>
                        <a:pt x="0" y="432"/>
                        <a:pt x="0" y="516"/>
                        <a:pt x="28" y="600"/>
                      </a:cubicBezTo>
                      <a:cubicBezTo>
                        <a:pt x="224" y="1160"/>
                        <a:pt x="813" y="1580"/>
                        <a:pt x="1317" y="1833"/>
                      </a:cubicBezTo>
                      <a:cubicBezTo>
                        <a:pt x="1485" y="1917"/>
                        <a:pt x="1653" y="1973"/>
                        <a:pt x="1821" y="2001"/>
                      </a:cubicBezTo>
                      <a:cubicBezTo>
                        <a:pt x="1877" y="1749"/>
                        <a:pt x="1905" y="1496"/>
                        <a:pt x="1933" y="1272"/>
                      </a:cubicBezTo>
                      <a:cubicBezTo>
                        <a:pt x="1961" y="1104"/>
                        <a:pt x="2017" y="908"/>
                        <a:pt x="2017" y="740"/>
                      </a:cubicBezTo>
                      <a:cubicBezTo>
                        <a:pt x="2017" y="572"/>
                        <a:pt x="2045" y="432"/>
                        <a:pt x="2017" y="264"/>
                      </a:cubicBezTo>
                      <a:cubicBezTo>
                        <a:pt x="1933" y="208"/>
                        <a:pt x="1821" y="152"/>
                        <a:pt x="1709" y="152"/>
                      </a:cubicBezTo>
                      <a:cubicBezTo>
                        <a:pt x="1401" y="68"/>
                        <a:pt x="1093" y="40"/>
                        <a:pt x="785" y="12"/>
                      </a:cubicBezTo>
                      <a:cubicBezTo>
                        <a:pt x="735" y="4"/>
                        <a:pt x="689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1" name="Google Shape;411;p36"/>
                <p:cNvSpPr/>
                <p:nvPr/>
              </p:nvSpPr>
              <p:spPr>
                <a:xfrm>
                  <a:off x="3993831" y="1892544"/>
                  <a:ext cx="248768" cy="28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6" h="8418" extrusionOk="0">
                      <a:moveTo>
                        <a:pt x="4377" y="0"/>
                      </a:moveTo>
                      <a:cubicBezTo>
                        <a:pt x="4014" y="0"/>
                        <a:pt x="3624" y="71"/>
                        <a:pt x="3305" y="121"/>
                      </a:cubicBezTo>
                      <a:cubicBezTo>
                        <a:pt x="2940" y="149"/>
                        <a:pt x="2548" y="261"/>
                        <a:pt x="2184" y="401"/>
                      </a:cubicBezTo>
                      <a:cubicBezTo>
                        <a:pt x="1820" y="569"/>
                        <a:pt x="1484" y="793"/>
                        <a:pt x="1204" y="1074"/>
                      </a:cubicBezTo>
                      <a:cubicBezTo>
                        <a:pt x="588" y="1578"/>
                        <a:pt x="196" y="2250"/>
                        <a:pt x="28" y="3006"/>
                      </a:cubicBezTo>
                      <a:cubicBezTo>
                        <a:pt x="0" y="3566"/>
                        <a:pt x="84" y="4126"/>
                        <a:pt x="336" y="4630"/>
                      </a:cubicBezTo>
                      <a:cubicBezTo>
                        <a:pt x="532" y="5162"/>
                        <a:pt x="952" y="6030"/>
                        <a:pt x="1540" y="6226"/>
                      </a:cubicBezTo>
                      <a:cubicBezTo>
                        <a:pt x="1708" y="6254"/>
                        <a:pt x="1876" y="6338"/>
                        <a:pt x="1988" y="6506"/>
                      </a:cubicBezTo>
                      <a:cubicBezTo>
                        <a:pt x="2044" y="6562"/>
                        <a:pt x="2072" y="6618"/>
                        <a:pt x="2128" y="6702"/>
                      </a:cubicBezTo>
                      <a:cubicBezTo>
                        <a:pt x="2296" y="7010"/>
                        <a:pt x="2520" y="7318"/>
                        <a:pt x="2772" y="7570"/>
                      </a:cubicBezTo>
                      <a:cubicBezTo>
                        <a:pt x="3529" y="8130"/>
                        <a:pt x="4453" y="8410"/>
                        <a:pt x="5377" y="8410"/>
                      </a:cubicBezTo>
                      <a:cubicBezTo>
                        <a:pt x="5407" y="8415"/>
                        <a:pt x="5436" y="8418"/>
                        <a:pt x="5466" y="8418"/>
                      </a:cubicBezTo>
                      <a:cubicBezTo>
                        <a:pt x="5604" y="8418"/>
                        <a:pt x="5743" y="8368"/>
                        <a:pt x="5881" y="8298"/>
                      </a:cubicBezTo>
                      <a:cubicBezTo>
                        <a:pt x="5937" y="8242"/>
                        <a:pt x="5993" y="8186"/>
                        <a:pt x="6021" y="8130"/>
                      </a:cubicBezTo>
                      <a:cubicBezTo>
                        <a:pt x="6161" y="7850"/>
                        <a:pt x="6273" y="7570"/>
                        <a:pt x="6301" y="7262"/>
                      </a:cubicBezTo>
                      <a:cubicBezTo>
                        <a:pt x="6329" y="6954"/>
                        <a:pt x="6413" y="6674"/>
                        <a:pt x="6497" y="6394"/>
                      </a:cubicBezTo>
                      <a:cubicBezTo>
                        <a:pt x="6581" y="6282"/>
                        <a:pt x="6693" y="6226"/>
                        <a:pt x="6833" y="6226"/>
                      </a:cubicBezTo>
                      <a:cubicBezTo>
                        <a:pt x="6945" y="6198"/>
                        <a:pt x="7057" y="6170"/>
                        <a:pt x="7169" y="6114"/>
                      </a:cubicBezTo>
                      <a:cubicBezTo>
                        <a:pt x="7281" y="6058"/>
                        <a:pt x="7365" y="5974"/>
                        <a:pt x="7365" y="5834"/>
                      </a:cubicBezTo>
                      <a:cubicBezTo>
                        <a:pt x="7365" y="5694"/>
                        <a:pt x="7253" y="5582"/>
                        <a:pt x="7141" y="5470"/>
                      </a:cubicBezTo>
                      <a:cubicBezTo>
                        <a:pt x="6833" y="5218"/>
                        <a:pt x="6581" y="4882"/>
                        <a:pt x="6441" y="4490"/>
                      </a:cubicBezTo>
                      <a:cubicBezTo>
                        <a:pt x="6385" y="4154"/>
                        <a:pt x="6413" y="3818"/>
                        <a:pt x="6525" y="3482"/>
                      </a:cubicBezTo>
                      <a:cubicBezTo>
                        <a:pt x="6665" y="2978"/>
                        <a:pt x="6665" y="2446"/>
                        <a:pt x="6525" y="1914"/>
                      </a:cubicBezTo>
                      <a:cubicBezTo>
                        <a:pt x="6329" y="1130"/>
                        <a:pt x="5797" y="457"/>
                        <a:pt x="5041" y="121"/>
                      </a:cubicBezTo>
                      <a:cubicBezTo>
                        <a:pt x="4850" y="32"/>
                        <a:pt x="4620" y="0"/>
                        <a:pt x="4377" y="0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2" name="Google Shape;412;p36"/>
                <p:cNvSpPr/>
                <p:nvPr/>
              </p:nvSpPr>
              <p:spPr>
                <a:xfrm>
                  <a:off x="3983429" y="1882445"/>
                  <a:ext cx="241169" cy="24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1" h="7381" extrusionOk="0">
                      <a:moveTo>
                        <a:pt x="2660" y="0"/>
                      </a:moveTo>
                      <a:cubicBezTo>
                        <a:pt x="2324" y="0"/>
                        <a:pt x="1960" y="112"/>
                        <a:pt x="1680" y="336"/>
                      </a:cubicBezTo>
                      <a:cubicBezTo>
                        <a:pt x="1428" y="504"/>
                        <a:pt x="1204" y="756"/>
                        <a:pt x="1064" y="1036"/>
                      </a:cubicBezTo>
                      <a:cubicBezTo>
                        <a:pt x="1008" y="1148"/>
                        <a:pt x="952" y="1232"/>
                        <a:pt x="868" y="1344"/>
                      </a:cubicBezTo>
                      <a:cubicBezTo>
                        <a:pt x="812" y="1373"/>
                        <a:pt x="756" y="1401"/>
                        <a:pt x="700" y="1429"/>
                      </a:cubicBezTo>
                      <a:cubicBezTo>
                        <a:pt x="504" y="1597"/>
                        <a:pt x="364" y="1821"/>
                        <a:pt x="280" y="2045"/>
                      </a:cubicBezTo>
                      <a:cubicBezTo>
                        <a:pt x="140" y="2297"/>
                        <a:pt x="56" y="2549"/>
                        <a:pt x="0" y="2801"/>
                      </a:cubicBezTo>
                      <a:cubicBezTo>
                        <a:pt x="0" y="2969"/>
                        <a:pt x="28" y="3109"/>
                        <a:pt x="56" y="3277"/>
                      </a:cubicBezTo>
                      <a:cubicBezTo>
                        <a:pt x="84" y="3557"/>
                        <a:pt x="84" y="3837"/>
                        <a:pt x="56" y="4117"/>
                      </a:cubicBezTo>
                      <a:cubicBezTo>
                        <a:pt x="0" y="4285"/>
                        <a:pt x="0" y="4481"/>
                        <a:pt x="28" y="4677"/>
                      </a:cubicBezTo>
                      <a:cubicBezTo>
                        <a:pt x="112" y="4985"/>
                        <a:pt x="392" y="5209"/>
                        <a:pt x="560" y="5489"/>
                      </a:cubicBezTo>
                      <a:cubicBezTo>
                        <a:pt x="644" y="5657"/>
                        <a:pt x="672" y="5853"/>
                        <a:pt x="756" y="6021"/>
                      </a:cubicBezTo>
                      <a:cubicBezTo>
                        <a:pt x="840" y="6161"/>
                        <a:pt x="924" y="6273"/>
                        <a:pt x="1036" y="6385"/>
                      </a:cubicBezTo>
                      <a:cubicBezTo>
                        <a:pt x="1120" y="6497"/>
                        <a:pt x="1204" y="6637"/>
                        <a:pt x="1260" y="6805"/>
                      </a:cubicBezTo>
                      <a:cubicBezTo>
                        <a:pt x="1316" y="6945"/>
                        <a:pt x="1344" y="7057"/>
                        <a:pt x="1372" y="7225"/>
                      </a:cubicBezTo>
                      <a:cubicBezTo>
                        <a:pt x="1372" y="7281"/>
                        <a:pt x="1400" y="7337"/>
                        <a:pt x="1456" y="7365"/>
                      </a:cubicBezTo>
                      <a:cubicBezTo>
                        <a:pt x="1478" y="7376"/>
                        <a:pt x="1497" y="7381"/>
                        <a:pt x="1515" y="7381"/>
                      </a:cubicBezTo>
                      <a:cubicBezTo>
                        <a:pt x="1590" y="7381"/>
                        <a:pt x="1635" y="7299"/>
                        <a:pt x="1680" y="7253"/>
                      </a:cubicBezTo>
                      <a:cubicBezTo>
                        <a:pt x="1736" y="7169"/>
                        <a:pt x="1848" y="7085"/>
                        <a:pt x="1932" y="7029"/>
                      </a:cubicBezTo>
                      <a:cubicBezTo>
                        <a:pt x="2128" y="6805"/>
                        <a:pt x="2212" y="6525"/>
                        <a:pt x="2212" y="6245"/>
                      </a:cubicBezTo>
                      <a:cubicBezTo>
                        <a:pt x="2212" y="5937"/>
                        <a:pt x="2324" y="5713"/>
                        <a:pt x="2380" y="5433"/>
                      </a:cubicBezTo>
                      <a:cubicBezTo>
                        <a:pt x="2408" y="5181"/>
                        <a:pt x="2380" y="4537"/>
                        <a:pt x="2660" y="4481"/>
                      </a:cubicBezTo>
                      <a:cubicBezTo>
                        <a:pt x="2678" y="4477"/>
                        <a:pt x="2695" y="4476"/>
                        <a:pt x="2711" y="4476"/>
                      </a:cubicBezTo>
                      <a:cubicBezTo>
                        <a:pt x="2947" y="4476"/>
                        <a:pt x="3062" y="4818"/>
                        <a:pt x="3306" y="4818"/>
                      </a:cubicBezTo>
                      <a:cubicBezTo>
                        <a:pt x="3315" y="4818"/>
                        <a:pt x="3323" y="4818"/>
                        <a:pt x="3332" y="4817"/>
                      </a:cubicBezTo>
                      <a:cubicBezTo>
                        <a:pt x="3416" y="4817"/>
                        <a:pt x="3501" y="4705"/>
                        <a:pt x="3501" y="4593"/>
                      </a:cubicBezTo>
                      <a:cubicBezTo>
                        <a:pt x="3529" y="4481"/>
                        <a:pt x="3557" y="4397"/>
                        <a:pt x="3585" y="4285"/>
                      </a:cubicBezTo>
                      <a:cubicBezTo>
                        <a:pt x="3697" y="4089"/>
                        <a:pt x="4005" y="4117"/>
                        <a:pt x="4229" y="4033"/>
                      </a:cubicBezTo>
                      <a:cubicBezTo>
                        <a:pt x="4537" y="3865"/>
                        <a:pt x="4761" y="3585"/>
                        <a:pt x="4845" y="3249"/>
                      </a:cubicBezTo>
                      <a:cubicBezTo>
                        <a:pt x="4975" y="2963"/>
                        <a:pt x="5249" y="2798"/>
                        <a:pt x="5557" y="2798"/>
                      </a:cubicBezTo>
                      <a:cubicBezTo>
                        <a:pt x="5580" y="2798"/>
                        <a:pt x="5605" y="2799"/>
                        <a:pt x="5629" y="2801"/>
                      </a:cubicBezTo>
                      <a:cubicBezTo>
                        <a:pt x="5672" y="2805"/>
                        <a:pt x="5715" y="2808"/>
                        <a:pt x="5759" y="2808"/>
                      </a:cubicBezTo>
                      <a:cubicBezTo>
                        <a:pt x="5967" y="2808"/>
                        <a:pt x="6176" y="2753"/>
                        <a:pt x="6385" y="2661"/>
                      </a:cubicBezTo>
                      <a:cubicBezTo>
                        <a:pt x="6609" y="2493"/>
                        <a:pt x="6665" y="2185"/>
                        <a:pt x="6861" y="1989"/>
                      </a:cubicBezTo>
                      <a:cubicBezTo>
                        <a:pt x="6889" y="1933"/>
                        <a:pt x="6945" y="1905"/>
                        <a:pt x="7001" y="1849"/>
                      </a:cubicBezTo>
                      <a:cubicBezTo>
                        <a:pt x="7141" y="1653"/>
                        <a:pt x="7141" y="1401"/>
                        <a:pt x="7029" y="1176"/>
                      </a:cubicBezTo>
                      <a:cubicBezTo>
                        <a:pt x="6889" y="924"/>
                        <a:pt x="6637" y="868"/>
                        <a:pt x="6385" y="784"/>
                      </a:cubicBezTo>
                      <a:cubicBezTo>
                        <a:pt x="5797" y="644"/>
                        <a:pt x="5377" y="56"/>
                        <a:pt x="4789" y="28"/>
                      </a:cubicBezTo>
                      <a:cubicBezTo>
                        <a:pt x="4509" y="28"/>
                        <a:pt x="4201" y="84"/>
                        <a:pt x="3921" y="140"/>
                      </a:cubicBezTo>
                      <a:cubicBezTo>
                        <a:pt x="3888" y="142"/>
                        <a:pt x="3856" y="143"/>
                        <a:pt x="3824" y="143"/>
                      </a:cubicBezTo>
                      <a:cubicBezTo>
                        <a:pt x="3440" y="143"/>
                        <a:pt x="3074" y="0"/>
                        <a:pt x="26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3" name="Google Shape;413;p36"/>
                <p:cNvSpPr/>
                <p:nvPr/>
              </p:nvSpPr>
              <p:spPr>
                <a:xfrm>
                  <a:off x="4054353" y="2020510"/>
                  <a:ext cx="55826" cy="87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2578" extrusionOk="0">
                      <a:moveTo>
                        <a:pt x="817" y="1"/>
                      </a:moveTo>
                      <a:cubicBezTo>
                        <a:pt x="597" y="1"/>
                        <a:pt x="383" y="107"/>
                        <a:pt x="252" y="281"/>
                      </a:cubicBezTo>
                      <a:cubicBezTo>
                        <a:pt x="84" y="505"/>
                        <a:pt x="0" y="813"/>
                        <a:pt x="56" y="1093"/>
                      </a:cubicBezTo>
                      <a:cubicBezTo>
                        <a:pt x="112" y="1373"/>
                        <a:pt x="196" y="1653"/>
                        <a:pt x="364" y="1877"/>
                      </a:cubicBezTo>
                      <a:cubicBezTo>
                        <a:pt x="504" y="2129"/>
                        <a:pt x="700" y="2353"/>
                        <a:pt x="952" y="2521"/>
                      </a:cubicBezTo>
                      <a:cubicBezTo>
                        <a:pt x="1008" y="2577"/>
                        <a:pt x="1092" y="2577"/>
                        <a:pt x="1148" y="2577"/>
                      </a:cubicBezTo>
                      <a:cubicBezTo>
                        <a:pt x="1204" y="2577"/>
                        <a:pt x="1260" y="2549"/>
                        <a:pt x="1288" y="2493"/>
                      </a:cubicBezTo>
                      <a:cubicBezTo>
                        <a:pt x="1485" y="2325"/>
                        <a:pt x="1597" y="2073"/>
                        <a:pt x="1625" y="1821"/>
                      </a:cubicBezTo>
                      <a:cubicBezTo>
                        <a:pt x="1653" y="1373"/>
                        <a:pt x="1597" y="925"/>
                        <a:pt x="1457" y="477"/>
                      </a:cubicBezTo>
                      <a:cubicBezTo>
                        <a:pt x="1372" y="281"/>
                        <a:pt x="1204" y="113"/>
                        <a:pt x="1008" y="29"/>
                      </a:cubicBezTo>
                      <a:cubicBezTo>
                        <a:pt x="945" y="10"/>
                        <a:pt x="881" y="1"/>
                        <a:pt x="817" y="1"/>
                      </a:cubicBezTo>
                      <a:close/>
                    </a:path>
                  </a:pathLst>
                </a:custGeom>
                <a:solidFill>
                  <a:srgbClr val="F4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4" name="Google Shape;414;p36"/>
                <p:cNvSpPr/>
                <p:nvPr/>
              </p:nvSpPr>
              <p:spPr>
                <a:xfrm>
                  <a:off x="4025038" y="1886431"/>
                  <a:ext cx="52989" cy="3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9" h="940" extrusionOk="0">
                      <a:moveTo>
                        <a:pt x="1329" y="1"/>
                      </a:moveTo>
                      <a:cubicBezTo>
                        <a:pt x="1132" y="1"/>
                        <a:pt x="950" y="59"/>
                        <a:pt x="784" y="162"/>
                      </a:cubicBezTo>
                      <a:cubicBezTo>
                        <a:pt x="644" y="218"/>
                        <a:pt x="532" y="274"/>
                        <a:pt x="420" y="358"/>
                      </a:cubicBezTo>
                      <a:cubicBezTo>
                        <a:pt x="336" y="414"/>
                        <a:pt x="252" y="498"/>
                        <a:pt x="168" y="582"/>
                      </a:cubicBezTo>
                      <a:cubicBezTo>
                        <a:pt x="84" y="666"/>
                        <a:pt x="28" y="778"/>
                        <a:pt x="0" y="918"/>
                      </a:cubicBezTo>
                      <a:cubicBezTo>
                        <a:pt x="0" y="932"/>
                        <a:pt x="21" y="939"/>
                        <a:pt x="42" y="939"/>
                      </a:cubicBezTo>
                      <a:cubicBezTo>
                        <a:pt x="63" y="939"/>
                        <a:pt x="84" y="932"/>
                        <a:pt x="84" y="918"/>
                      </a:cubicBezTo>
                      <a:cubicBezTo>
                        <a:pt x="168" y="638"/>
                        <a:pt x="364" y="442"/>
                        <a:pt x="616" y="330"/>
                      </a:cubicBezTo>
                      <a:cubicBezTo>
                        <a:pt x="824" y="169"/>
                        <a:pt x="1071" y="64"/>
                        <a:pt x="1324" y="64"/>
                      </a:cubicBezTo>
                      <a:cubicBezTo>
                        <a:pt x="1377" y="64"/>
                        <a:pt x="1431" y="69"/>
                        <a:pt x="1484" y="78"/>
                      </a:cubicBezTo>
                      <a:cubicBezTo>
                        <a:pt x="1512" y="78"/>
                        <a:pt x="1540" y="78"/>
                        <a:pt x="1540" y="50"/>
                      </a:cubicBezTo>
                      <a:cubicBezTo>
                        <a:pt x="1568" y="22"/>
                        <a:pt x="1540" y="22"/>
                        <a:pt x="1540" y="22"/>
                      </a:cubicBezTo>
                      <a:cubicBezTo>
                        <a:pt x="1468" y="8"/>
                        <a:pt x="1398" y="1"/>
                        <a:pt x="13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5" name="Google Shape;415;p36"/>
                <p:cNvSpPr/>
                <p:nvPr/>
              </p:nvSpPr>
              <p:spPr>
                <a:xfrm>
                  <a:off x="4042059" y="1903486"/>
                  <a:ext cx="21783" cy="2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866" extrusionOk="0">
                      <a:moveTo>
                        <a:pt x="602" y="0"/>
                      </a:moveTo>
                      <a:cubicBezTo>
                        <a:pt x="588" y="0"/>
                        <a:pt x="574" y="7"/>
                        <a:pt x="560" y="21"/>
                      </a:cubicBezTo>
                      <a:cubicBezTo>
                        <a:pt x="252" y="161"/>
                        <a:pt x="28" y="469"/>
                        <a:pt x="0" y="834"/>
                      </a:cubicBezTo>
                      <a:cubicBezTo>
                        <a:pt x="0" y="850"/>
                        <a:pt x="28" y="866"/>
                        <a:pt x="52" y="866"/>
                      </a:cubicBezTo>
                      <a:cubicBezTo>
                        <a:pt x="69" y="866"/>
                        <a:pt x="84" y="857"/>
                        <a:pt x="84" y="834"/>
                      </a:cubicBezTo>
                      <a:cubicBezTo>
                        <a:pt x="112" y="497"/>
                        <a:pt x="336" y="217"/>
                        <a:pt x="644" y="49"/>
                      </a:cubicBezTo>
                      <a:cubicBezTo>
                        <a:pt x="644" y="49"/>
                        <a:pt x="644" y="21"/>
                        <a:pt x="644" y="21"/>
                      </a:cubicBezTo>
                      <a:cubicBezTo>
                        <a:pt x="630" y="7"/>
                        <a:pt x="616" y="0"/>
                        <a:pt x="6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6" name="Google Shape;416;p36"/>
                <p:cNvSpPr/>
                <p:nvPr/>
              </p:nvSpPr>
              <p:spPr>
                <a:xfrm>
                  <a:off x="4083668" y="1969682"/>
                  <a:ext cx="35022" cy="35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1058" extrusionOk="0">
                      <a:moveTo>
                        <a:pt x="991" y="1"/>
                      </a:moveTo>
                      <a:cubicBezTo>
                        <a:pt x="967" y="1"/>
                        <a:pt x="939" y="8"/>
                        <a:pt x="925" y="22"/>
                      </a:cubicBezTo>
                      <a:cubicBezTo>
                        <a:pt x="785" y="470"/>
                        <a:pt x="476" y="806"/>
                        <a:pt x="56" y="1002"/>
                      </a:cubicBezTo>
                      <a:cubicBezTo>
                        <a:pt x="0" y="1030"/>
                        <a:pt x="56" y="1058"/>
                        <a:pt x="84" y="1058"/>
                      </a:cubicBezTo>
                      <a:cubicBezTo>
                        <a:pt x="533" y="862"/>
                        <a:pt x="869" y="498"/>
                        <a:pt x="1037" y="22"/>
                      </a:cubicBezTo>
                      <a:cubicBezTo>
                        <a:pt x="1037" y="8"/>
                        <a:pt x="1016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7" name="Google Shape;417;p36"/>
                <p:cNvSpPr/>
                <p:nvPr/>
              </p:nvSpPr>
              <p:spPr>
                <a:xfrm>
                  <a:off x="3990994" y="1958672"/>
                  <a:ext cx="10436" cy="34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" h="1013" extrusionOk="0">
                      <a:moveTo>
                        <a:pt x="232" y="0"/>
                      </a:moveTo>
                      <a:cubicBezTo>
                        <a:pt x="217" y="0"/>
                        <a:pt x="204" y="3"/>
                        <a:pt x="196" y="12"/>
                      </a:cubicBezTo>
                      <a:cubicBezTo>
                        <a:pt x="28" y="320"/>
                        <a:pt x="0" y="656"/>
                        <a:pt x="112" y="992"/>
                      </a:cubicBezTo>
                      <a:cubicBezTo>
                        <a:pt x="112" y="1006"/>
                        <a:pt x="140" y="1013"/>
                        <a:pt x="168" y="1013"/>
                      </a:cubicBezTo>
                      <a:cubicBezTo>
                        <a:pt x="196" y="1013"/>
                        <a:pt x="224" y="1006"/>
                        <a:pt x="224" y="992"/>
                      </a:cubicBezTo>
                      <a:cubicBezTo>
                        <a:pt x="84" y="684"/>
                        <a:pt x="112" y="320"/>
                        <a:pt x="308" y="40"/>
                      </a:cubicBezTo>
                      <a:cubicBezTo>
                        <a:pt x="308" y="20"/>
                        <a:pt x="266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8" name="Google Shape;418;p36"/>
                <p:cNvSpPr/>
                <p:nvPr/>
              </p:nvSpPr>
              <p:spPr>
                <a:xfrm>
                  <a:off x="4008962" y="2047225"/>
                  <a:ext cx="22729" cy="29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884" extrusionOk="0">
                      <a:moveTo>
                        <a:pt x="56" y="1"/>
                      </a:moveTo>
                      <a:cubicBezTo>
                        <a:pt x="28" y="1"/>
                        <a:pt x="0" y="8"/>
                        <a:pt x="0" y="22"/>
                      </a:cubicBezTo>
                      <a:cubicBezTo>
                        <a:pt x="0" y="386"/>
                        <a:pt x="224" y="722"/>
                        <a:pt x="560" y="862"/>
                      </a:cubicBezTo>
                      <a:cubicBezTo>
                        <a:pt x="560" y="876"/>
                        <a:pt x="567" y="883"/>
                        <a:pt x="578" y="883"/>
                      </a:cubicBezTo>
                      <a:cubicBezTo>
                        <a:pt x="588" y="883"/>
                        <a:pt x="602" y="876"/>
                        <a:pt x="616" y="862"/>
                      </a:cubicBezTo>
                      <a:cubicBezTo>
                        <a:pt x="644" y="862"/>
                        <a:pt x="672" y="862"/>
                        <a:pt x="616" y="834"/>
                      </a:cubicBezTo>
                      <a:cubicBezTo>
                        <a:pt x="308" y="694"/>
                        <a:pt x="84" y="386"/>
                        <a:pt x="112" y="22"/>
                      </a:cubicBezTo>
                      <a:cubicBezTo>
                        <a:pt x="112" y="8"/>
                        <a:pt x="84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9" name="Google Shape;419;p36"/>
                <p:cNvSpPr/>
                <p:nvPr/>
              </p:nvSpPr>
              <p:spPr>
                <a:xfrm>
                  <a:off x="2869282" y="3714409"/>
                  <a:ext cx="41641" cy="509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15095" extrusionOk="0">
                      <a:moveTo>
                        <a:pt x="1" y="0"/>
                      </a:moveTo>
                      <a:lnTo>
                        <a:pt x="1" y="15094"/>
                      </a:lnTo>
                      <a:lnTo>
                        <a:pt x="1233" y="15094"/>
                      </a:lnTo>
                      <a:lnTo>
                        <a:pt x="12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0" name="Google Shape;420;p36"/>
                <p:cNvSpPr/>
                <p:nvPr/>
              </p:nvSpPr>
              <p:spPr>
                <a:xfrm>
                  <a:off x="2622434" y="4201487"/>
                  <a:ext cx="270518" cy="18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0" h="5349" extrusionOk="0">
                      <a:moveTo>
                        <a:pt x="7870" y="0"/>
                      </a:moveTo>
                      <a:lnTo>
                        <a:pt x="6526" y="280"/>
                      </a:lnTo>
                      <a:cubicBezTo>
                        <a:pt x="4117" y="784"/>
                        <a:pt x="2017" y="2157"/>
                        <a:pt x="561" y="4145"/>
                      </a:cubicBezTo>
                      <a:lnTo>
                        <a:pt x="1" y="4901"/>
                      </a:lnTo>
                      <a:lnTo>
                        <a:pt x="589" y="5349"/>
                      </a:lnTo>
                      <a:lnTo>
                        <a:pt x="1149" y="4565"/>
                      </a:lnTo>
                      <a:cubicBezTo>
                        <a:pt x="2465" y="2745"/>
                        <a:pt x="4453" y="1456"/>
                        <a:pt x="6666" y="980"/>
                      </a:cubicBezTo>
                      <a:lnTo>
                        <a:pt x="8010" y="700"/>
                      </a:lnTo>
                      <a:lnTo>
                        <a:pt x="78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1" name="Google Shape;421;p36"/>
                <p:cNvSpPr/>
                <p:nvPr/>
              </p:nvSpPr>
              <p:spPr>
                <a:xfrm>
                  <a:off x="2888195" y="4201487"/>
                  <a:ext cx="270518" cy="18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0" h="5349" extrusionOk="0">
                      <a:moveTo>
                        <a:pt x="169" y="0"/>
                      </a:moveTo>
                      <a:lnTo>
                        <a:pt x="1" y="700"/>
                      </a:lnTo>
                      <a:lnTo>
                        <a:pt x="1373" y="980"/>
                      </a:lnTo>
                      <a:cubicBezTo>
                        <a:pt x="3585" y="1456"/>
                        <a:pt x="5545" y="2745"/>
                        <a:pt x="6890" y="4593"/>
                      </a:cubicBezTo>
                      <a:lnTo>
                        <a:pt x="7450" y="5349"/>
                      </a:lnTo>
                      <a:lnTo>
                        <a:pt x="8010" y="4929"/>
                      </a:lnTo>
                      <a:lnTo>
                        <a:pt x="7450" y="4173"/>
                      </a:lnTo>
                      <a:cubicBezTo>
                        <a:pt x="6022" y="2185"/>
                        <a:pt x="3893" y="784"/>
                        <a:pt x="1513" y="280"/>
                      </a:cubicBez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2" name="Google Shape;422;p36"/>
                <p:cNvSpPr/>
                <p:nvPr/>
              </p:nvSpPr>
              <p:spPr>
                <a:xfrm>
                  <a:off x="2761478" y="4208107"/>
                  <a:ext cx="138096" cy="170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9" h="5041" extrusionOk="0">
                      <a:moveTo>
                        <a:pt x="3613" y="0"/>
                      </a:moveTo>
                      <a:lnTo>
                        <a:pt x="2717" y="812"/>
                      </a:lnTo>
                      <a:cubicBezTo>
                        <a:pt x="1540" y="1905"/>
                        <a:pt x="616" y="3277"/>
                        <a:pt x="0" y="4789"/>
                      </a:cubicBezTo>
                      <a:lnTo>
                        <a:pt x="672" y="5041"/>
                      </a:lnTo>
                      <a:cubicBezTo>
                        <a:pt x="1232" y="3641"/>
                        <a:pt x="2101" y="2381"/>
                        <a:pt x="3221" y="1344"/>
                      </a:cubicBezTo>
                      <a:lnTo>
                        <a:pt x="4089" y="532"/>
                      </a:lnTo>
                      <a:lnTo>
                        <a:pt x="36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3" name="Google Shape;423;p36"/>
                <p:cNvSpPr/>
                <p:nvPr/>
              </p:nvSpPr>
              <p:spPr>
                <a:xfrm>
                  <a:off x="2560966" y="4363194"/>
                  <a:ext cx="86086" cy="73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2191" extrusionOk="0">
                      <a:moveTo>
                        <a:pt x="1457" y="1"/>
                      </a:moveTo>
                      <a:cubicBezTo>
                        <a:pt x="477" y="1"/>
                        <a:pt x="0" y="1177"/>
                        <a:pt x="701" y="1877"/>
                      </a:cubicBezTo>
                      <a:cubicBezTo>
                        <a:pt x="917" y="2093"/>
                        <a:pt x="1185" y="2191"/>
                        <a:pt x="1450" y="2191"/>
                      </a:cubicBezTo>
                      <a:cubicBezTo>
                        <a:pt x="2008" y="2191"/>
                        <a:pt x="2549" y="1758"/>
                        <a:pt x="2549" y="1093"/>
                      </a:cubicBezTo>
                      <a:cubicBezTo>
                        <a:pt x="2549" y="505"/>
                        <a:pt x="2073" y="1"/>
                        <a:pt x="14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4" name="Google Shape;424;p36"/>
                <p:cNvSpPr/>
                <p:nvPr/>
              </p:nvSpPr>
              <p:spPr>
                <a:xfrm>
                  <a:off x="2603689" y="4348637"/>
                  <a:ext cx="57548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7" extrusionOk="0">
                      <a:moveTo>
                        <a:pt x="410" y="0"/>
                      </a:moveTo>
                      <a:cubicBezTo>
                        <a:pt x="325" y="0"/>
                        <a:pt x="248" y="57"/>
                        <a:pt x="248" y="152"/>
                      </a:cubicBezTo>
                      <a:lnTo>
                        <a:pt x="136" y="824"/>
                      </a:lnTo>
                      <a:lnTo>
                        <a:pt x="24" y="1496"/>
                      </a:lnTo>
                      <a:cubicBezTo>
                        <a:pt x="1" y="1611"/>
                        <a:pt x="91" y="1707"/>
                        <a:pt x="201" y="1707"/>
                      </a:cubicBezTo>
                      <a:cubicBezTo>
                        <a:pt x="225" y="1707"/>
                        <a:pt x="250" y="1702"/>
                        <a:pt x="276" y="1692"/>
                      </a:cubicBezTo>
                      <a:lnTo>
                        <a:pt x="920" y="1468"/>
                      </a:lnTo>
                      <a:lnTo>
                        <a:pt x="1536" y="1216"/>
                      </a:lnTo>
                      <a:cubicBezTo>
                        <a:pt x="1676" y="1160"/>
                        <a:pt x="1704" y="992"/>
                        <a:pt x="1592" y="908"/>
                      </a:cubicBezTo>
                      <a:lnTo>
                        <a:pt x="1060" y="460"/>
                      </a:lnTo>
                      <a:lnTo>
                        <a:pt x="528" y="40"/>
                      </a:lnTo>
                      <a:cubicBezTo>
                        <a:pt x="492" y="13"/>
                        <a:pt x="450" y="0"/>
                        <a:pt x="4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5" name="Google Shape;425;p36"/>
                <p:cNvSpPr/>
                <p:nvPr/>
              </p:nvSpPr>
              <p:spPr>
                <a:xfrm>
                  <a:off x="2696194" y="4363194"/>
                  <a:ext cx="86120" cy="73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2191" extrusionOk="0">
                      <a:moveTo>
                        <a:pt x="1457" y="1"/>
                      </a:moveTo>
                      <a:cubicBezTo>
                        <a:pt x="477" y="1"/>
                        <a:pt x="1" y="1177"/>
                        <a:pt x="673" y="1877"/>
                      </a:cubicBezTo>
                      <a:cubicBezTo>
                        <a:pt x="898" y="2093"/>
                        <a:pt x="1173" y="2191"/>
                        <a:pt x="1442" y="2191"/>
                      </a:cubicBezTo>
                      <a:cubicBezTo>
                        <a:pt x="2008" y="2191"/>
                        <a:pt x="2549" y="1758"/>
                        <a:pt x="2549" y="1093"/>
                      </a:cubicBezTo>
                      <a:cubicBezTo>
                        <a:pt x="2549" y="505"/>
                        <a:pt x="2073" y="1"/>
                        <a:pt x="14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6" name="Google Shape;426;p36"/>
                <p:cNvSpPr/>
                <p:nvPr/>
              </p:nvSpPr>
              <p:spPr>
                <a:xfrm>
                  <a:off x="2738951" y="4348637"/>
                  <a:ext cx="57548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7" extrusionOk="0">
                      <a:moveTo>
                        <a:pt x="410" y="0"/>
                      </a:moveTo>
                      <a:cubicBezTo>
                        <a:pt x="325" y="0"/>
                        <a:pt x="247" y="57"/>
                        <a:pt x="247" y="152"/>
                      </a:cubicBezTo>
                      <a:lnTo>
                        <a:pt x="135" y="824"/>
                      </a:lnTo>
                      <a:lnTo>
                        <a:pt x="23" y="1496"/>
                      </a:lnTo>
                      <a:cubicBezTo>
                        <a:pt x="0" y="1611"/>
                        <a:pt x="90" y="1707"/>
                        <a:pt x="200" y="1707"/>
                      </a:cubicBezTo>
                      <a:cubicBezTo>
                        <a:pt x="225" y="1707"/>
                        <a:pt x="250" y="1702"/>
                        <a:pt x="275" y="1692"/>
                      </a:cubicBezTo>
                      <a:lnTo>
                        <a:pt x="919" y="1468"/>
                      </a:lnTo>
                      <a:lnTo>
                        <a:pt x="1535" y="1216"/>
                      </a:lnTo>
                      <a:cubicBezTo>
                        <a:pt x="1675" y="1160"/>
                        <a:pt x="1703" y="992"/>
                        <a:pt x="1591" y="908"/>
                      </a:cubicBezTo>
                      <a:lnTo>
                        <a:pt x="1059" y="460"/>
                      </a:lnTo>
                      <a:lnTo>
                        <a:pt x="527" y="40"/>
                      </a:lnTo>
                      <a:cubicBezTo>
                        <a:pt x="491" y="13"/>
                        <a:pt x="450" y="0"/>
                        <a:pt x="4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7" name="Google Shape;427;p36"/>
                <p:cNvSpPr/>
                <p:nvPr/>
              </p:nvSpPr>
              <p:spPr>
                <a:xfrm>
                  <a:off x="3132207" y="4363194"/>
                  <a:ext cx="87066" cy="73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2191" extrusionOk="0">
                      <a:moveTo>
                        <a:pt x="1121" y="1"/>
                      </a:moveTo>
                      <a:cubicBezTo>
                        <a:pt x="505" y="1"/>
                        <a:pt x="1" y="505"/>
                        <a:pt x="29" y="1093"/>
                      </a:cubicBezTo>
                      <a:cubicBezTo>
                        <a:pt x="29" y="1758"/>
                        <a:pt x="570" y="2191"/>
                        <a:pt x="1128" y="2191"/>
                      </a:cubicBezTo>
                      <a:cubicBezTo>
                        <a:pt x="1392" y="2191"/>
                        <a:pt x="1661" y="2093"/>
                        <a:pt x="1877" y="1877"/>
                      </a:cubicBezTo>
                      <a:cubicBezTo>
                        <a:pt x="2577" y="1177"/>
                        <a:pt x="2073" y="1"/>
                        <a:pt x="11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8" name="Google Shape;428;p36"/>
                <p:cNvSpPr/>
                <p:nvPr/>
              </p:nvSpPr>
              <p:spPr>
                <a:xfrm>
                  <a:off x="3118023" y="4348637"/>
                  <a:ext cx="57548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7" extrusionOk="0">
                      <a:moveTo>
                        <a:pt x="1295" y="0"/>
                      </a:moveTo>
                      <a:cubicBezTo>
                        <a:pt x="1254" y="0"/>
                        <a:pt x="1213" y="13"/>
                        <a:pt x="1177" y="40"/>
                      </a:cubicBezTo>
                      <a:lnTo>
                        <a:pt x="645" y="460"/>
                      </a:lnTo>
                      <a:lnTo>
                        <a:pt x="113" y="908"/>
                      </a:lnTo>
                      <a:cubicBezTo>
                        <a:pt x="1" y="992"/>
                        <a:pt x="29" y="1160"/>
                        <a:pt x="169" y="1216"/>
                      </a:cubicBezTo>
                      <a:lnTo>
                        <a:pt x="813" y="1468"/>
                      </a:lnTo>
                      <a:lnTo>
                        <a:pt x="1457" y="1692"/>
                      </a:lnTo>
                      <a:cubicBezTo>
                        <a:pt x="1477" y="1702"/>
                        <a:pt x="1498" y="1707"/>
                        <a:pt x="1519" y="1707"/>
                      </a:cubicBezTo>
                      <a:cubicBezTo>
                        <a:pt x="1614" y="1707"/>
                        <a:pt x="1704" y="1611"/>
                        <a:pt x="1681" y="1496"/>
                      </a:cubicBezTo>
                      <a:lnTo>
                        <a:pt x="1597" y="824"/>
                      </a:lnTo>
                      <a:lnTo>
                        <a:pt x="1485" y="152"/>
                      </a:lnTo>
                      <a:cubicBezTo>
                        <a:pt x="1466" y="57"/>
                        <a:pt x="1382" y="0"/>
                        <a:pt x="12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9" name="Google Shape;429;p36"/>
                <p:cNvSpPr/>
                <p:nvPr/>
              </p:nvSpPr>
              <p:spPr>
                <a:xfrm>
                  <a:off x="2669716" y="3704953"/>
                  <a:ext cx="440765" cy="4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1" h="1233" extrusionOk="0">
                      <a:moveTo>
                        <a:pt x="617" y="0"/>
                      </a:moveTo>
                      <a:cubicBezTo>
                        <a:pt x="253" y="0"/>
                        <a:pt x="1" y="280"/>
                        <a:pt x="1" y="616"/>
                      </a:cubicBezTo>
                      <a:cubicBezTo>
                        <a:pt x="1" y="952"/>
                        <a:pt x="253" y="1232"/>
                        <a:pt x="617" y="1232"/>
                      </a:cubicBezTo>
                      <a:lnTo>
                        <a:pt x="12435" y="1232"/>
                      </a:lnTo>
                      <a:cubicBezTo>
                        <a:pt x="12771" y="1232"/>
                        <a:pt x="13051" y="952"/>
                        <a:pt x="13051" y="616"/>
                      </a:cubicBezTo>
                      <a:cubicBezTo>
                        <a:pt x="13051" y="280"/>
                        <a:pt x="12771" y="0"/>
                        <a:pt x="124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0" name="Google Shape;430;p36"/>
                <p:cNvSpPr/>
                <p:nvPr/>
              </p:nvSpPr>
              <p:spPr>
                <a:xfrm>
                  <a:off x="2602575" y="3638757"/>
                  <a:ext cx="575990" cy="9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5" h="2801" extrusionOk="0">
                      <a:moveTo>
                        <a:pt x="15711" y="0"/>
                      </a:moveTo>
                      <a:lnTo>
                        <a:pt x="1317" y="112"/>
                      </a:lnTo>
                      <a:cubicBezTo>
                        <a:pt x="589" y="112"/>
                        <a:pt x="1" y="728"/>
                        <a:pt x="1" y="1456"/>
                      </a:cubicBezTo>
                      <a:cubicBezTo>
                        <a:pt x="1" y="2212"/>
                        <a:pt x="617" y="2800"/>
                        <a:pt x="1345" y="2800"/>
                      </a:cubicBezTo>
                      <a:lnTo>
                        <a:pt x="15739" y="2688"/>
                      </a:lnTo>
                      <a:cubicBezTo>
                        <a:pt x="16467" y="2688"/>
                        <a:pt x="17055" y="2072"/>
                        <a:pt x="17055" y="1344"/>
                      </a:cubicBezTo>
                      <a:cubicBezTo>
                        <a:pt x="17055" y="588"/>
                        <a:pt x="16439" y="0"/>
                        <a:pt x="157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1" name="Google Shape;431;p36"/>
                <p:cNvSpPr/>
                <p:nvPr/>
              </p:nvSpPr>
              <p:spPr>
                <a:xfrm>
                  <a:off x="1971758" y="4224757"/>
                  <a:ext cx="104053" cy="121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1" h="3596" extrusionOk="0">
                      <a:moveTo>
                        <a:pt x="1271" y="0"/>
                      </a:moveTo>
                      <a:cubicBezTo>
                        <a:pt x="1097" y="0"/>
                        <a:pt x="913" y="26"/>
                        <a:pt x="728" y="67"/>
                      </a:cubicBezTo>
                      <a:cubicBezTo>
                        <a:pt x="448" y="151"/>
                        <a:pt x="196" y="179"/>
                        <a:pt x="224" y="571"/>
                      </a:cubicBezTo>
                      <a:cubicBezTo>
                        <a:pt x="224" y="935"/>
                        <a:pt x="252" y="1271"/>
                        <a:pt x="252" y="1608"/>
                      </a:cubicBezTo>
                      <a:cubicBezTo>
                        <a:pt x="224" y="1944"/>
                        <a:pt x="168" y="2252"/>
                        <a:pt x="112" y="2588"/>
                      </a:cubicBezTo>
                      <a:cubicBezTo>
                        <a:pt x="112" y="2644"/>
                        <a:pt x="84" y="2672"/>
                        <a:pt x="84" y="2700"/>
                      </a:cubicBezTo>
                      <a:cubicBezTo>
                        <a:pt x="28" y="2868"/>
                        <a:pt x="0" y="3064"/>
                        <a:pt x="0" y="3232"/>
                      </a:cubicBezTo>
                      <a:cubicBezTo>
                        <a:pt x="0" y="3288"/>
                        <a:pt x="28" y="3316"/>
                        <a:pt x="56" y="3344"/>
                      </a:cubicBezTo>
                      <a:cubicBezTo>
                        <a:pt x="84" y="3372"/>
                        <a:pt x="112" y="3400"/>
                        <a:pt x="140" y="3400"/>
                      </a:cubicBezTo>
                      <a:cubicBezTo>
                        <a:pt x="476" y="3540"/>
                        <a:pt x="868" y="3596"/>
                        <a:pt x="1232" y="3596"/>
                      </a:cubicBezTo>
                      <a:cubicBezTo>
                        <a:pt x="1484" y="3568"/>
                        <a:pt x="1736" y="3540"/>
                        <a:pt x="1988" y="3484"/>
                      </a:cubicBezTo>
                      <a:lnTo>
                        <a:pt x="2744" y="3372"/>
                      </a:lnTo>
                      <a:cubicBezTo>
                        <a:pt x="2828" y="3372"/>
                        <a:pt x="2941" y="3316"/>
                        <a:pt x="2997" y="3260"/>
                      </a:cubicBezTo>
                      <a:cubicBezTo>
                        <a:pt x="3081" y="3148"/>
                        <a:pt x="2997" y="2980"/>
                        <a:pt x="2885" y="2896"/>
                      </a:cubicBezTo>
                      <a:cubicBezTo>
                        <a:pt x="2828" y="2840"/>
                        <a:pt x="2744" y="2784"/>
                        <a:pt x="2660" y="2728"/>
                      </a:cubicBezTo>
                      <a:cubicBezTo>
                        <a:pt x="2436" y="2588"/>
                        <a:pt x="2352" y="2532"/>
                        <a:pt x="2324" y="2252"/>
                      </a:cubicBezTo>
                      <a:cubicBezTo>
                        <a:pt x="2268" y="1888"/>
                        <a:pt x="2240" y="1524"/>
                        <a:pt x="2212" y="1131"/>
                      </a:cubicBezTo>
                      <a:cubicBezTo>
                        <a:pt x="2240" y="963"/>
                        <a:pt x="2240" y="795"/>
                        <a:pt x="2212" y="599"/>
                      </a:cubicBezTo>
                      <a:cubicBezTo>
                        <a:pt x="2212" y="487"/>
                        <a:pt x="2212" y="291"/>
                        <a:pt x="2128" y="207"/>
                      </a:cubicBezTo>
                      <a:cubicBezTo>
                        <a:pt x="1932" y="95"/>
                        <a:pt x="1708" y="11"/>
                        <a:pt x="1456" y="11"/>
                      </a:cubicBezTo>
                      <a:cubicBezTo>
                        <a:pt x="1396" y="4"/>
                        <a:pt x="1334" y="0"/>
                        <a:pt x="1271" y="0"/>
                      </a:cubicBezTo>
                      <a:close/>
                    </a:path>
                  </a:pathLst>
                </a:custGeom>
                <a:solidFill>
                  <a:srgbClr val="DD7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2" name="Google Shape;432;p36"/>
                <p:cNvSpPr/>
                <p:nvPr/>
              </p:nvSpPr>
              <p:spPr>
                <a:xfrm>
                  <a:off x="1958518" y="4305137"/>
                  <a:ext cx="208072" cy="73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" h="2168" extrusionOk="0">
                      <a:moveTo>
                        <a:pt x="2795" y="1"/>
                      </a:moveTo>
                      <a:cubicBezTo>
                        <a:pt x="2714" y="1"/>
                        <a:pt x="2638" y="27"/>
                        <a:pt x="2576" y="68"/>
                      </a:cubicBezTo>
                      <a:cubicBezTo>
                        <a:pt x="2492" y="124"/>
                        <a:pt x="2436" y="208"/>
                        <a:pt x="2352" y="292"/>
                      </a:cubicBezTo>
                      <a:cubicBezTo>
                        <a:pt x="2212" y="460"/>
                        <a:pt x="2016" y="600"/>
                        <a:pt x="1820" y="684"/>
                      </a:cubicBezTo>
                      <a:cubicBezTo>
                        <a:pt x="1695" y="722"/>
                        <a:pt x="1567" y="741"/>
                        <a:pt x="1439" y="741"/>
                      </a:cubicBezTo>
                      <a:cubicBezTo>
                        <a:pt x="1194" y="741"/>
                        <a:pt x="949" y="672"/>
                        <a:pt x="728" y="544"/>
                      </a:cubicBezTo>
                      <a:cubicBezTo>
                        <a:pt x="682" y="498"/>
                        <a:pt x="599" y="452"/>
                        <a:pt x="525" y="452"/>
                      </a:cubicBezTo>
                      <a:cubicBezTo>
                        <a:pt x="508" y="452"/>
                        <a:pt x="492" y="455"/>
                        <a:pt x="476" y="460"/>
                      </a:cubicBezTo>
                      <a:cubicBezTo>
                        <a:pt x="392" y="460"/>
                        <a:pt x="336" y="544"/>
                        <a:pt x="308" y="628"/>
                      </a:cubicBezTo>
                      <a:cubicBezTo>
                        <a:pt x="112" y="964"/>
                        <a:pt x="28" y="1328"/>
                        <a:pt x="0" y="1720"/>
                      </a:cubicBezTo>
                      <a:cubicBezTo>
                        <a:pt x="0" y="1832"/>
                        <a:pt x="0" y="1916"/>
                        <a:pt x="0" y="2028"/>
                      </a:cubicBezTo>
                      <a:lnTo>
                        <a:pt x="0" y="2168"/>
                      </a:lnTo>
                      <a:lnTo>
                        <a:pt x="6049" y="2168"/>
                      </a:lnTo>
                      <a:lnTo>
                        <a:pt x="6077" y="2140"/>
                      </a:lnTo>
                      <a:cubicBezTo>
                        <a:pt x="6161" y="2000"/>
                        <a:pt x="6161" y="1832"/>
                        <a:pt x="6077" y="1720"/>
                      </a:cubicBezTo>
                      <a:cubicBezTo>
                        <a:pt x="5909" y="1524"/>
                        <a:pt x="5713" y="1384"/>
                        <a:pt x="5489" y="1272"/>
                      </a:cubicBezTo>
                      <a:cubicBezTo>
                        <a:pt x="5209" y="1160"/>
                        <a:pt x="4957" y="1048"/>
                        <a:pt x="4677" y="964"/>
                      </a:cubicBezTo>
                      <a:cubicBezTo>
                        <a:pt x="4341" y="824"/>
                        <a:pt x="4033" y="684"/>
                        <a:pt x="3725" y="516"/>
                      </a:cubicBezTo>
                      <a:cubicBezTo>
                        <a:pt x="3473" y="320"/>
                        <a:pt x="3192" y="152"/>
                        <a:pt x="2884" y="12"/>
                      </a:cubicBezTo>
                      <a:cubicBezTo>
                        <a:pt x="2854" y="4"/>
                        <a:pt x="2824" y="1"/>
                        <a:pt x="27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3" name="Google Shape;433;p36"/>
                <p:cNvSpPr/>
                <p:nvPr/>
              </p:nvSpPr>
              <p:spPr>
                <a:xfrm>
                  <a:off x="1958518" y="4363194"/>
                  <a:ext cx="208072" cy="15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" h="449" extrusionOk="0">
                      <a:moveTo>
                        <a:pt x="0" y="1"/>
                      </a:moveTo>
                      <a:cubicBezTo>
                        <a:pt x="0" y="113"/>
                        <a:pt x="0" y="197"/>
                        <a:pt x="0" y="309"/>
                      </a:cubicBezTo>
                      <a:lnTo>
                        <a:pt x="0" y="449"/>
                      </a:lnTo>
                      <a:lnTo>
                        <a:pt x="6049" y="449"/>
                      </a:lnTo>
                      <a:lnTo>
                        <a:pt x="6077" y="421"/>
                      </a:lnTo>
                      <a:cubicBezTo>
                        <a:pt x="6161" y="281"/>
                        <a:pt x="6161" y="113"/>
                        <a:pt x="60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4" name="Google Shape;434;p36"/>
                <p:cNvSpPr/>
                <p:nvPr/>
              </p:nvSpPr>
              <p:spPr>
                <a:xfrm>
                  <a:off x="2054975" y="4311419"/>
                  <a:ext cx="63391" cy="51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7" h="1527" extrusionOk="0">
                      <a:moveTo>
                        <a:pt x="95" y="1"/>
                      </a:moveTo>
                      <a:cubicBezTo>
                        <a:pt x="77" y="1"/>
                        <a:pt x="56" y="8"/>
                        <a:pt x="28" y="22"/>
                      </a:cubicBezTo>
                      <a:cubicBezTo>
                        <a:pt x="28" y="22"/>
                        <a:pt x="0" y="50"/>
                        <a:pt x="28" y="78"/>
                      </a:cubicBezTo>
                      <a:cubicBezTo>
                        <a:pt x="336" y="302"/>
                        <a:pt x="701" y="526"/>
                        <a:pt x="1037" y="722"/>
                      </a:cubicBezTo>
                      <a:cubicBezTo>
                        <a:pt x="1233" y="806"/>
                        <a:pt x="1401" y="890"/>
                        <a:pt x="1597" y="974"/>
                      </a:cubicBezTo>
                      <a:cubicBezTo>
                        <a:pt x="1625" y="974"/>
                        <a:pt x="1681" y="1002"/>
                        <a:pt x="1709" y="1030"/>
                      </a:cubicBezTo>
                      <a:cubicBezTo>
                        <a:pt x="1737" y="1058"/>
                        <a:pt x="1709" y="1114"/>
                        <a:pt x="1681" y="1142"/>
                      </a:cubicBezTo>
                      <a:cubicBezTo>
                        <a:pt x="1653" y="1198"/>
                        <a:pt x="1457" y="1422"/>
                        <a:pt x="1513" y="1506"/>
                      </a:cubicBezTo>
                      <a:cubicBezTo>
                        <a:pt x="1518" y="1520"/>
                        <a:pt x="1527" y="1527"/>
                        <a:pt x="1539" y="1527"/>
                      </a:cubicBezTo>
                      <a:cubicBezTo>
                        <a:pt x="1595" y="1527"/>
                        <a:pt x="1714" y="1389"/>
                        <a:pt x="1737" y="1366"/>
                      </a:cubicBezTo>
                      <a:cubicBezTo>
                        <a:pt x="1737" y="1310"/>
                        <a:pt x="1765" y="1282"/>
                        <a:pt x="1793" y="1226"/>
                      </a:cubicBezTo>
                      <a:cubicBezTo>
                        <a:pt x="1821" y="1142"/>
                        <a:pt x="1877" y="1086"/>
                        <a:pt x="1849" y="1002"/>
                      </a:cubicBezTo>
                      <a:cubicBezTo>
                        <a:pt x="1821" y="946"/>
                        <a:pt x="1737" y="918"/>
                        <a:pt x="1681" y="890"/>
                      </a:cubicBezTo>
                      <a:cubicBezTo>
                        <a:pt x="1317" y="750"/>
                        <a:pt x="981" y="582"/>
                        <a:pt x="673" y="386"/>
                      </a:cubicBezTo>
                      <a:cubicBezTo>
                        <a:pt x="477" y="274"/>
                        <a:pt x="336" y="134"/>
                        <a:pt x="140" y="22"/>
                      </a:cubicBezTo>
                      <a:cubicBezTo>
                        <a:pt x="126" y="8"/>
                        <a:pt x="112" y="1"/>
                        <a:pt x="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5" name="Google Shape;435;p36"/>
                <p:cNvSpPr/>
                <p:nvPr/>
              </p:nvSpPr>
              <p:spPr>
                <a:xfrm>
                  <a:off x="1970812" y="4324422"/>
                  <a:ext cx="26984" cy="3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1086" extrusionOk="0">
                      <a:moveTo>
                        <a:pt x="28" y="1"/>
                      </a:moveTo>
                      <a:cubicBezTo>
                        <a:pt x="0" y="29"/>
                        <a:pt x="0" y="57"/>
                        <a:pt x="28" y="57"/>
                      </a:cubicBezTo>
                      <a:cubicBezTo>
                        <a:pt x="364" y="281"/>
                        <a:pt x="588" y="645"/>
                        <a:pt x="644" y="1065"/>
                      </a:cubicBezTo>
                      <a:cubicBezTo>
                        <a:pt x="644" y="1079"/>
                        <a:pt x="686" y="1086"/>
                        <a:pt x="725" y="1086"/>
                      </a:cubicBezTo>
                      <a:cubicBezTo>
                        <a:pt x="763" y="1086"/>
                        <a:pt x="798" y="1079"/>
                        <a:pt x="784" y="1065"/>
                      </a:cubicBezTo>
                      <a:cubicBezTo>
                        <a:pt x="700" y="617"/>
                        <a:pt x="476" y="253"/>
                        <a:pt x="1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6" name="Google Shape;436;p36"/>
                <p:cNvSpPr/>
                <p:nvPr/>
              </p:nvSpPr>
              <p:spPr>
                <a:xfrm>
                  <a:off x="2064431" y="4313311"/>
                  <a:ext cx="13273" cy="11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" h="330" extrusionOk="0">
                      <a:moveTo>
                        <a:pt x="319" y="1"/>
                      </a:moveTo>
                      <a:cubicBezTo>
                        <a:pt x="309" y="1"/>
                        <a:pt x="295" y="8"/>
                        <a:pt x="281" y="22"/>
                      </a:cubicBezTo>
                      <a:lnTo>
                        <a:pt x="253" y="22"/>
                      </a:lnTo>
                      <a:lnTo>
                        <a:pt x="28" y="274"/>
                      </a:lnTo>
                      <a:cubicBezTo>
                        <a:pt x="0" y="302"/>
                        <a:pt x="28" y="302"/>
                        <a:pt x="56" y="330"/>
                      </a:cubicBezTo>
                      <a:lnTo>
                        <a:pt x="112" y="330"/>
                      </a:lnTo>
                      <a:cubicBezTo>
                        <a:pt x="112" y="330"/>
                        <a:pt x="141" y="302"/>
                        <a:pt x="141" y="302"/>
                      </a:cubicBezTo>
                      <a:lnTo>
                        <a:pt x="365" y="50"/>
                      </a:lnTo>
                      <a:cubicBezTo>
                        <a:pt x="393" y="22"/>
                        <a:pt x="365" y="22"/>
                        <a:pt x="337" y="22"/>
                      </a:cubicBezTo>
                      <a:cubicBezTo>
                        <a:pt x="337" y="8"/>
                        <a:pt x="330" y="1"/>
                        <a:pt x="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7" name="Google Shape;437;p36"/>
                <p:cNvSpPr/>
                <p:nvPr/>
              </p:nvSpPr>
              <p:spPr>
                <a:xfrm>
                  <a:off x="2076725" y="4318984"/>
                  <a:ext cx="12327" cy="1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02" extrusionOk="0">
                      <a:moveTo>
                        <a:pt x="253" y="1"/>
                      </a:moveTo>
                      <a:cubicBezTo>
                        <a:pt x="232" y="1"/>
                        <a:pt x="211" y="8"/>
                        <a:pt x="197" y="22"/>
                      </a:cubicBezTo>
                      <a:cubicBezTo>
                        <a:pt x="141" y="106"/>
                        <a:pt x="57" y="162"/>
                        <a:pt x="1" y="246"/>
                      </a:cubicBezTo>
                      <a:cubicBezTo>
                        <a:pt x="1" y="246"/>
                        <a:pt x="1" y="274"/>
                        <a:pt x="1" y="274"/>
                      </a:cubicBezTo>
                      <a:cubicBezTo>
                        <a:pt x="1" y="302"/>
                        <a:pt x="29" y="302"/>
                        <a:pt x="29" y="302"/>
                      </a:cubicBezTo>
                      <a:lnTo>
                        <a:pt x="85" y="302"/>
                      </a:lnTo>
                      <a:cubicBezTo>
                        <a:pt x="85" y="302"/>
                        <a:pt x="113" y="302"/>
                        <a:pt x="141" y="274"/>
                      </a:cubicBezTo>
                      <a:cubicBezTo>
                        <a:pt x="197" y="218"/>
                        <a:pt x="253" y="134"/>
                        <a:pt x="337" y="50"/>
                      </a:cubicBezTo>
                      <a:cubicBezTo>
                        <a:pt x="365" y="50"/>
                        <a:pt x="337" y="22"/>
                        <a:pt x="309" y="22"/>
                      </a:cubicBezTo>
                      <a:cubicBezTo>
                        <a:pt x="295" y="8"/>
                        <a:pt x="274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8" name="Google Shape;438;p36"/>
                <p:cNvSpPr/>
                <p:nvPr/>
              </p:nvSpPr>
              <p:spPr>
                <a:xfrm>
                  <a:off x="2089964" y="4325368"/>
                  <a:ext cx="9490" cy="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81" extrusionOk="0">
                      <a:moveTo>
                        <a:pt x="197" y="1"/>
                      </a:moveTo>
                      <a:cubicBezTo>
                        <a:pt x="197" y="1"/>
                        <a:pt x="169" y="29"/>
                        <a:pt x="169" y="29"/>
                      </a:cubicBezTo>
                      <a:lnTo>
                        <a:pt x="1" y="253"/>
                      </a:lnTo>
                      <a:cubicBezTo>
                        <a:pt x="1" y="253"/>
                        <a:pt x="1" y="253"/>
                        <a:pt x="1" y="281"/>
                      </a:cubicBezTo>
                      <a:lnTo>
                        <a:pt x="113" y="281"/>
                      </a:lnTo>
                      <a:lnTo>
                        <a:pt x="281" y="57"/>
                      </a:lnTo>
                      <a:cubicBezTo>
                        <a:pt x="281" y="57"/>
                        <a:pt x="281" y="29"/>
                        <a:pt x="281" y="29"/>
                      </a:cubicBezTo>
                      <a:cubicBezTo>
                        <a:pt x="281" y="29"/>
                        <a:pt x="253" y="29"/>
                        <a:pt x="2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9" name="Google Shape;439;p36"/>
                <p:cNvSpPr/>
                <p:nvPr/>
              </p:nvSpPr>
              <p:spPr>
                <a:xfrm>
                  <a:off x="2101312" y="4330332"/>
                  <a:ext cx="12327" cy="11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30" extrusionOk="0">
                      <a:moveTo>
                        <a:pt x="267" y="1"/>
                      </a:moveTo>
                      <a:cubicBezTo>
                        <a:pt x="253" y="1"/>
                        <a:pt x="239" y="8"/>
                        <a:pt x="225" y="22"/>
                      </a:cubicBezTo>
                      <a:cubicBezTo>
                        <a:pt x="141" y="106"/>
                        <a:pt x="57" y="190"/>
                        <a:pt x="1" y="274"/>
                      </a:cubicBezTo>
                      <a:lnTo>
                        <a:pt x="1" y="302"/>
                      </a:lnTo>
                      <a:cubicBezTo>
                        <a:pt x="29" y="330"/>
                        <a:pt x="29" y="330"/>
                        <a:pt x="57" y="330"/>
                      </a:cubicBezTo>
                      <a:cubicBezTo>
                        <a:pt x="85" y="330"/>
                        <a:pt x="141" y="330"/>
                        <a:pt x="141" y="302"/>
                      </a:cubicBezTo>
                      <a:lnTo>
                        <a:pt x="197" y="246"/>
                      </a:lnTo>
                      <a:lnTo>
                        <a:pt x="225" y="190"/>
                      </a:lnTo>
                      <a:cubicBezTo>
                        <a:pt x="253" y="162"/>
                        <a:pt x="281" y="134"/>
                        <a:pt x="309" y="78"/>
                      </a:cubicBezTo>
                      <a:cubicBezTo>
                        <a:pt x="365" y="50"/>
                        <a:pt x="337" y="22"/>
                        <a:pt x="309" y="22"/>
                      </a:cubicBezTo>
                      <a:cubicBezTo>
                        <a:pt x="295" y="8"/>
                        <a:pt x="281" y="1"/>
                        <a:pt x="2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0" name="Google Shape;440;p36"/>
                <p:cNvSpPr/>
                <p:nvPr/>
              </p:nvSpPr>
              <p:spPr>
                <a:xfrm>
                  <a:off x="1872430" y="2787941"/>
                  <a:ext cx="227964" cy="1491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0" h="44151" extrusionOk="0">
                      <a:moveTo>
                        <a:pt x="3292" y="1"/>
                      </a:moveTo>
                      <a:cubicBezTo>
                        <a:pt x="2895" y="1"/>
                        <a:pt x="2496" y="102"/>
                        <a:pt x="2129" y="325"/>
                      </a:cubicBezTo>
                      <a:cubicBezTo>
                        <a:pt x="925" y="1109"/>
                        <a:pt x="477" y="2789"/>
                        <a:pt x="225" y="4105"/>
                      </a:cubicBezTo>
                      <a:cubicBezTo>
                        <a:pt x="197" y="4189"/>
                        <a:pt x="169" y="4273"/>
                        <a:pt x="169" y="4357"/>
                      </a:cubicBezTo>
                      <a:lnTo>
                        <a:pt x="169" y="4413"/>
                      </a:lnTo>
                      <a:cubicBezTo>
                        <a:pt x="85" y="4889"/>
                        <a:pt x="29" y="5337"/>
                        <a:pt x="1" y="5814"/>
                      </a:cubicBezTo>
                      <a:lnTo>
                        <a:pt x="1" y="6486"/>
                      </a:lnTo>
                      <a:lnTo>
                        <a:pt x="1" y="6570"/>
                      </a:lnTo>
                      <a:cubicBezTo>
                        <a:pt x="29" y="6766"/>
                        <a:pt x="29" y="6962"/>
                        <a:pt x="57" y="7158"/>
                      </a:cubicBezTo>
                      <a:cubicBezTo>
                        <a:pt x="85" y="7242"/>
                        <a:pt x="85" y="7354"/>
                        <a:pt x="85" y="7438"/>
                      </a:cubicBezTo>
                      <a:cubicBezTo>
                        <a:pt x="113" y="7942"/>
                        <a:pt x="141" y="8474"/>
                        <a:pt x="197" y="8978"/>
                      </a:cubicBezTo>
                      <a:lnTo>
                        <a:pt x="197" y="9090"/>
                      </a:lnTo>
                      <a:cubicBezTo>
                        <a:pt x="477" y="13571"/>
                        <a:pt x="673" y="18079"/>
                        <a:pt x="981" y="22560"/>
                      </a:cubicBezTo>
                      <a:cubicBezTo>
                        <a:pt x="1345" y="27796"/>
                        <a:pt x="1709" y="33005"/>
                        <a:pt x="1821" y="38242"/>
                      </a:cubicBezTo>
                      <a:cubicBezTo>
                        <a:pt x="1849" y="38914"/>
                        <a:pt x="1877" y="39586"/>
                        <a:pt x="1877" y="40286"/>
                      </a:cubicBezTo>
                      <a:cubicBezTo>
                        <a:pt x="1877" y="41574"/>
                        <a:pt x="1989" y="42862"/>
                        <a:pt x="1989" y="44151"/>
                      </a:cubicBezTo>
                      <a:lnTo>
                        <a:pt x="6246" y="44067"/>
                      </a:lnTo>
                      <a:cubicBezTo>
                        <a:pt x="6246" y="44067"/>
                        <a:pt x="6274" y="44039"/>
                        <a:pt x="6302" y="44011"/>
                      </a:cubicBezTo>
                      <a:cubicBezTo>
                        <a:pt x="6358" y="43898"/>
                        <a:pt x="6386" y="43758"/>
                        <a:pt x="6386" y="43618"/>
                      </a:cubicBezTo>
                      <a:cubicBezTo>
                        <a:pt x="6442" y="40986"/>
                        <a:pt x="6386" y="38382"/>
                        <a:pt x="6386" y="35749"/>
                      </a:cubicBezTo>
                      <a:cubicBezTo>
                        <a:pt x="6386" y="32529"/>
                        <a:pt x="6442" y="29337"/>
                        <a:pt x="6526" y="26116"/>
                      </a:cubicBezTo>
                      <a:cubicBezTo>
                        <a:pt x="6554" y="24324"/>
                        <a:pt x="6750" y="22420"/>
                        <a:pt x="6610" y="20627"/>
                      </a:cubicBezTo>
                      <a:cubicBezTo>
                        <a:pt x="6470" y="18863"/>
                        <a:pt x="6386" y="17071"/>
                        <a:pt x="6386" y="15279"/>
                      </a:cubicBezTo>
                      <a:cubicBezTo>
                        <a:pt x="6414" y="12086"/>
                        <a:pt x="6582" y="8866"/>
                        <a:pt x="6414" y="5674"/>
                      </a:cubicBezTo>
                      <a:cubicBezTo>
                        <a:pt x="6386" y="5085"/>
                        <a:pt x="6358" y="4497"/>
                        <a:pt x="6302" y="3909"/>
                      </a:cubicBezTo>
                      <a:cubicBezTo>
                        <a:pt x="6246" y="3097"/>
                        <a:pt x="6078" y="2285"/>
                        <a:pt x="5741" y="1557"/>
                      </a:cubicBezTo>
                      <a:cubicBezTo>
                        <a:pt x="5281" y="636"/>
                        <a:pt x="4290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1" name="Google Shape;441;p36"/>
                <p:cNvSpPr/>
                <p:nvPr/>
              </p:nvSpPr>
              <p:spPr>
                <a:xfrm>
                  <a:off x="1705050" y="4224757"/>
                  <a:ext cx="103107" cy="121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" h="3596" extrusionOk="0">
                      <a:moveTo>
                        <a:pt x="1798" y="0"/>
                      </a:moveTo>
                      <a:cubicBezTo>
                        <a:pt x="1731" y="0"/>
                        <a:pt x="1664" y="4"/>
                        <a:pt x="1596" y="11"/>
                      </a:cubicBezTo>
                      <a:cubicBezTo>
                        <a:pt x="1372" y="11"/>
                        <a:pt x="1148" y="95"/>
                        <a:pt x="952" y="207"/>
                      </a:cubicBezTo>
                      <a:cubicBezTo>
                        <a:pt x="840" y="291"/>
                        <a:pt x="868" y="487"/>
                        <a:pt x="840" y="599"/>
                      </a:cubicBezTo>
                      <a:cubicBezTo>
                        <a:pt x="812" y="795"/>
                        <a:pt x="812" y="963"/>
                        <a:pt x="840" y="1131"/>
                      </a:cubicBezTo>
                      <a:cubicBezTo>
                        <a:pt x="840" y="1524"/>
                        <a:pt x="812" y="1888"/>
                        <a:pt x="756" y="2252"/>
                      </a:cubicBezTo>
                      <a:cubicBezTo>
                        <a:pt x="728" y="2532"/>
                        <a:pt x="616" y="2588"/>
                        <a:pt x="392" y="2728"/>
                      </a:cubicBezTo>
                      <a:cubicBezTo>
                        <a:pt x="308" y="2784"/>
                        <a:pt x="252" y="2840"/>
                        <a:pt x="168" y="2896"/>
                      </a:cubicBezTo>
                      <a:cubicBezTo>
                        <a:pt x="84" y="2980"/>
                        <a:pt x="0" y="3148"/>
                        <a:pt x="84" y="3260"/>
                      </a:cubicBezTo>
                      <a:cubicBezTo>
                        <a:pt x="140" y="3316"/>
                        <a:pt x="224" y="3372"/>
                        <a:pt x="308" y="3372"/>
                      </a:cubicBezTo>
                      <a:lnTo>
                        <a:pt x="1092" y="3484"/>
                      </a:lnTo>
                      <a:cubicBezTo>
                        <a:pt x="1344" y="3540"/>
                        <a:pt x="1596" y="3568"/>
                        <a:pt x="1848" y="3596"/>
                      </a:cubicBezTo>
                      <a:cubicBezTo>
                        <a:pt x="2212" y="3596"/>
                        <a:pt x="2576" y="3540"/>
                        <a:pt x="2912" y="3400"/>
                      </a:cubicBezTo>
                      <a:cubicBezTo>
                        <a:pt x="2968" y="3400"/>
                        <a:pt x="2996" y="3372"/>
                        <a:pt x="3024" y="3344"/>
                      </a:cubicBezTo>
                      <a:cubicBezTo>
                        <a:pt x="3052" y="3316"/>
                        <a:pt x="3052" y="3288"/>
                        <a:pt x="3052" y="3232"/>
                      </a:cubicBezTo>
                      <a:cubicBezTo>
                        <a:pt x="3052" y="3064"/>
                        <a:pt x="3052" y="2868"/>
                        <a:pt x="2996" y="2700"/>
                      </a:cubicBezTo>
                      <a:lnTo>
                        <a:pt x="2968" y="2588"/>
                      </a:lnTo>
                      <a:cubicBezTo>
                        <a:pt x="2884" y="2252"/>
                        <a:pt x="2856" y="1944"/>
                        <a:pt x="2828" y="1608"/>
                      </a:cubicBezTo>
                      <a:cubicBezTo>
                        <a:pt x="2800" y="1271"/>
                        <a:pt x="2828" y="935"/>
                        <a:pt x="2856" y="571"/>
                      </a:cubicBezTo>
                      <a:cubicBezTo>
                        <a:pt x="2856" y="179"/>
                        <a:pt x="2632" y="151"/>
                        <a:pt x="2324" y="67"/>
                      </a:cubicBezTo>
                      <a:cubicBezTo>
                        <a:pt x="2160" y="26"/>
                        <a:pt x="1981" y="0"/>
                        <a:pt x="1798" y="0"/>
                      </a:cubicBezTo>
                      <a:close/>
                    </a:path>
                  </a:pathLst>
                </a:custGeom>
                <a:solidFill>
                  <a:srgbClr val="DD7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2" name="Google Shape;442;p36"/>
                <p:cNvSpPr/>
                <p:nvPr/>
              </p:nvSpPr>
              <p:spPr>
                <a:xfrm>
                  <a:off x="1614234" y="4305137"/>
                  <a:ext cx="208106" cy="73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2168" extrusionOk="0">
                      <a:moveTo>
                        <a:pt x="3350" y="1"/>
                      </a:moveTo>
                      <a:cubicBezTo>
                        <a:pt x="3324" y="1"/>
                        <a:pt x="3300" y="4"/>
                        <a:pt x="3277" y="12"/>
                      </a:cubicBezTo>
                      <a:cubicBezTo>
                        <a:pt x="2969" y="152"/>
                        <a:pt x="2689" y="320"/>
                        <a:pt x="2437" y="516"/>
                      </a:cubicBezTo>
                      <a:cubicBezTo>
                        <a:pt x="2129" y="684"/>
                        <a:pt x="1821" y="824"/>
                        <a:pt x="1485" y="964"/>
                      </a:cubicBezTo>
                      <a:cubicBezTo>
                        <a:pt x="1205" y="1048"/>
                        <a:pt x="925" y="1160"/>
                        <a:pt x="673" y="1272"/>
                      </a:cubicBezTo>
                      <a:cubicBezTo>
                        <a:pt x="449" y="1384"/>
                        <a:pt x="253" y="1524"/>
                        <a:pt x="85" y="1720"/>
                      </a:cubicBezTo>
                      <a:cubicBezTo>
                        <a:pt x="1" y="1832"/>
                        <a:pt x="1" y="2000"/>
                        <a:pt x="85" y="2140"/>
                      </a:cubicBezTo>
                      <a:lnTo>
                        <a:pt x="113" y="2168"/>
                      </a:lnTo>
                      <a:lnTo>
                        <a:pt x="6134" y="2168"/>
                      </a:lnTo>
                      <a:lnTo>
                        <a:pt x="6134" y="2028"/>
                      </a:lnTo>
                      <a:cubicBezTo>
                        <a:pt x="6162" y="1916"/>
                        <a:pt x="6162" y="1832"/>
                        <a:pt x="6134" y="1720"/>
                      </a:cubicBezTo>
                      <a:cubicBezTo>
                        <a:pt x="6134" y="1328"/>
                        <a:pt x="6050" y="964"/>
                        <a:pt x="5853" y="628"/>
                      </a:cubicBezTo>
                      <a:cubicBezTo>
                        <a:pt x="5825" y="544"/>
                        <a:pt x="5769" y="488"/>
                        <a:pt x="5685" y="460"/>
                      </a:cubicBezTo>
                      <a:cubicBezTo>
                        <a:pt x="5665" y="455"/>
                        <a:pt x="5645" y="452"/>
                        <a:pt x="5627" y="452"/>
                      </a:cubicBezTo>
                      <a:cubicBezTo>
                        <a:pt x="5544" y="452"/>
                        <a:pt x="5479" y="498"/>
                        <a:pt x="5433" y="544"/>
                      </a:cubicBezTo>
                      <a:cubicBezTo>
                        <a:pt x="5213" y="672"/>
                        <a:pt x="4968" y="741"/>
                        <a:pt x="4723" y="741"/>
                      </a:cubicBezTo>
                      <a:cubicBezTo>
                        <a:pt x="4594" y="741"/>
                        <a:pt x="4466" y="722"/>
                        <a:pt x="4341" y="684"/>
                      </a:cubicBezTo>
                      <a:cubicBezTo>
                        <a:pt x="4145" y="600"/>
                        <a:pt x="3949" y="460"/>
                        <a:pt x="3809" y="292"/>
                      </a:cubicBezTo>
                      <a:cubicBezTo>
                        <a:pt x="3725" y="208"/>
                        <a:pt x="3669" y="124"/>
                        <a:pt x="3585" y="68"/>
                      </a:cubicBezTo>
                      <a:cubicBezTo>
                        <a:pt x="3503" y="27"/>
                        <a:pt x="3421" y="1"/>
                        <a:pt x="335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3" name="Google Shape;443;p36"/>
                <p:cNvSpPr/>
                <p:nvPr/>
              </p:nvSpPr>
              <p:spPr>
                <a:xfrm>
                  <a:off x="1614234" y="4363194"/>
                  <a:ext cx="208106" cy="15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449" extrusionOk="0">
                      <a:moveTo>
                        <a:pt x="113" y="1"/>
                      </a:moveTo>
                      <a:cubicBezTo>
                        <a:pt x="1" y="113"/>
                        <a:pt x="1" y="281"/>
                        <a:pt x="85" y="421"/>
                      </a:cubicBezTo>
                      <a:lnTo>
                        <a:pt x="113" y="449"/>
                      </a:lnTo>
                      <a:lnTo>
                        <a:pt x="6134" y="449"/>
                      </a:lnTo>
                      <a:lnTo>
                        <a:pt x="6134" y="309"/>
                      </a:lnTo>
                      <a:cubicBezTo>
                        <a:pt x="6162" y="197"/>
                        <a:pt x="6162" y="113"/>
                        <a:pt x="61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4" name="Google Shape;444;p36"/>
                <p:cNvSpPr/>
                <p:nvPr/>
              </p:nvSpPr>
              <p:spPr>
                <a:xfrm>
                  <a:off x="1662462" y="4311419"/>
                  <a:ext cx="63425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1499" extrusionOk="0">
                      <a:moveTo>
                        <a:pt x="1779" y="1"/>
                      </a:moveTo>
                      <a:cubicBezTo>
                        <a:pt x="1765" y="1"/>
                        <a:pt x="1751" y="8"/>
                        <a:pt x="1737" y="22"/>
                      </a:cubicBezTo>
                      <a:cubicBezTo>
                        <a:pt x="1541" y="134"/>
                        <a:pt x="1373" y="274"/>
                        <a:pt x="1205" y="386"/>
                      </a:cubicBezTo>
                      <a:cubicBezTo>
                        <a:pt x="869" y="554"/>
                        <a:pt x="533" y="750"/>
                        <a:pt x="197" y="890"/>
                      </a:cubicBezTo>
                      <a:cubicBezTo>
                        <a:pt x="141" y="918"/>
                        <a:pt x="57" y="946"/>
                        <a:pt x="29" y="1002"/>
                      </a:cubicBezTo>
                      <a:cubicBezTo>
                        <a:pt x="1" y="1086"/>
                        <a:pt x="57" y="1142"/>
                        <a:pt x="85" y="1198"/>
                      </a:cubicBezTo>
                      <a:cubicBezTo>
                        <a:pt x="113" y="1254"/>
                        <a:pt x="141" y="1282"/>
                        <a:pt x="141" y="1338"/>
                      </a:cubicBezTo>
                      <a:cubicBezTo>
                        <a:pt x="164" y="1361"/>
                        <a:pt x="264" y="1499"/>
                        <a:pt x="329" y="1499"/>
                      </a:cubicBezTo>
                      <a:cubicBezTo>
                        <a:pt x="343" y="1499"/>
                        <a:pt x="355" y="1492"/>
                        <a:pt x="365" y="1478"/>
                      </a:cubicBezTo>
                      <a:cubicBezTo>
                        <a:pt x="421" y="1394"/>
                        <a:pt x="197" y="1170"/>
                        <a:pt x="197" y="1142"/>
                      </a:cubicBezTo>
                      <a:cubicBezTo>
                        <a:pt x="169" y="1086"/>
                        <a:pt x="141" y="1058"/>
                        <a:pt x="169" y="1002"/>
                      </a:cubicBezTo>
                      <a:cubicBezTo>
                        <a:pt x="197" y="974"/>
                        <a:pt x="253" y="946"/>
                        <a:pt x="281" y="946"/>
                      </a:cubicBezTo>
                      <a:cubicBezTo>
                        <a:pt x="477" y="862"/>
                        <a:pt x="645" y="778"/>
                        <a:pt x="841" y="694"/>
                      </a:cubicBezTo>
                      <a:cubicBezTo>
                        <a:pt x="1177" y="526"/>
                        <a:pt x="1541" y="302"/>
                        <a:pt x="1849" y="78"/>
                      </a:cubicBezTo>
                      <a:cubicBezTo>
                        <a:pt x="1877" y="50"/>
                        <a:pt x="1849" y="22"/>
                        <a:pt x="1821" y="22"/>
                      </a:cubicBezTo>
                      <a:cubicBezTo>
                        <a:pt x="1807" y="8"/>
                        <a:pt x="1793" y="1"/>
                        <a:pt x="17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5" name="Google Shape;445;p36"/>
                <p:cNvSpPr/>
                <p:nvPr/>
              </p:nvSpPr>
              <p:spPr>
                <a:xfrm>
                  <a:off x="1783539" y="4323713"/>
                  <a:ext cx="26511" cy="3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1107" extrusionOk="0">
                      <a:moveTo>
                        <a:pt x="714" y="1"/>
                      </a:moveTo>
                      <a:cubicBezTo>
                        <a:pt x="700" y="1"/>
                        <a:pt x="686" y="8"/>
                        <a:pt x="672" y="22"/>
                      </a:cubicBezTo>
                      <a:cubicBezTo>
                        <a:pt x="308" y="274"/>
                        <a:pt x="56" y="638"/>
                        <a:pt x="0" y="1086"/>
                      </a:cubicBezTo>
                      <a:cubicBezTo>
                        <a:pt x="0" y="1100"/>
                        <a:pt x="35" y="1107"/>
                        <a:pt x="70" y="1107"/>
                      </a:cubicBezTo>
                      <a:cubicBezTo>
                        <a:pt x="105" y="1107"/>
                        <a:pt x="140" y="1100"/>
                        <a:pt x="140" y="1086"/>
                      </a:cubicBezTo>
                      <a:cubicBezTo>
                        <a:pt x="196" y="666"/>
                        <a:pt x="420" y="302"/>
                        <a:pt x="756" y="78"/>
                      </a:cubicBezTo>
                      <a:cubicBezTo>
                        <a:pt x="784" y="78"/>
                        <a:pt x="784" y="50"/>
                        <a:pt x="756" y="22"/>
                      </a:cubicBezTo>
                      <a:cubicBezTo>
                        <a:pt x="742" y="8"/>
                        <a:pt x="728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6" name="Google Shape;446;p36"/>
                <p:cNvSpPr/>
                <p:nvPr/>
              </p:nvSpPr>
              <p:spPr>
                <a:xfrm>
                  <a:off x="1703159" y="4313311"/>
                  <a:ext cx="13273" cy="11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" h="330" extrusionOk="0">
                      <a:moveTo>
                        <a:pt x="67" y="1"/>
                      </a:moveTo>
                      <a:cubicBezTo>
                        <a:pt x="56" y="1"/>
                        <a:pt x="42" y="8"/>
                        <a:pt x="28" y="22"/>
                      </a:cubicBezTo>
                      <a:cubicBezTo>
                        <a:pt x="28" y="22"/>
                        <a:pt x="0" y="22"/>
                        <a:pt x="0" y="50"/>
                      </a:cubicBezTo>
                      <a:lnTo>
                        <a:pt x="252" y="302"/>
                      </a:lnTo>
                      <a:cubicBezTo>
                        <a:pt x="252" y="302"/>
                        <a:pt x="280" y="330"/>
                        <a:pt x="280" y="330"/>
                      </a:cubicBezTo>
                      <a:lnTo>
                        <a:pt x="336" y="330"/>
                      </a:lnTo>
                      <a:cubicBezTo>
                        <a:pt x="364" y="302"/>
                        <a:pt x="392" y="302"/>
                        <a:pt x="364" y="274"/>
                      </a:cubicBezTo>
                      <a:lnTo>
                        <a:pt x="140" y="22"/>
                      </a:lnTo>
                      <a:lnTo>
                        <a:pt x="84" y="22"/>
                      </a:lnTo>
                      <a:cubicBezTo>
                        <a:pt x="84" y="8"/>
                        <a:pt x="77" y="1"/>
                        <a:pt x="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7" name="Google Shape;447;p36"/>
                <p:cNvSpPr/>
                <p:nvPr/>
              </p:nvSpPr>
              <p:spPr>
                <a:xfrm>
                  <a:off x="1691811" y="4318984"/>
                  <a:ext cx="12327" cy="1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02" extrusionOk="0">
                      <a:moveTo>
                        <a:pt x="112" y="1"/>
                      </a:moveTo>
                      <a:cubicBezTo>
                        <a:pt x="91" y="1"/>
                        <a:pt x="70" y="8"/>
                        <a:pt x="56" y="22"/>
                      </a:cubicBezTo>
                      <a:cubicBezTo>
                        <a:pt x="28" y="22"/>
                        <a:pt x="0" y="50"/>
                        <a:pt x="28" y="50"/>
                      </a:cubicBezTo>
                      <a:cubicBezTo>
                        <a:pt x="112" y="134"/>
                        <a:pt x="168" y="218"/>
                        <a:pt x="224" y="274"/>
                      </a:cubicBezTo>
                      <a:cubicBezTo>
                        <a:pt x="252" y="302"/>
                        <a:pt x="252" y="302"/>
                        <a:pt x="280" y="302"/>
                      </a:cubicBezTo>
                      <a:lnTo>
                        <a:pt x="336" y="302"/>
                      </a:lnTo>
                      <a:cubicBezTo>
                        <a:pt x="336" y="302"/>
                        <a:pt x="364" y="302"/>
                        <a:pt x="364" y="274"/>
                      </a:cubicBezTo>
                      <a:cubicBezTo>
                        <a:pt x="364" y="274"/>
                        <a:pt x="364" y="246"/>
                        <a:pt x="364" y="246"/>
                      </a:cubicBezTo>
                      <a:cubicBezTo>
                        <a:pt x="308" y="162"/>
                        <a:pt x="224" y="106"/>
                        <a:pt x="168" y="22"/>
                      </a:cubicBezTo>
                      <a:cubicBezTo>
                        <a:pt x="154" y="8"/>
                        <a:pt x="133" y="1"/>
                        <a:pt x="1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8" name="Google Shape;448;p36"/>
                <p:cNvSpPr/>
                <p:nvPr/>
              </p:nvSpPr>
              <p:spPr>
                <a:xfrm>
                  <a:off x="1680429" y="4325368"/>
                  <a:ext cx="10469" cy="1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02" extrusionOk="0">
                      <a:moveTo>
                        <a:pt x="57" y="1"/>
                      </a:move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1" y="57"/>
                        <a:pt x="29" y="57"/>
                        <a:pt x="29" y="57"/>
                      </a:cubicBezTo>
                      <a:lnTo>
                        <a:pt x="169" y="281"/>
                      </a:lnTo>
                      <a:lnTo>
                        <a:pt x="225" y="281"/>
                      </a:lnTo>
                      <a:cubicBezTo>
                        <a:pt x="239" y="295"/>
                        <a:pt x="246" y="302"/>
                        <a:pt x="253" y="302"/>
                      </a:cubicBezTo>
                      <a:cubicBezTo>
                        <a:pt x="260" y="302"/>
                        <a:pt x="267" y="295"/>
                        <a:pt x="281" y="281"/>
                      </a:cubicBezTo>
                      <a:lnTo>
                        <a:pt x="309" y="281"/>
                      </a:lnTo>
                      <a:lnTo>
                        <a:pt x="309" y="253"/>
                      </a:lnTo>
                      <a:lnTo>
                        <a:pt x="141" y="29"/>
                      </a:lnTo>
                      <a:cubicBezTo>
                        <a:pt x="141" y="1"/>
                        <a:pt x="113" y="1"/>
                        <a:pt x="1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9" name="Google Shape;449;p36"/>
                <p:cNvSpPr/>
                <p:nvPr/>
              </p:nvSpPr>
              <p:spPr>
                <a:xfrm>
                  <a:off x="1667190" y="4330332"/>
                  <a:ext cx="12327" cy="11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30" extrusionOk="0">
                      <a:moveTo>
                        <a:pt x="99" y="1"/>
                      </a:moveTo>
                      <a:cubicBezTo>
                        <a:pt x="85" y="1"/>
                        <a:pt x="71" y="8"/>
                        <a:pt x="57" y="22"/>
                      </a:cubicBezTo>
                      <a:cubicBezTo>
                        <a:pt x="29" y="22"/>
                        <a:pt x="1" y="50"/>
                        <a:pt x="57" y="78"/>
                      </a:cubicBezTo>
                      <a:cubicBezTo>
                        <a:pt x="85" y="134"/>
                        <a:pt x="113" y="162"/>
                        <a:pt x="141" y="190"/>
                      </a:cubicBezTo>
                      <a:lnTo>
                        <a:pt x="169" y="246"/>
                      </a:lnTo>
                      <a:cubicBezTo>
                        <a:pt x="197" y="246"/>
                        <a:pt x="197" y="274"/>
                        <a:pt x="225" y="302"/>
                      </a:cubicBezTo>
                      <a:cubicBezTo>
                        <a:pt x="225" y="330"/>
                        <a:pt x="281" y="330"/>
                        <a:pt x="309" y="330"/>
                      </a:cubicBezTo>
                      <a:cubicBezTo>
                        <a:pt x="309" y="330"/>
                        <a:pt x="337" y="330"/>
                        <a:pt x="337" y="302"/>
                      </a:cubicBezTo>
                      <a:cubicBezTo>
                        <a:pt x="365" y="302"/>
                        <a:pt x="365" y="274"/>
                        <a:pt x="337" y="274"/>
                      </a:cubicBezTo>
                      <a:cubicBezTo>
                        <a:pt x="281" y="190"/>
                        <a:pt x="225" y="106"/>
                        <a:pt x="141" y="22"/>
                      </a:cubicBezTo>
                      <a:cubicBezTo>
                        <a:pt x="127" y="8"/>
                        <a:pt x="113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0" name="Google Shape;450;p36"/>
                <p:cNvSpPr/>
                <p:nvPr/>
              </p:nvSpPr>
              <p:spPr>
                <a:xfrm>
                  <a:off x="1679484" y="2787941"/>
                  <a:ext cx="227964" cy="1491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0" h="44151" extrusionOk="0">
                      <a:moveTo>
                        <a:pt x="3464" y="1"/>
                      </a:moveTo>
                      <a:cubicBezTo>
                        <a:pt x="2474" y="1"/>
                        <a:pt x="1498" y="636"/>
                        <a:pt x="1037" y="1557"/>
                      </a:cubicBezTo>
                      <a:cubicBezTo>
                        <a:pt x="701" y="2285"/>
                        <a:pt x="505" y="3097"/>
                        <a:pt x="477" y="3909"/>
                      </a:cubicBezTo>
                      <a:cubicBezTo>
                        <a:pt x="421" y="4497"/>
                        <a:pt x="393" y="5085"/>
                        <a:pt x="365" y="5674"/>
                      </a:cubicBezTo>
                      <a:cubicBezTo>
                        <a:pt x="197" y="8866"/>
                        <a:pt x="365" y="12086"/>
                        <a:pt x="393" y="15279"/>
                      </a:cubicBezTo>
                      <a:cubicBezTo>
                        <a:pt x="393" y="17071"/>
                        <a:pt x="309" y="18863"/>
                        <a:pt x="169" y="20627"/>
                      </a:cubicBezTo>
                      <a:cubicBezTo>
                        <a:pt x="1" y="22420"/>
                        <a:pt x="225" y="24324"/>
                        <a:pt x="253" y="26116"/>
                      </a:cubicBezTo>
                      <a:cubicBezTo>
                        <a:pt x="337" y="29337"/>
                        <a:pt x="393" y="32529"/>
                        <a:pt x="393" y="35749"/>
                      </a:cubicBezTo>
                      <a:cubicBezTo>
                        <a:pt x="393" y="38382"/>
                        <a:pt x="337" y="40986"/>
                        <a:pt x="393" y="43618"/>
                      </a:cubicBezTo>
                      <a:cubicBezTo>
                        <a:pt x="393" y="43758"/>
                        <a:pt x="421" y="43898"/>
                        <a:pt x="477" y="44011"/>
                      </a:cubicBezTo>
                      <a:cubicBezTo>
                        <a:pt x="505" y="44039"/>
                        <a:pt x="505" y="44067"/>
                        <a:pt x="533" y="44067"/>
                      </a:cubicBezTo>
                      <a:lnTo>
                        <a:pt x="4790" y="44151"/>
                      </a:lnTo>
                      <a:cubicBezTo>
                        <a:pt x="4790" y="42862"/>
                        <a:pt x="4902" y="41574"/>
                        <a:pt x="4902" y="40286"/>
                      </a:cubicBezTo>
                      <a:cubicBezTo>
                        <a:pt x="4902" y="39586"/>
                        <a:pt x="4930" y="38914"/>
                        <a:pt x="4958" y="38242"/>
                      </a:cubicBezTo>
                      <a:cubicBezTo>
                        <a:pt x="5070" y="33005"/>
                        <a:pt x="5434" y="27796"/>
                        <a:pt x="5798" y="22560"/>
                      </a:cubicBezTo>
                      <a:cubicBezTo>
                        <a:pt x="6106" y="18079"/>
                        <a:pt x="6302" y="13571"/>
                        <a:pt x="6582" y="9090"/>
                      </a:cubicBezTo>
                      <a:cubicBezTo>
                        <a:pt x="6582" y="9034"/>
                        <a:pt x="6582" y="9006"/>
                        <a:pt x="6582" y="8978"/>
                      </a:cubicBezTo>
                      <a:cubicBezTo>
                        <a:pt x="6638" y="8474"/>
                        <a:pt x="6666" y="7942"/>
                        <a:pt x="6694" y="7438"/>
                      </a:cubicBezTo>
                      <a:lnTo>
                        <a:pt x="6722" y="7158"/>
                      </a:lnTo>
                      <a:cubicBezTo>
                        <a:pt x="6722" y="6962"/>
                        <a:pt x="6750" y="6766"/>
                        <a:pt x="6750" y="6570"/>
                      </a:cubicBezTo>
                      <a:cubicBezTo>
                        <a:pt x="6750" y="6542"/>
                        <a:pt x="6750" y="6514"/>
                        <a:pt x="6750" y="6486"/>
                      </a:cubicBezTo>
                      <a:lnTo>
                        <a:pt x="6750" y="5814"/>
                      </a:lnTo>
                      <a:cubicBezTo>
                        <a:pt x="6750" y="5337"/>
                        <a:pt x="6694" y="4861"/>
                        <a:pt x="6610" y="4413"/>
                      </a:cubicBezTo>
                      <a:lnTo>
                        <a:pt x="6610" y="4357"/>
                      </a:lnTo>
                      <a:cubicBezTo>
                        <a:pt x="6610" y="4273"/>
                        <a:pt x="6582" y="4189"/>
                        <a:pt x="6554" y="4105"/>
                      </a:cubicBezTo>
                      <a:cubicBezTo>
                        <a:pt x="6274" y="2789"/>
                        <a:pt x="5854" y="1109"/>
                        <a:pt x="4622" y="325"/>
                      </a:cubicBezTo>
                      <a:cubicBezTo>
                        <a:pt x="4255" y="102"/>
                        <a:pt x="3858" y="1"/>
                        <a:pt x="3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1" name="Google Shape;451;p36"/>
                <p:cNvSpPr/>
                <p:nvPr/>
              </p:nvSpPr>
              <p:spPr>
                <a:xfrm>
                  <a:off x="1658679" y="2752276"/>
                  <a:ext cx="403885" cy="310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9" h="9194" extrusionOk="0">
                      <a:moveTo>
                        <a:pt x="9507" y="1"/>
                      </a:moveTo>
                      <a:cubicBezTo>
                        <a:pt x="9018" y="1"/>
                        <a:pt x="8427" y="93"/>
                        <a:pt x="8122" y="93"/>
                      </a:cubicBezTo>
                      <a:lnTo>
                        <a:pt x="5938" y="93"/>
                      </a:lnTo>
                      <a:lnTo>
                        <a:pt x="1513" y="65"/>
                      </a:lnTo>
                      <a:cubicBezTo>
                        <a:pt x="1373" y="65"/>
                        <a:pt x="1205" y="65"/>
                        <a:pt x="1065" y="121"/>
                      </a:cubicBezTo>
                      <a:cubicBezTo>
                        <a:pt x="813" y="233"/>
                        <a:pt x="729" y="653"/>
                        <a:pt x="701" y="1129"/>
                      </a:cubicBezTo>
                      <a:cubicBezTo>
                        <a:pt x="673" y="1689"/>
                        <a:pt x="729" y="2305"/>
                        <a:pt x="673" y="2613"/>
                      </a:cubicBezTo>
                      <a:cubicBezTo>
                        <a:pt x="477" y="3509"/>
                        <a:pt x="309" y="4433"/>
                        <a:pt x="197" y="5329"/>
                      </a:cubicBezTo>
                      <a:cubicBezTo>
                        <a:pt x="197" y="5357"/>
                        <a:pt x="197" y="5357"/>
                        <a:pt x="197" y="5385"/>
                      </a:cubicBezTo>
                      <a:cubicBezTo>
                        <a:pt x="85" y="6085"/>
                        <a:pt x="1" y="6786"/>
                        <a:pt x="1" y="7486"/>
                      </a:cubicBezTo>
                      <a:lnTo>
                        <a:pt x="1" y="7570"/>
                      </a:lnTo>
                      <a:cubicBezTo>
                        <a:pt x="1" y="7850"/>
                        <a:pt x="29" y="8130"/>
                        <a:pt x="113" y="8410"/>
                      </a:cubicBezTo>
                      <a:cubicBezTo>
                        <a:pt x="225" y="8886"/>
                        <a:pt x="477" y="9194"/>
                        <a:pt x="925" y="9194"/>
                      </a:cubicBezTo>
                      <a:lnTo>
                        <a:pt x="1317" y="9194"/>
                      </a:lnTo>
                      <a:cubicBezTo>
                        <a:pt x="2941" y="9194"/>
                        <a:pt x="4565" y="9138"/>
                        <a:pt x="6190" y="8970"/>
                      </a:cubicBezTo>
                      <a:lnTo>
                        <a:pt x="6358" y="8970"/>
                      </a:lnTo>
                      <a:cubicBezTo>
                        <a:pt x="6582" y="8942"/>
                        <a:pt x="6806" y="8914"/>
                        <a:pt x="7030" y="8886"/>
                      </a:cubicBezTo>
                      <a:lnTo>
                        <a:pt x="7114" y="8886"/>
                      </a:lnTo>
                      <a:cubicBezTo>
                        <a:pt x="7506" y="8858"/>
                        <a:pt x="8122" y="8830"/>
                        <a:pt x="8794" y="8746"/>
                      </a:cubicBezTo>
                      <a:lnTo>
                        <a:pt x="8990" y="8746"/>
                      </a:lnTo>
                      <a:cubicBezTo>
                        <a:pt x="10194" y="8606"/>
                        <a:pt x="11510" y="8354"/>
                        <a:pt x="11846" y="7654"/>
                      </a:cubicBezTo>
                      <a:cubicBezTo>
                        <a:pt x="11930" y="7402"/>
                        <a:pt x="11958" y="7122"/>
                        <a:pt x="11902" y="6842"/>
                      </a:cubicBezTo>
                      <a:cubicBezTo>
                        <a:pt x="11818" y="5693"/>
                        <a:pt x="11650" y="4517"/>
                        <a:pt x="11398" y="3397"/>
                      </a:cubicBezTo>
                      <a:cubicBezTo>
                        <a:pt x="11230" y="2613"/>
                        <a:pt x="10894" y="569"/>
                        <a:pt x="10166" y="121"/>
                      </a:cubicBezTo>
                      <a:cubicBezTo>
                        <a:pt x="10025" y="30"/>
                        <a:pt x="9782" y="1"/>
                        <a:pt x="95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2" name="Google Shape;452;p36"/>
                <p:cNvSpPr/>
                <p:nvPr/>
              </p:nvSpPr>
              <p:spPr>
                <a:xfrm>
                  <a:off x="1599103" y="2135069"/>
                  <a:ext cx="509796" cy="1438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5" h="42591" extrusionOk="0">
                      <a:moveTo>
                        <a:pt x="8449" y="1"/>
                      </a:moveTo>
                      <a:cubicBezTo>
                        <a:pt x="7493" y="1"/>
                        <a:pt x="6554" y="158"/>
                        <a:pt x="5629" y="473"/>
                      </a:cubicBezTo>
                      <a:cubicBezTo>
                        <a:pt x="5069" y="641"/>
                        <a:pt x="4509" y="809"/>
                        <a:pt x="3949" y="1005"/>
                      </a:cubicBezTo>
                      <a:lnTo>
                        <a:pt x="3529" y="1117"/>
                      </a:lnTo>
                      <a:cubicBezTo>
                        <a:pt x="2689" y="1397"/>
                        <a:pt x="1653" y="1762"/>
                        <a:pt x="1205" y="2602"/>
                      </a:cubicBezTo>
                      <a:cubicBezTo>
                        <a:pt x="617" y="3722"/>
                        <a:pt x="1037" y="5318"/>
                        <a:pt x="1121" y="6522"/>
                      </a:cubicBezTo>
                      <a:cubicBezTo>
                        <a:pt x="1513" y="11087"/>
                        <a:pt x="1485" y="15707"/>
                        <a:pt x="1065" y="20300"/>
                      </a:cubicBezTo>
                      <a:cubicBezTo>
                        <a:pt x="953" y="21532"/>
                        <a:pt x="785" y="22764"/>
                        <a:pt x="645" y="24024"/>
                      </a:cubicBezTo>
                      <a:cubicBezTo>
                        <a:pt x="1" y="30185"/>
                        <a:pt x="1" y="36374"/>
                        <a:pt x="57" y="42563"/>
                      </a:cubicBezTo>
                      <a:lnTo>
                        <a:pt x="8990" y="42563"/>
                      </a:lnTo>
                      <a:cubicBezTo>
                        <a:pt x="9214" y="41079"/>
                        <a:pt x="9326" y="39538"/>
                        <a:pt x="9382" y="38026"/>
                      </a:cubicBezTo>
                      <a:cubicBezTo>
                        <a:pt x="9382" y="37914"/>
                        <a:pt x="9473" y="37848"/>
                        <a:pt x="9556" y="37848"/>
                      </a:cubicBezTo>
                      <a:cubicBezTo>
                        <a:pt x="9619" y="37848"/>
                        <a:pt x="9678" y="37886"/>
                        <a:pt x="9690" y="37970"/>
                      </a:cubicBezTo>
                      <a:cubicBezTo>
                        <a:pt x="9942" y="39510"/>
                        <a:pt x="9914" y="41079"/>
                        <a:pt x="10166" y="42591"/>
                      </a:cubicBezTo>
                      <a:lnTo>
                        <a:pt x="15095" y="42591"/>
                      </a:lnTo>
                      <a:cubicBezTo>
                        <a:pt x="15067" y="41975"/>
                        <a:pt x="15011" y="41359"/>
                        <a:pt x="14983" y="41135"/>
                      </a:cubicBezTo>
                      <a:cubicBezTo>
                        <a:pt x="15011" y="38586"/>
                        <a:pt x="15039" y="36038"/>
                        <a:pt x="15039" y="33490"/>
                      </a:cubicBezTo>
                      <a:lnTo>
                        <a:pt x="15039" y="29793"/>
                      </a:lnTo>
                      <a:cubicBezTo>
                        <a:pt x="14983" y="22904"/>
                        <a:pt x="14507" y="16015"/>
                        <a:pt x="14311" y="9154"/>
                      </a:cubicBezTo>
                      <a:cubicBezTo>
                        <a:pt x="14283" y="8314"/>
                        <a:pt x="14255" y="7474"/>
                        <a:pt x="14199" y="6662"/>
                      </a:cubicBezTo>
                      <a:cubicBezTo>
                        <a:pt x="14199" y="5962"/>
                        <a:pt x="14255" y="5262"/>
                        <a:pt x="14339" y="4590"/>
                      </a:cubicBezTo>
                      <a:cubicBezTo>
                        <a:pt x="14423" y="3666"/>
                        <a:pt x="14983" y="2406"/>
                        <a:pt x="13975" y="1846"/>
                      </a:cubicBezTo>
                      <a:cubicBezTo>
                        <a:pt x="13190" y="1397"/>
                        <a:pt x="12378" y="949"/>
                        <a:pt x="11538" y="557"/>
                      </a:cubicBezTo>
                      <a:cubicBezTo>
                        <a:pt x="10866" y="277"/>
                        <a:pt x="10138" y="81"/>
                        <a:pt x="9410" y="53"/>
                      </a:cubicBezTo>
                      <a:cubicBezTo>
                        <a:pt x="9088" y="18"/>
                        <a:pt x="8768" y="1"/>
                        <a:pt x="84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3" name="Google Shape;453;p36"/>
                <p:cNvSpPr/>
                <p:nvPr/>
              </p:nvSpPr>
              <p:spPr>
                <a:xfrm>
                  <a:off x="1510212" y="2192653"/>
                  <a:ext cx="219454" cy="466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8" h="13807" extrusionOk="0">
                      <a:moveTo>
                        <a:pt x="5349" y="1"/>
                      </a:moveTo>
                      <a:cubicBezTo>
                        <a:pt x="5013" y="29"/>
                        <a:pt x="4677" y="141"/>
                        <a:pt x="4425" y="337"/>
                      </a:cubicBezTo>
                      <a:cubicBezTo>
                        <a:pt x="2941" y="1317"/>
                        <a:pt x="2073" y="3109"/>
                        <a:pt x="1569" y="4761"/>
                      </a:cubicBezTo>
                      <a:cubicBezTo>
                        <a:pt x="1176" y="6077"/>
                        <a:pt x="896" y="7365"/>
                        <a:pt x="616" y="8738"/>
                      </a:cubicBezTo>
                      <a:cubicBezTo>
                        <a:pt x="308" y="10110"/>
                        <a:pt x="0" y="11538"/>
                        <a:pt x="308" y="12938"/>
                      </a:cubicBezTo>
                      <a:cubicBezTo>
                        <a:pt x="364" y="13330"/>
                        <a:pt x="672" y="13638"/>
                        <a:pt x="1036" y="13750"/>
                      </a:cubicBezTo>
                      <a:cubicBezTo>
                        <a:pt x="1232" y="13806"/>
                        <a:pt x="1456" y="13806"/>
                        <a:pt x="1653" y="13806"/>
                      </a:cubicBezTo>
                      <a:cubicBezTo>
                        <a:pt x="2073" y="13750"/>
                        <a:pt x="2493" y="13638"/>
                        <a:pt x="2857" y="13442"/>
                      </a:cubicBezTo>
                      <a:cubicBezTo>
                        <a:pt x="2997" y="13358"/>
                        <a:pt x="3137" y="13302"/>
                        <a:pt x="3249" y="13190"/>
                      </a:cubicBezTo>
                      <a:cubicBezTo>
                        <a:pt x="3977" y="12574"/>
                        <a:pt x="4145" y="11510"/>
                        <a:pt x="4369" y="10614"/>
                      </a:cubicBezTo>
                      <a:cubicBezTo>
                        <a:pt x="4845" y="8990"/>
                        <a:pt x="5125" y="7309"/>
                        <a:pt x="5545" y="5657"/>
                      </a:cubicBezTo>
                      <a:cubicBezTo>
                        <a:pt x="5741" y="4733"/>
                        <a:pt x="6133" y="3865"/>
                        <a:pt x="6301" y="2913"/>
                      </a:cubicBezTo>
                      <a:cubicBezTo>
                        <a:pt x="6441" y="2157"/>
                        <a:pt x="6497" y="57"/>
                        <a:pt x="53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4" name="Google Shape;454;p36"/>
                <p:cNvSpPr/>
                <p:nvPr/>
              </p:nvSpPr>
              <p:spPr>
                <a:xfrm>
                  <a:off x="1641185" y="2221259"/>
                  <a:ext cx="28875" cy="107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180" extrusionOk="0">
                      <a:moveTo>
                        <a:pt x="60" y="1"/>
                      </a:moveTo>
                      <a:cubicBezTo>
                        <a:pt x="29" y="1"/>
                        <a:pt x="1" y="8"/>
                        <a:pt x="15" y="22"/>
                      </a:cubicBezTo>
                      <a:cubicBezTo>
                        <a:pt x="323" y="806"/>
                        <a:pt x="519" y="1618"/>
                        <a:pt x="659" y="2458"/>
                      </a:cubicBezTo>
                      <a:cubicBezTo>
                        <a:pt x="687" y="2682"/>
                        <a:pt x="715" y="2906"/>
                        <a:pt x="743" y="3158"/>
                      </a:cubicBezTo>
                      <a:cubicBezTo>
                        <a:pt x="743" y="3172"/>
                        <a:pt x="771" y="3179"/>
                        <a:pt x="799" y="3179"/>
                      </a:cubicBezTo>
                      <a:cubicBezTo>
                        <a:pt x="827" y="3179"/>
                        <a:pt x="855" y="3172"/>
                        <a:pt x="855" y="3158"/>
                      </a:cubicBezTo>
                      <a:cubicBezTo>
                        <a:pt x="771" y="2318"/>
                        <a:pt x="631" y="1478"/>
                        <a:pt x="351" y="694"/>
                      </a:cubicBezTo>
                      <a:cubicBezTo>
                        <a:pt x="295" y="470"/>
                        <a:pt x="211" y="246"/>
                        <a:pt x="127" y="22"/>
                      </a:cubicBezTo>
                      <a:cubicBezTo>
                        <a:pt x="127" y="8"/>
                        <a:pt x="92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5" name="Google Shape;455;p36"/>
                <p:cNvSpPr/>
                <p:nvPr/>
              </p:nvSpPr>
              <p:spPr>
                <a:xfrm>
                  <a:off x="2083344" y="2226933"/>
                  <a:ext cx="15164" cy="98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2921" extrusionOk="0">
                      <a:moveTo>
                        <a:pt x="354" y="1"/>
                      </a:moveTo>
                      <a:cubicBezTo>
                        <a:pt x="323" y="1"/>
                        <a:pt x="295" y="8"/>
                        <a:pt x="309" y="22"/>
                      </a:cubicBezTo>
                      <a:cubicBezTo>
                        <a:pt x="365" y="778"/>
                        <a:pt x="309" y="1534"/>
                        <a:pt x="169" y="2262"/>
                      </a:cubicBezTo>
                      <a:cubicBezTo>
                        <a:pt x="113" y="2458"/>
                        <a:pt x="85" y="2682"/>
                        <a:pt x="1" y="2878"/>
                      </a:cubicBezTo>
                      <a:cubicBezTo>
                        <a:pt x="1" y="2906"/>
                        <a:pt x="29" y="2920"/>
                        <a:pt x="57" y="2920"/>
                      </a:cubicBezTo>
                      <a:cubicBezTo>
                        <a:pt x="85" y="2920"/>
                        <a:pt x="113" y="2906"/>
                        <a:pt x="113" y="2878"/>
                      </a:cubicBezTo>
                      <a:cubicBezTo>
                        <a:pt x="337" y="2150"/>
                        <a:pt x="449" y="1422"/>
                        <a:pt x="449" y="666"/>
                      </a:cubicBezTo>
                      <a:cubicBezTo>
                        <a:pt x="449" y="470"/>
                        <a:pt x="421" y="246"/>
                        <a:pt x="421" y="22"/>
                      </a:cubicBezTo>
                      <a:cubicBezTo>
                        <a:pt x="421" y="8"/>
                        <a:pt x="386" y="1"/>
                        <a:pt x="3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6" name="Google Shape;456;p36"/>
                <p:cNvSpPr/>
                <p:nvPr/>
              </p:nvSpPr>
              <p:spPr>
                <a:xfrm>
                  <a:off x="2002018" y="2186641"/>
                  <a:ext cx="210943" cy="473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6" h="14021" extrusionOk="0">
                      <a:moveTo>
                        <a:pt x="1179" y="1"/>
                      </a:moveTo>
                      <a:cubicBezTo>
                        <a:pt x="914" y="1"/>
                        <a:pt x="667" y="112"/>
                        <a:pt x="476" y="403"/>
                      </a:cubicBezTo>
                      <a:cubicBezTo>
                        <a:pt x="0" y="1131"/>
                        <a:pt x="28" y="2251"/>
                        <a:pt x="168" y="3091"/>
                      </a:cubicBezTo>
                      <a:cubicBezTo>
                        <a:pt x="364" y="4015"/>
                        <a:pt x="728" y="4911"/>
                        <a:pt x="952" y="5835"/>
                      </a:cubicBezTo>
                      <a:cubicBezTo>
                        <a:pt x="1344" y="7487"/>
                        <a:pt x="1652" y="9140"/>
                        <a:pt x="2101" y="10792"/>
                      </a:cubicBezTo>
                      <a:cubicBezTo>
                        <a:pt x="2353" y="11660"/>
                        <a:pt x="2493" y="12752"/>
                        <a:pt x="3249" y="13368"/>
                      </a:cubicBezTo>
                      <a:cubicBezTo>
                        <a:pt x="3361" y="13452"/>
                        <a:pt x="3501" y="13536"/>
                        <a:pt x="3641" y="13620"/>
                      </a:cubicBezTo>
                      <a:cubicBezTo>
                        <a:pt x="3941" y="13789"/>
                        <a:pt x="4530" y="14021"/>
                        <a:pt x="5029" y="14021"/>
                      </a:cubicBezTo>
                      <a:cubicBezTo>
                        <a:pt x="5275" y="14021"/>
                        <a:pt x="5500" y="13964"/>
                        <a:pt x="5657" y="13816"/>
                      </a:cubicBezTo>
                      <a:cubicBezTo>
                        <a:pt x="6245" y="13256"/>
                        <a:pt x="6245" y="12304"/>
                        <a:pt x="6189" y="11492"/>
                      </a:cubicBezTo>
                      <a:cubicBezTo>
                        <a:pt x="5965" y="8720"/>
                        <a:pt x="5349" y="6031"/>
                        <a:pt x="4369" y="3455"/>
                      </a:cubicBezTo>
                      <a:cubicBezTo>
                        <a:pt x="4033" y="2475"/>
                        <a:pt x="3473" y="1579"/>
                        <a:pt x="2745" y="823"/>
                      </a:cubicBezTo>
                      <a:cubicBezTo>
                        <a:pt x="2366" y="482"/>
                        <a:pt x="1732" y="1"/>
                        <a:pt x="11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7" name="Google Shape;457;p36"/>
                <p:cNvSpPr/>
                <p:nvPr/>
              </p:nvSpPr>
              <p:spPr>
                <a:xfrm>
                  <a:off x="1764626" y="2572839"/>
                  <a:ext cx="139041" cy="35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1038" extrusionOk="0">
                      <a:moveTo>
                        <a:pt x="4005" y="141"/>
                      </a:moveTo>
                      <a:lnTo>
                        <a:pt x="4005" y="477"/>
                      </a:lnTo>
                      <a:cubicBezTo>
                        <a:pt x="4005" y="729"/>
                        <a:pt x="3809" y="897"/>
                        <a:pt x="3585" y="897"/>
                      </a:cubicBezTo>
                      <a:lnTo>
                        <a:pt x="560" y="897"/>
                      </a:lnTo>
                      <a:cubicBezTo>
                        <a:pt x="308" y="897"/>
                        <a:pt x="140" y="729"/>
                        <a:pt x="140" y="477"/>
                      </a:cubicBezTo>
                      <a:lnTo>
                        <a:pt x="140" y="141"/>
                      </a:lnTo>
                      <a:close/>
                      <a:moveTo>
                        <a:pt x="0" y="1"/>
                      </a:moveTo>
                      <a:lnTo>
                        <a:pt x="0" y="477"/>
                      </a:lnTo>
                      <a:cubicBezTo>
                        <a:pt x="0" y="785"/>
                        <a:pt x="252" y="1037"/>
                        <a:pt x="560" y="1037"/>
                      </a:cubicBezTo>
                      <a:lnTo>
                        <a:pt x="3585" y="1037"/>
                      </a:lnTo>
                      <a:cubicBezTo>
                        <a:pt x="3893" y="1037"/>
                        <a:pt x="4117" y="785"/>
                        <a:pt x="4117" y="477"/>
                      </a:cubicBezTo>
                      <a:lnTo>
                        <a:pt x="41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8" name="Google Shape;458;p36"/>
                <p:cNvSpPr/>
                <p:nvPr/>
              </p:nvSpPr>
              <p:spPr>
                <a:xfrm>
                  <a:off x="1887561" y="2586111"/>
                  <a:ext cx="135090" cy="58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0" h="1718" extrusionOk="0">
                      <a:moveTo>
                        <a:pt x="3025" y="0"/>
                      </a:moveTo>
                      <a:lnTo>
                        <a:pt x="1513" y="28"/>
                      </a:lnTo>
                      <a:lnTo>
                        <a:pt x="617" y="28"/>
                      </a:lnTo>
                      <a:cubicBezTo>
                        <a:pt x="571" y="28"/>
                        <a:pt x="527" y="27"/>
                        <a:pt x="485" y="27"/>
                      </a:cubicBezTo>
                      <a:cubicBezTo>
                        <a:pt x="296" y="27"/>
                        <a:pt x="148" y="46"/>
                        <a:pt x="57" y="252"/>
                      </a:cubicBezTo>
                      <a:cubicBezTo>
                        <a:pt x="1" y="504"/>
                        <a:pt x="85" y="784"/>
                        <a:pt x="281" y="952"/>
                      </a:cubicBezTo>
                      <a:cubicBezTo>
                        <a:pt x="337" y="980"/>
                        <a:pt x="393" y="1008"/>
                        <a:pt x="449" y="1008"/>
                      </a:cubicBezTo>
                      <a:cubicBezTo>
                        <a:pt x="1513" y="1288"/>
                        <a:pt x="2577" y="1512"/>
                        <a:pt x="3641" y="1708"/>
                      </a:cubicBezTo>
                      <a:cubicBezTo>
                        <a:pt x="3683" y="1715"/>
                        <a:pt x="3720" y="1718"/>
                        <a:pt x="3752" y="1718"/>
                      </a:cubicBezTo>
                      <a:cubicBezTo>
                        <a:pt x="3999" y="1718"/>
                        <a:pt x="3977" y="1533"/>
                        <a:pt x="3977" y="1260"/>
                      </a:cubicBezTo>
                      <a:cubicBezTo>
                        <a:pt x="3949" y="952"/>
                        <a:pt x="3865" y="616"/>
                        <a:pt x="3753" y="308"/>
                      </a:cubicBezTo>
                      <a:cubicBezTo>
                        <a:pt x="3697" y="56"/>
                        <a:pt x="3585" y="0"/>
                        <a:pt x="3305" y="0"/>
                      </a:cubicBezTo>
                      <a:close/>
                    </a:path>
                  </a:pathLst>
                </a:custGeom>
                <a:solidFill>
                  <a:srgbClr val="DD7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9" name="Google Shape;459;p36"/>
                <p:cNvSpPr/>
                <p:nvPr/>
              </p:nvSpPr>
              <p:spPr>
                <a:xfrm>
                  <a:off x="1925387" y="2581282"/>
                  <a:ext cx="46403" cy="7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2090" extrusionOk="0">
                      <a:moveTo>
                        <a:pt x="552" y="1"/>
                      </a:moveTo>
                      <a:cubicBezTo>
                        <a:pt x="428" y="1"/>
                        <a:pt x="299" y="15"/>
                        <a:pt x="169" y="31"/>
                      </a:cubicBezTo>
                      <a:cubicBezTo>
                        <a:pt x="57" y="31"/>
                        <a:pt x="1" y="143"/>
                        <a:pt x="29" y="227"/>
                      </a:cubicBezTo>
                      <a:lnTo>
                        <a:pt x="141" y="1991"/>
                      </a:lnTo>
                      <a:cubicBezTo>
                        <a:pt x="113" y="2019"/>
                        <a:pt x="141" y="2047"/>
                        <a:pt x="169" y="2047"/>
                      </a:cubicBezTo>
                      <a:cubicBezTo>
                        <a:pt x="169" y="2061"/>
                        <a:pt x="176" y="2068"/>
                        <a:pt x="183" y="2068"/>
                      </a:cubicBezTo>
                      <a:cubicBezTo>
                        <a:pt x="190" y="2068"/>
                        <a:pt x="197" y="2061"/>
                        <a:pt x="197" y="2047"/>
                      </a:cubicBezTo>
                      <a:cubicBezTo>
                        <a:pt x="365" y="2075"/>
                        <a:pt x="533" y="2089"/>
                        <a:pt x="701" y="2089"/>
                      </a:cubicBezTo>
                      <a:cubicBezTo>
                        <a:pt x="869" y="2089"/>
                        <a:pt x="1037" y="2075"/>
                        <a:pt x="1205" y="2047"/>
                      </a:cubicBezTo>
                      <a:cubicBezTo>
                        <a:pt x="1233" y="2047"/>
                        <a:pt x="1261" y="2047"/>
                        <a:pt x="1289" y="2019"/>
                      </a:cubicBezTo>
                      <a:cubicBezTo>
                        <a:pt x="1317" y="1991"/>
                        <a:pt x="1345" y="1935"/>
                        <a:pt x="1317" y="1879"/>
                      </a:cubicBezTo>
                      <a:lnTo>
                        <a:pt x="1345" y="1235"/>
                      </a:lnTo>
                      <a:cubicBezTo>
                        <a:pt x="1373" y="955"/>
                        <a:pt x="1345" y="675"/>
                        <a:pt x="1261" y="423"/>
                      </a:cubicBezTo>
                      <a:cubicBezTo>
                        <a:pt x="1122" y="85"/>
                        <a:pt x="855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0" name="Google Shape;460;p36"/>
                <p:cNvSpPr/>
                <p:nvPr/>
              </p:nvSpPr>
              <p:spPr>
                <a:xfrm>
                  <a:off x="1938626" y="2555851"/>
                  <a:ext cx="279062" cy="121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3" h="3592" extrusionOk="0">
                      <a:moveTo>
                        <a:pt x="5669" y="1"/>
                      </a:moveTo>
                      <a:cubicBezTo>
                        <a:pt x="5514" y="1"/>
                        <a:pt x="5360" y="10"/>
                        <a:pt x="5210" y="28"/>
                      </a:cubicBezTo>
                      <a:cubicBezTo>
                        <a:pt x="3950" y="112"/>
                        <a:pt x="2717" y="224"/>
                        <a:pt x="1457" y="392"/>
                      </a:cubicBezTo>
                      <a:cubicBezTo>
                        <a:pt x="1093" y="448"/>
                        <a:pt x="757" y="476"/>
                        <a:pt x="393" y="532"/>
                      </a:cubicBezTo>
                      <a:cubicBezTo>
                        <a:pt x="1" y="588"/>
                        <a:pt x="197" y="1260"/>
                        <a:pt x="225" y="1484"/>
                      </a:cubicBezTo>
                      <a:cubicBezTo>
                        <a:pt x="337" y="2072"/>
                        <a:pt x="337" y="2660"/>
                        <a:pt x="477" y="3248"/>
                      </a:cubicBezTo>
                      <a:cubicBezTo>
                        <a:pt x="2017" y="3444"/>
                        <a:pt x="3585" y="3556"/>
                        <a:pt x="5154" y="3584"/>
                      </a:cubicBezTo>
                      <a:cubicBezTo>
                        <a:pt x="5254" y="3589"/>
                        <a:pt x="5354" y="3591"/>
                        <a:pt x="5455" y="3591"/>
                      </a:cubicBezTo>
                      <a:cubicBezTo>
                        <a:pt x="5977" y="3591"/>
                        <a:pt x="6509" y="3529"/>
                        <a:pt x="7002" y="3388"/>
                      </a:cubicBezTo>
                      <a:cubicBezTo>
                        <a:pt x="7282" y="3304"/>
                        <a:pt x="7534" y="3192"/>
                        <a:pt x="7758" y="2996"/>
                      </a:cubicBezTo>
                      <a:cubicBezTo>
                        <a:pt x="8010" y="2688"/>
                        <a:pt x="8150" y="2324"/>
                        <a:pt x="8150" y="1932"/>
                      </a:cubicBezTo>
                      <a:cubicBezTo>
                        <a:pt x="8262" y="1596"/>
                        <a:pt x="8178" y="1204"/>
                        <a:pt x="7954" y="952"/>
                      </a:cubicBezTo>
                      <a:cubicBezTo>
                        <a:pt x="7758" y="728"/>
                        <a:pt x="7534" y="560"/>
                        <a:pt x="7282" y="448"/>
                      </a:cubicBezTo>
                      <a:cubicBezTo>
                        <a:pt x="7086" y="336"/>
                        <a:pt x="6862" y="224"/>
                        <a:pt x="6666" y="140"/>
                      </a:cubicBezTo>
                      <a:cubicBezTo>
                        <a:pt x="6341" y="44"/>
                        <a:pt x="6002" y="1"/>
                        <a:pt x="56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1" name="Google Shape;461;p36"/>
                <p:cNvSpPr/>
                <p:nvPr/>
              </p:nvSpPr>
              <p:spPr>
                <a:xfrm>
                  <a:off x="1759898" y="2581383"/>
                  <a:ext cx="167410" cy="52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7" h="1569" extrusionOk="0">
                      <a:moveTo>
                        <a:pt x="2017" y="0"/>
                      </a:moveTo>
                      <a:cubicBezTo>
                        <a:pt x="1905" y="0"/>
                        <a:pt x="1821" y="0"/>
                        <a:pt x="1737" y="28"/>
                      </a:cubicBezTo>
                      <a:cubicBezTo>
                        <a:pt x="1624" y="84"/>
                        <a:pt x="1568" y="168"/>
                        <a:pt x="1624" y="224"/>
                      </a:cubicBezTo>
                      <a:cubicBezTo>
                        <a:pt x="1681" y="280"/>
                        <a:pt x="1737" y="280"/>
                        <a:pt x="1793" y="280"/>
                      </a:cubicBezTo>
                      <a:cubicBezTo>
                        <a:pt x="2129" y="336"/>
                        <a:pt x="2465" y="392"/>
                        <a:pt x="2773" y="476"/>
                      </a:cubicBezTo>
                      <a:cubicBezTo>
                        <a:pt x="2857" y="504"/>
                        <a:pt x="2941" y="532"/>
                        <a:pt x="2969" y="588"/>
                      </a:cubicBezTo>
                      <a:cubicBezTo>
                        <a:pt x="2997" y="812"/>
                        <a:pt x="2297" y="840"/>
                        <a:pt x="2129" y="840"/>
                      </a:cubicBezTo>
                      <a:cubicBezTo>
                        <a:pt x="1905" y="812"/>
                        <a:pt x="1681" y="756"/>
                        <a:pt x="1484" y="700"/>
                      </a:cubicBezTo>
                      <a:cubicBezTo>
                        <a:pt x="1344" y="672"/>
                        <a:pt x="1204" y="616"/>
                        <a:pt x="1064" y="560"/>
                      </a:cubicBezTo>
                      <a:cubicBezTo>
                        <a:pt x="952" y="532"/>
                        <a:pt x="868" y="476"/>
                        <a:pt x="756" y="420"/>
                      </a:cubicBezTo>
                      <a:cubicBezTo>
                        <a:pt x="640" y="350"/>
                        <a:pt x="466" y="204"/>
                        <a:pt x="282" y="204"/>
                      </a:cubicBezTo>
                      <a:cubicBezTo>
                        <a:pt x="245" y="204"/>
                        <a:pt x="206" y="210"/>
                        <a:pt x="168" y="224"/>
                      </a:cubicBezTo>
                      <a:cubicBezTo>
                        <a:pt x="56" y="252"/>
                        <a:pt x="0" y="336"/>
                        <a:pt x="0" y="448"/>
                      </a:cubicBezTo>
                      <a:cubicBezTo>
                        <a:pt x="28" y="532"/>
                        <a:pt x="84" y="616"/>
                        <a:pt x="168" y="672"/>
                      </a:cubicBezTo>
                      <a:cubicBezTo>
                        <a:pt x="504" y="924"/>
                        <a:pt x="868" y="1148"/>
                        <a:pt x="1260" y="1288"/>
                      </a:cubicBezTo>
                      <a:cubicBezTo>
                        <a:pt x="1568" y="1456"/>
                        <a:pt x="1877" y="1540"/>
                        <a:pt x="2213" y="1568"/>
                      </a:cubicBezTo>
                      <a:cubicBezTo>
                        <a:pt x="2409" y="1568"/>
                        <a:pt x="2605" y="1540"/>
                        <a:pt x="2801" y="1512"/>
                      </a:cubicBezTo>
                      <a:lnTo>
                        <a:pt x="3893" y="1288"/>
                      </a:lnTo>
                      <a:cubicBezTo>
                        <a:pt x="4117" y="1260"/>
                        <a:pt x="4341" y="1204"/>
                        <a:pt x="4537" y="1092"/>
                      </a:cubicBezTo>
                      <a:cubicBezTo>
                        <a:pt x="4845" y="924"/>
                        <a:pt x="4957" y="392"/>
                        <a:pt x="4677" y="224"/>
                      </a:cubicBezTo>
                      <a:cubicBezTo>
                        <a:pt x="4468" y="131"/>
                        <a:pt x="4259" y="77"/>
                        <a:pt x="4051" y="77"/>
                      </a:cubicBezTo>
                      <a:cubicBezTo>
                        <a:pt x="4007" y="77"/>
                        <a:pt x="3964" y="79"/>
                        <a:pt x="3921" y="84"/>
                      </a:cubicBezTo>
                      <a:lnTo>
                        <a:pt x="2017" y="0"/>
                      </a:lnTo>
                      <a:close/>
                    </a:path>
                  </a:pathLst>
                </a:custGeom>
                <a:solidFill>
                  <a:srgbClr val="DD7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2" name="Google Shape;462;p36"/>
                <p:cNvSpPr/>
                <p:nvPr/>
              </p:nvSpPr>
              <p:spPr>
                <a:xfrm>
                  <a:off x="1944334" y="2323423"/>
                  <a:ext cx="234685" cy="255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9" h="7575" extrusionOk="0">
                      <a:moveTo>
                        <a:pt x="3753" y="0"/>
                      </a:moveTo>
                      <a:cubicBezTo>
                        <a:pt x="3725" y="0"/>
                        <a:pt x="3697" y="7"/>
                        <a:pt x="3697" y="21"/>
                      </a:cubicBezTo>
                      <a:cubicBezTo>
                        <a:pt x="3809" y="917"/>
                        <a:pt x="3893" y="1813"/>
                        <a:pt x="3977" y="2737"/>
                      </a:cubicBezTo>
                      <a:cubicBezTo>
                        <a:pt x="4033" y="3633"/>
                        <a:pt x="4089" y="4530"/>
                        <a:pt x="4145" y="5426"/>
                      </a:cubicBezTo>
                      <a:cubicBezTo>
                        <a:pt x="4145" y="5930"/>
                        <a:pt x="4173" y="6434"/>
                        <a:pt x="4173" y="6938"/>
                      </a:cubicBezTo>
                      <a:lnTo>
                        <a:pt x="1428" y="7246"/>
                      </a:lnTo>
                      <a:cubicBezTo>
                        <a:pt x="1176" y="7274"/>
                        <a:pt x="924" y="7302"/>
                        <a:pt x="672" y="7330"/>
                      </a:cubicBezTo>
                      <a:cubicBezTo>
                        <a:pt x="448" y="7330"/>
                        <a:pt x="224" y="7414"/>
                        <a:pt x="28" y="7526"/>
                      </a:cubicBezTo>
                      <a:cubicBezTo>
                        <a:pt x="0" y="7526"/>
                        <a:pt x="0" y="7554"/>
                        <a:pt x="28" y="7554"/>
                      </a:cubicBezTo>
                      <a:cubicBezTo>
                        <a:pt x="42" y="7568"/>
                        <a:pt x="56" y="7575"/>
                        <a:pt x="70" y="7575"/>
                      </a:cubicBezTo>
                      <a:cubicBezTo>
                        <a:pt x="84" y="7575"/>
                        <a:pt x="98" y="7568"/>
                        <a:pt x="112" y="7554"/>
                      </a:cubicBezTo>
                      <a:cubicBezTo>
                        <a:pt x="280" y="7470"/>
                        <a:pt x="476" y="7414"/>
                        <a:pt x="672" y="7386"/>
                      </a:cubicBezTo>
                      <a:cubicBezTo>
                        <a:pt x="896" y="7358"/>
                        <a:pt x="1092" y="7330"/>
                        <a:pt x="1316" y="7302"/>
                      </a:cubicBezTo>
                      <a:lnTo>
                        <a:pt x="2688" y="7162"/>
                      </a:lnTo>
                      <a:lnTo>
                        <a:pt x="4061" y="7022"/>
                      </a:lnTo>
                      <a:lnTo>
                        <a:pt x="4761" y="6938"/>
                      </a:lnTo>
                      <a:cubicBezTo>
                        <a:pt x="4985" y="6910"/>
                        <a:pt x="5209" y="6882"/>
                        <a:pt x="5461" y="6882"/>
                      </a:cubicBezTo>
                      <a:cubicBezTo>
                        <a:pt x="5937" y="6882"/>
                        <a:pt x="6413" y="6966"/>
                        <a:pt x="6861" y="7134"/>
                      </a:cubicBezTo>
                      <a:cubicBezTo>
                        <a:pt x="6869" y="7142"/>
                        <a:pt x="6882" y="7146"/>
                        <a:pt x="6894" y="7146"/>
                      </a:cubicBezTo>
                      <a:cubicBezTo>
                        <a:pt x="6924" y="7146"/>
                        <a:pt x="6948" y="7126"/>
                        <a:pt x="6889" y="7106"/>
                      </a:cubicBezTo>
                      <a:cubicBezTo>
                        <a:pt x="6497" y="6938"/>
                        <a:pt x="6049" y="6826"/>
                        <a:pt x="5629" y="6826"/>
                      </a:cubicBezTo>
                      <a:cubicBezTo>
                        <a:pt x="5377" y="6826"/>
                        <a:pt x="5153" y="6826"/>
                        <a:pt x="4929" y="6854"/>
                      </a:cubicBezTo>
                      <a:lnTo>
                        <a:pt x="4313" y="6938"/>
                      </a:lnTo>
                      <a:cubicBezTo>
                        <a:pt x="4285" y="6042"/>
                        <a:pt x="4257" y="5118"/>
                        <a:pt x="4201" y="4222"/>
                      </a:cubicBezTo>
                      <a:cubicBezTo>
                        <a:pt x="4145" y="3325"/>
                        <a:pt x="4061" y="2429"/>
                        <a:pt x="3977" y="1533"/>
                      </a:cubicBezTo>
                      <a:cubicBezTo>
                        <a:pt x="3921" y="1029"/>
                        <a:pt x="3865" y="525"/>
                        <a:pt x="3809" y="21"/>
                      </a:cubicBezTo>
                      <a:cubicBezTo>
                        <a:pt x="3809" y="7"/>
                        <a:pt x="3781" y="0"/>
                        <a:pt x="37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3" name="Google Shape;463;p36"/>
                <p:cNvSpPr/>
                <p:nvPr/>
              </p:nvSpPr>
              <p:spPr>
                <a:xfrm>
                  <a:off x="2103203" y="2542341"/>
                  <a:ext cx="38805" cy="5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" h="169" extrusionOk="0">
                      <a:moveTo>
                        <a:pt x="899" y="1"/>
                      </a:moveTo>
                      <a:cubicBezTo>
                        <a:pt x="601" y="1"/>
                        <a:pt x="305" y="51"/>
                        <a:pt x="29" y="120"/>
                      </a:cubicBezTo>
                      <a:cubicBezTo>
                        <a:pt x="1" y="120"/>
                        <a:pt x="1" y="120"/>
                        <a:pt x="1" y="148"/>
                      </a:cubicBezTo>
                      <a:cubicBezTo>
                        <a:pt x="15" y="162"/>
                        <a:pt x="29" y="169"/>
                        <a:pt x="43" y="169"/>
                      </a:cubicBezTo>
                      <a:cubicBezTo>
                        <a:pt x="57" y="169"/>
                        <a:pt x="71" y="162"/>
                        <a:pt x="85" y="148"/>
                      </a:cubicBezTo>
                      <a:cubicBezTo>
                        <a:pt x="337" y="85"/>
                        <a:pt x="589" y="53"/>
                        <a:pt x="841" y="53"/>
                      </a:cubicBezTo>
                      <a:cubicBezTo>
                        <a:pt x="925" y="53"/>
                        <a:pt x="1009" y="57"/>
                        <a:pt x="1093" y="64"/>
                      </a:cubicBezTo>
                      <a:cubicBezTo>
                        <a:pt x="1093" y="64"/>
                        <a:pt x="1149" y="64"/>
                        <a:pt x="1149" y="36"/>
                      </a:cubicBezTo>
                      <a:cubicBezTo>
                        <a:pt x="1149" y="8"/>
                        <a:pt x="1121" y="8"/>
                        <a:pt x="1093" y="8"/>
                      </a:cubicBezTo>
                      <a:cubicBezTo>
                        <a:pt x="1028" y="3"/>
                        <a:pt x="964" y="1"/>
                        <a:pt x="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4" name="Google Shape;464;p36"/>
                <p:cNvSpPr/>
                <p:nvPr/>
              </p:nvSpPr>
              <p:spPr>
                <a:xfrm>
                  <a:off x="1949062" y="2652307"/>
                  <a:ext cx="139987" cy="26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5" h="785" extrusionOk="0">
                      <a:moveTo>
                        <a:pt x="84" y="0"/>
                      </a:moveTo>
                      <a:cubicBezTo>
                        <a:pt x="56" y="0"/>
                        <a:pt x="28" y="0"/>
                        <a:pt x="0" y="56"/>
                      </a:cubicBezTo>
                      <a:cubicBezTo>
                        <a:pt x="0" y="84"/>
                        <a:pt x="0" y="140"/>
                        <a:pt x="0" y="168"/>
                      </a:cubicBezTo>
                      <a:cubicBezTo>
                        <a:pt x="0" y="252"/>
                        <a:pt x="28" y="364"/>
                        <a:pt x="56" y="448"/>
                      </a:cubicBezTo>
                      <a:cubicBezTo>
                        <a:pt x="56" y="476"/>
                        <a:pt x="112" y="476"/>
                        <a:pt x="140" y="476"/>
                      </a:cubicBezTo>
                      <a:cubicBezTo>
                        <a:pt x="1148" y="616"/>
                        <a:pt x="2184" y="700"/>
                        <a:pt x="3220" y="756"/>
                      </a:cubicBezTo>
                      <a:cubicBezTo>
                        <a:pt x="3500" y="756"/>
                        <a:pt x="3809" y="784"/>
                        <a:pt x="4089" y="784"/>
                      </a:cubicBezTo>
                      <a:cubicBezTo>
                        <a:pt x="4089" y="784"/>
                        <a:pt x="4145" y="784"/>
                        <a:pt x="4145" y="756"/>
                      </a:cubicBezTo>
                      <a:cubicBezTo>
                        <a:pt x="4145" y="728"/>
                        <a:pt x="4117" y="700"/>
                        <a:pt x="4089" y="700"/>
                      </a:cubicBezTo>
                      <a:cubicBezTo>
                        <a:pt x="3080" y="700"/>
                        <a:pt x="2044" y="616"/>
                        <a:pt x="1008" y="504"/>
                      </a:cubicBezTo>
                      <a:cubicBezTo>
                        <a:pt x="728" y="476"/>
                        <a:pt x="448" y="448"/>
                        <a:pt x="168" y="392"/>
                      </a:cubicBezTo>
                      <a:cubicBezTo>
                        <a:pt x="168" y="392"/>
                        <a:pt x="112" y="56"/>
                        <a:pt x="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5" name="Google Shape;465;p36"/>
                <p:cNvSpPr/>
                <p:nvPr/>
              </p:nvSpPr>
              <p:spPr>
                <a:xfrm>
                  <a:off x="1911202" y="2441393"/>
                  <a:ext cx="19892" cy="17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08" extrusionOk="0">
                      <a:moveTo>
                        <a:pt x="197" y="0"/>
                      </a:moveTo>
                      <a:cubicBezTo>
                        <a:pt x="141" y="0"/>
                        <a:pt x="85" y="28"/>
                        <a:pt x="57" y="84"/>
                      </a:cubicBezTo>
                      <a:cubicBezTo>
                        <a:pt x="29" y="112"/>
                        <a:pt x="1" y="168"/>
                        <a:pt x="1" y="196"/>
                      </a:cubicBezTo>
                      <a:cubicBezTo>
                        <a:pt x="1" y="309"/>
                        <a:pt x="29" y="393"/>
                        <a:pt x="85" y="449"/>
                      </a:cubicBezTo>
                      <a:cubicBezTo>
                        <a:pt x="154" y="483"/>
                        <a:pt x="223" y="507"/>
                        <a:pt x="293" y="507"/>
                      </a:cubicBezTo>
                      <a:cubicBezTo>
                        <a:pt x="335" y="507"/>
                        <a:pt x="378" y="498"/>
                        <a:pt x="421" y="477"/>
                      </a:cubicBezTo>
                      <a:cubicBezTo>
                        <a:pt x="449" y="449"/>
                        <a:pt x="505" y="421"/>
                        <a:pt x="533" y="393"/>
                      </a:cubicBezTo>
                      <a:cubicBezTo>
                        <a:pt x="533" y="393"/>
                        <a:pt x="533" y="365"/>
                        <a:pt x="533" y="365"/>
                      </a:cubicBezTo>
                      <a:cubicBezTo>
                        <a:pt x="589" y="253"/>
                        <a:pt x="561" y="168"/>
                        <a:pt x="505" y="84"/>
                      </a:cubicBezTo>
                      <a:lnTo>
                        <a:pt x="449" y="56"/>
                      </a:lnTo>
                      <a:cubicBezTo>
                        <a:pt x="421" y="28"/>
                        <a:pt x="393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6" name="Google Shape;466;p36"/>
                <p:cNvSpPr/>
                <p:nvPr/>
              </p:nvSpPr>
              <p:spPr>
                <a:xfrm>
                  <a:off x="1911202" y="2558654"/>
                  <a:ext cx="19892" cy="17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08" extrusionOk="0">
                      <a:moveTo>
                        <a:pt x="197" y="1"/>
                      </a:moveTo>
                      <a:cubicBezTo>
                        <a:pt x="141" y="1"/>
                        <a:pt x="85" y="29"/>
                        <a:pt x="57" y="85"/>
                      </a:cubicBezTo>
                      <a:cubicBezTo>
                        <a:pt x="29" y="113"/>
                        <a:pt x="1" y="169"/>
                        <a:pt x="1" y="197"/>
                      </a:cubicBezTo>
                      <a:cubicBezTo>
                        <a:pt x="1" y="281"/>
                        <a:pt x="29" y="393"/>
                        <a:pt x="85" y="449"/>
                      </a:cubicBezTo>
                      <a:cubicBezTo>
                        <a:pt x="154" y="484"/>
                        <a:pt x="223" y="508"/>
                        <a:pt x="293" y="508"/>
                      </a:cubicBezTo>
                      <a:cubicBezTo>
                        <a:pt x="335" y="508"/>
                        <a:pt x="378" y="498"/>
                        <a:pt x="421" y="477"/>
                      </a:cubicBezTo>
                      <a:cubicBezTo>
                        <a:pt x="449" y="449"/>
                        <a:pt x="505" y="421"/>
                        <a:pt x="533" y="393"/>
                      </a:cubicBezTo>
                      <a:cubicBezTo>
                        <a:pt x="533" y="393"/>
                        <a:pt x="533" y="365"/>
                        <a:pt x="533" y="337"/>
                      </a:cubicBezTo>
                      <a:cubicBezTo>
                        <a:pt x="589" y="253"/>
                        <a:pt x="561" y="169"/>
                        <a:pt x="505" y="85"/>
                      </a:cubicBezTo>
                      <a:cubicBezTo>
                        <a:pt x="477" y="57"/>
                        <a:pt x="477" y="57"/>
                        <a:pt x="449" y="57"/>
                      </a:cubicBezTo>
                      <a:cubicBezTo>
                        <a:pt x="421" y="29"/>
                        <a:pt x="393" y="1"/>
                        <a:pt x="3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7" name="Google Shape;467;p36"/>
                <p:cNvSpPr/>
                <p:nvPr/>
              </p:nvSpPr>
              <p:spPr>
                <a:xfrm>
                  <a:off x="1911202" y="2675003"/>
                  <a:ext cx="19892" cy="1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2" extrusionOk="0">
                      <a:moveTo>
                        <a:pt x="197" y="0"/>
                      </a:moveTo>
                      <a:cubicBezTo>
                        <a:pt x="141" y="28"/>
                        <a:pt x="85" y="56"/>
                        <a:pt x="57" y="84"/>
                      </a:cubicBezTo>
                      <a:cubicBezTo>
                        <a:pt x="29" y="140"/>
                        <a:pt x="1" y="168"/>
                        <a:pt x="1" y="224"/>
                      </a:cubicBezTo>
                      <a:cubicBezTo>
                        <a:pt x="1" y="308"/>
                        <a:pt x="29" y="392"/>
                        <a:pt x="85" y="448"/>
                      </a:cubicBezTo>
                      <a:cubicBezTo>
                        <a:pt x="156" y="502"/>
                        <a:pt x="227" y="521"/>
                        <a:pt x="298" y="521"/>
                      </a:cubicBezTo>
                      <a:cubicBezTo>
                        <a:pt x="339" y="521"/>
                        <a:pt x="380" y="515"/>
                        <a:pt x="421" y="504"/>
                      </a:cubicBezTo>
                      <a:cubicBezTo>
                        <a:pt x="449" y="476"/>
                        <a:pt x="505" y="448"/>
                        <a:pt x="533" y="420"/>
                      </a:cubicBezTo>
                      <a:cubicBezTo>
                        <a:pt x="533" y="392"/>
                        <a:pt x="533" y="392"/>
                        <a:pt x="533" y="364"/>
                      </a:cubicBezTo>
                      <a:cubicBezTo>
                        <a:pt x="589" y="280"/>
                        <a:pt x="561" y="168"/>
                        <a:pt x="505" y="112"/>
                      </a:cubicBezTo>
                      <a:lnTo>
                        <a:pt x="449" y="56"/>
                      </a:lnTo>
                      <a:cubicBezTo>
                        <a:pt x="421" y="56"/>
                        <a:pt x="393" y="28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8" name="Google Shape;468;p36"/>
                <p:cNvSpPr/>
                <p:nvPr/>
              </p:nvSpPr>
              <p:spPr>
                <a:xfrm>
                  <a:off x="1911202" y="2792264"/>
                  <a:ext cx="19892" cy="17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16" extrusionOk="0">
                      <a:moveTo>
                        <a:pt x="197" y="1"/>
                      </a:moveTo>
                      <a:cubicBezTo>
                        <a:pt x="141" y="1"/>
                        <a:pt x="85" y="57"/>
                        <a:pt x="57" y="85"/>
                      </a:cubicBezTo>
                      <a:cubicBezTo>
                        <a:pt x="29" y="141"/>
                        <a:pt x="1" y="169"/>
                        <a:pt x="1" y="225"/>
                      </a:cubicBezTo>
                      <a:cubicBezTo>
                        <a:pt x="1" y="309"/>
                        <a:pt x="29" y="393"/>
                        <a:pt x="85" y="449"/>
                      </a:cubicBezTo>
                      <a:cubicBezTo>
                        <a:pt x="147" y="495"/>
                        <a:pt x="208" y="516"/>
                        <a:pt x="270" y="516"/>
                      </a:cubicBezTo>
                      <a:cubicBezTo>
                        <a:pt x="320" y="516"/>
                        <a:pt x="371" y="502"/>
                        <a:pt x="421" y="477"/>
                      </a:cubicBezTo>
                      <a:cubicBezTo>
                        <a:pt x="449" y="477"/>
                        <a:pt x="505" y="449"/>
                        <a:pt x="533" y="393"/>
                      </a:cubicBezTo>
                      <a:cubicBezTo>
                        <a:pt x="533" y="393"/>
                        <a:pt x="533" y="393"/>
                        <a:pt x="533" y="365"/>
                      </a:cubicBezTo>
                      <a:cubicBezTo>
                        <a:pt x="589" y="281"/>
                        <a:pt x="561" y="169"/>
                        <a:pt x="505" y="113"/>
                      </a:cubicBezTo>
                      <a:cubicBezTo>
                        <a:pt x="477" y="85"/>
                        <a:pt x="477" y="85"/>
                        <a:pt x="449" y="57"/>
                      </a:cubicBezTo>
                      <a:cubicBezTo>
                        <a:pt x="421" y="29"/>
                        <a:pt x="393" y="29"/>
                        <a:pt x="3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9" name="Google Shape;469;p36"/>
                <p:cNvSpPr/>
                <p:nvPr/>
              </p:nvSpPr>
              <p:spPr>
                <a:xfrm>
                  <a:off x="1911202" y="2909558"/>
                  <a:ext cx="19892" cy="17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07" extrusionOk="0">
                      <a:moveTo>
                        <a:pt x="197" y="0"/>
                      </a:moveTo>
                      <a:cubicBezTo>
                        <a:pt x="141" y="0"/>
                        <a:pt x="85" y="28"/>
                        <a:pt x="57" y="84"/>
                      </a:cubicBezTo>
                      <a:cubicBezTo>
                        <a:pt x="29" y="112"/>
                        <a:pt x="1" y="168"/>
                        <a:pt x="1" y="196"/>
                      </a:cubicBezTo>
                      <a:cubicBezTo>
                        <a:pt x="1" y="308"/>
                        <a:pt x="29" y="392"/>
                        <a:pt x="85" y="448"/>
                      </a:cubicBezTo>
                      <a:cubicBezTo>
                        <a:pt x="154" y="483"/>
                        <a:pt x="223" y="507"/>
                        <a:pt x="293" y="507"/>
                      </a:cubicBezTo>
                      <a:cubicBezTo>
                        <a:pt x="335" y="507"/>
                        <a:pt x="378" y="498"/>
                        <a:pt x="421" y="476"/>
                      </a:cubicBezTo>
                      <a:cubicBezTo>
                        <a:pt x="449" y="476"/>
                        <a:pt x="505" y="448"/>
                        <a:pt x="533" y="392"/>
                      </a:cubicBezTo>
                      <a:cubicBezTo>
                        <a:pt x="533" y="392"/>
                        <a:pt x="533" y="364"/>
                        <a:pt x="533" y="364"/>
                      </a:cubicBezTo>
                      <a:cubicBezTo>
                        <a:pt x="589" y="252"/>
                        <a:pt x="561" y="168"/>
                        <a:pt x="505" y="84"/>
                      </a:cubicBezTo>
                      <a:cubicBezTo>
                        <a:pt x="477" y="84"/>
                        <a:pt x="477" y="56"/>
                        <a:pt x="449" y="56"/>
                      </a:cubicBezTo>
                      <a:cubicBezTo>
                        <a:pt x="421" y="28"/>
                        <a:pt x="393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0" name="Google Shape;470;p36"/>
                <p:cNvSpPr/>
                <p:nvPr/>
              </p:nvSpPr>
              <p:spPr>
                <a:xfrm>
                  <a:off x="1911202" y="3026819"/>
                  <a:ext cx="19892" cy="17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08" extrusionOk="0">
                      <a:moveTo>
                        <a:pt x="197" y="1"/>
                      </a:moveTo>
                      <a:cubicBezTo>
                        <a:pt x="141" y="1"/>
                        <a:pt x="85" y="29"/>
                        <a:pt x="57" y="85"/>
                      </a:cubicBezTo>
                      <a:cubicBezTo>
                        <a:pt x="29" y="113"/>
                        <a:pt x="1" y="169"/>
                        <a:pt x="1" y="197"/>
                      </a:cubicBezTo>
                      <a:cubicBezTo>
                        <a:pt x="1" y="309"/>
                        <a:pt x="29" y="393"/>
                        <a:pt x="85" y="449"/>
                      </a:cubicBezTo>
                      <a:cubicBezTo>
                        <a:pt x="154" y="483"/>
                        <a:pt x="223" y="507"/>
                        <a:pt x="293" y="507"/>
                      </a:cubicBezTo>
                      <a:cubicBezTo>
                        <a:pt x="335" y="507"/>
                        <a:pt x="378" y="498"/>
                        <a:pt x="421" y="477"/>
                      </a:cubicBezTo>
                      <a:cubicBezTo>
                        <a:pt x="449" y="449"/>
                        <a:pt x="505" y="421"/>
                        <a:pt x="533" y="393"/>
                      </a:cubicBezTo>
                      <a:cubicBezTo>
                        <a:pt x="533" y="393"/>
                        <a:pt x="533" y="365"/>
                        <a:pt x="533" y="365"/>
                      </a:cubicBezTo>
                      <a:cubicBezTo>
                        <a:pt x="589" y="253"/>
                        <a:pt x="561" y="169"/>
                        <a:pt x="505" y="85"/>
                      </a:cubicBezTo>
                      <a:lnTo>
                        <a:pt x="449" y="57"/>
                      </a:lnTo>
                      <a:cubicBezTo>
                        <a:pt x="421" y="29"/>
                        <a:pt x="393" y="1"/>
                        <a:pt x="3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1" name="Google Shape;471;p36"/>
                <p:cNvSpPr/>
                <p:nvPr/>
              </p:nvSpPr>
              <p:spPr>
                <a:xfrm>
                  <a:off x="1911202" y="3143404"/>
                  <a:ext cx="19892" cy="1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7" extrusionOk="0">
                      <a:moveTo>
                        <a:pt x="242" y="0"/>
                      </a:moveTo>
                      <a:cubicBezTo>
                        <a:pt x="225" y="0"/>
                        <a:pt x="211" y="7"/>
                        <a:pt x="197" y="21"/>
                      </a:cubicBezTo>
                      <a:cubicBezTo>
                        <a:pt x="141" y="21"/>
                        <a:pt x="85" y="49"/>
                        <a:pt x="57" y="105"/>
                      </a:cubicBezTo>
                      <a:cubicBezTo>
                        <a:pt x="29" y="133"/>
                        <a:pt x="1" y="161"/>
                        <a:pt x="1" y="217"/>
                      </a:cubicBezTo>
                      <a:cubicBezTo>
                        <a:pt x="1" y="301"/>
                        <a:pt x="29" y="385"/>
                        <a:pt x="85" y="441"/>
                      </a:cubicBezTo>
                      <a:cubicBezTo>
                        <a:pt x="157" y="495"/>
                        <a:pt x="230" y="526"/>
                        <a:pt x="302" y="526"/>
                      </a:cubicBezTo>
                      <a:cubicBezTo>
                        <a:pt x="342" y="526"/>
                        <a:pt x="381" y="517"/>
                        <a:pt x="421" y="497"/>
                      </a:cubicBezTo>
                      <a:cubicBezTo>
                        <a:pt x="449" y="469"/>
                        <a:pt x="505" y="441"/>
                        <a:pt x="533" y="413"/>
                      </a:cubicBezTo>
                      <a:cubicBezTo>
                        <a:pt x="533" y="385"/>
                        <a:pt x="533" y="385"/>
                        <a:pt x="533" y="357"/>
                      </a:cubicBezTo>
                      <a:cubicBezTo>
                        <a:pt x="589" y="273"/>
                        <a:pt x="561" y="161"/>
                        <a:pt x="505" y="105"/>
                      </a:cubicBezTo>
                      <a:lnTo>
                        <a:pt x="449" y="77"/>
                      </a:lnTo>
                      <a:cubicBezTo>
                        <a:pt x="421" y="49"/>
                        <a:pt x="393" y="21"/>
                        <a:pt x="365" y="21"/>
                      </a:cubicBezTo>
                      <a:cubicBezTo>
                        <a:pt x="351" y="7"/>
                        <a:pt x="337" y="0"/>
                        <a:pt x="326" y="0"/>
                      </a:cubicBezTo>
                      <a:cubicBezTo>
                        <a:pt x="316" y="0"/>
                        <a:pt x="309" y="7"/>
                        <a:pt x="309" y="21"/>
                      </a:cubicBezTo>
                      <a:cubicBezTo>
                        <a:pt x="281" y="7"/>
                        <a:pt x="260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2" name="Google Shape;472;p36"/>
                <p:cNvSpPr/>
                <p:nvPr/>
              </p:nvSpPr>
              <p:spPr>
                <a:xfrm>
                  <a:off x="1911202" y="3260429"/>
                  <a:ext cx="19892" cy="1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2" extrusionOk="0">
                      <a:moveTo>
                        <a:pt x="197" y="1"/>
                      </a:moveTo>
                      <a:cubicBezTo>
                        <a:pt x="141" y="29"/>
                        <a:pt x="85" y="57"/>
                        <a:pt x="57" y="85"/>
                      </a:cubicBezTo>
                      <a:cubicBezTo>
                        <a:pt x="29" y="141"/>
                        <a:pt x="1" y="169"/>
                        <a:pt x="1" y="225"/>
                      </a:cubicBezTo>
                      <a:cubicBezTo>
                        <a:pt x="1" y="309"/>
                        <a:pt x="29" y="393"/>
                        <a:pt x="85" y="449"/>
                      </a:cubicBezTo>
                      <a:cubicBezTo>
                        <a:pt x="156" y="502"/>
                        <a:pt x="227" y="521"/>
                        <a:pt x="298" y="521"/>
                      </a:cubicBezTo>
                      <a:cubicBezTo>
                        <a:pt x="339" y="521"/>
                        <a:pt x="380" y="515"/>
                        <a:pt x="421" y="505"/>
                      </a:cubicBezTo>
                      <a:cubicBezTo>
                        <a:pt x="449" y="477"/>
                        <a:pt x="505" y="449"/>
                        <a:pt x="533" y="421"/>
                      </a:cubicBezTo>
                      <a:cubicBezTo>
                        <a:pt x="533" y="393"/>
                        <a:pt x="533" y="393"/>
                        <a:pt x="533" y="365"/>
                      </a:cubicBezTo>
                      <a:cubicBezTo>
                        <a:pt x="589" y="281"/>
                        <a:pt x="561" y="169"/>
                        <a:pt x="505" y="113"/>
                      </a:cubicBezTo>
                      <a:lnTo>
                        <a:pt x="449" y="57"/>
                      </a:lnTo>
                      <a:cubicBezTo>
                        <a:pt x="421" y="29"/>
                        <a:pt x="393" y="29"/>
                        <a:pt x="3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3" name="Google Shape;473;p36"/>
                <p:cNvSpPr/>
                <p:nvPr/>
              </p:nvSpPr>
              <p:spPr>
                <a:xfrm>
                  <a:off x="1596266" y="2862276"/>
                  <a:ext cx="170281" cy="287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8514" extrusionOk="0">
                      <a:moveTo>
                        <a:pt x="617" y="0"/>
                      </a:moveTo>
                      <a:lnTo>
                        <a:pt x="29" y="7841"/>
                      </a:lnTo>
                      <a:cubicBezTo>
                        <a:pt x="1" y="8009"/>
                        <a:pt x="57" y="8177"/>
                        <a:pt x="141" y="8317"/>
                      </a:cubicBezTo>
                      <a:cubicBezTo>
                        <a:pt x="225" y="8429"/>
                        <a:pt x="365" y="8485"/>
                        <a:pt x="505" y="8513"/>
                      </a:cubicBezTo>
                      <a:lnTo>
                        <a:pt x="4369" y="8513"/>
                      </a:lnTo>
                      <a:cubicBezTo>
                        <a:pt x="4761" y="8457"/>
                        <a:pt x="5041" y="8121"/>
                        <a:pt x="5013" y="7729"/>
                      </a:cubicBezTo>
                      <a:lnTo>
                        <a:pt x="50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4" name="Google Shape;474;p36"/>
                <p:cNvSpPr/>
                <p:nvPr/>
              </p:nvSpPr>
              <p:spPr>
                <a:xfrm>
                  <a:off x="1596266" y="2862276"/>
                  <a:ext cx="171227" cy="287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0" h="8514" extrusionOk="0">
                      <a:moveTo>
                        <a:pt x="4901" y="112"/>
                      </a:moveTo>
                      <a:lnTo>
                        <a:pt x="4901" y="7729"/>
                      </a:lnTo>
                      <a:cubicBezTo>
                        <a:pt x="4929" y="8037"/>
                        <a:pt x="4677" y="8345"/>
                        <a:pt x="4369" y="8373"/>
                      </a:cubicBezTo>
                      <a:lnTo>
                        <a:pt x="505" y="8373"/>
                      </a:lnTo>
                      <a:cubicBezTo>
                        <a:pt x="365" y="8373"/>
                        <a:pt x="281" y="8317"/>
                        <a:pt x="225" y="8205"/>
                      </a:cubicBezTo>
                      <a:cubicBezTo>
                        <a:pt x="141" y="8121"/>
                        <a:pt x="113" y="7981"/>
                        <a:pt x="113" y="7869"/>
                      </a:cubicBezTo>
                      <a:lnTo>
                        <a:pt x="701" y="112"/>
                      </a:lnTo>
                      <a:close/>
                      <a:moveTo>
                        <a:pt x="617" y="0"/>
                      </a:moveTo>
                      <a:lnTo>
                        <a:pt x="29" y="7841"/>
                      </a:lnTo>
                      <a:cubicBezTo>
                        <a:pt x="1" y="8009"/>
                        <a:pt x="57" y="8177"/>
                        <a:pt x="169" y="8317"/>
                      </a:cubicBezTo>
                      <a:cubicBezTo>
                        <a:pt x="225" y="8429"/>
                        <a:pt x="365" y="8485"/>
                        <a:pt x="505" y="8513"/>
                      </a:cubicBezTo>
                      <a:lnTo>
                        <a:pt x="4397" y="8513"/>
                      </a:lnTo>
                      <a:cubicBezTo>
                        <a:pt x="4789" y="8485"/>
                        <a:pt x="5069" y="8121"/>
                        <a:pt x="5041" y="7729"/>
                      </a:cubicBezTo>
                      <a:lnTo>
                        <a:pt x="50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5" name="Google Shape;475;p36"/>
                <p:cNvSpPr/>
                <p:nvPr/>
              </p:nvSpPr>
              <p:spPr>
                <a:xfrm>
                  <a:off x="1661516" y="2266177"/>
                  <a:ext cx="111652" cy="192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" h="5699" extrusionOk="0">
                      <a:moveTo>
                        <a:pt x="2430" y="1"/>
                      </a:moveTo>
                      <a:cubicBezTo>
                        <a:pt x="2311" y="1"/>
                        <a:pt x="2199" y="50"/>
                        <a:pt x="2129" y="176"/>
                      </a:cubicBezTo>
                      <a:cubicBezTo>
                        <a:pt x="1933" y="568"/>
                        <a:pt x="1765" y="932"/>
                        <a:pt x="1625" y="1352"/>
                      </a:cubicBezTo>
                      <a:cubicBezTo>
                        <a:pt x="1485" y="1716"/>
                        <a:pt x="1373" y="2136"/>
                        <a:pt x="1205" y="2500"/>
                      </a:cubicBezTo>
                      <a:cubicBezTo>
                        <a:pt x="897" y="3172"/>
                        <a:pt x="533" y="3816"/>
                        <a:pt x="225" y="4488"/>
                      </a:cubicBezTo>
                      <a:cubicBezTo>
                        <a:pt x="141" y="4656"/>
                        <a:pt x="57" y="4824"/>
                        <a:pt x="29" y="5020"/>
                      </a:cubicBezTo>
                      <a:cubicBezTo>
                        <a:pt x="1" y="5132"/>
                        <a:pt x="29" y="5272"/>
                        <a:pt x="113" y="5384"/>
                      </a:cubicBezTo>
                      <a:cubicBezTo>
                        <a:pt x="281" y="5581"/>
                        <a:pt x="729" y="5609"/>
                        <a:pt x="953" y="5637"/>
                      </a:cubicBezTo>
                      <a:cubicBezTo>
                        <a:pt x="1102" y="5637"/>
                        <a:pt x="1376" y="5699"/>
                        <a:pt x="1584" y="5699"/>
                      </a:cubicBezTo>
                      <a:cubicBezTo>
                        <a:pt x="1687" y="5699"/>
                        <a:pt x="1774" y="5683"/>
                        <a:pt x="1821" y="5637"/>
                      </a:cubicBezTo>
                      <a:cubicBezTo>
                        <a:pt x="1933" y="5553"/>
                        <a:pt x="1989" y="5469"/>
                        <a:pt x="2045" y="5356"/>
                      </a:cubicBezTo>
                      <a:lnTo>
                        <a:pt x="2073" y="5244"/>
                      </a:lnTo>
                      <a:cubicBezTo>
                        <a:pt x="2493" y="4208"/>
                        <a:pt x="2857" y="3116"/>
                        <a:pt x="3165" y="2052"/>
                      </a:cubicBezTo>
                      <a:cubicBezTo>
                        <a:pt x="3277" y="1744"/>
                        <a:pt x="3305" y="1408"/>
                        <a:pt x="3277" y="1100"/>
                      </a:cubicBezTo>
                      <a:cubicBezTo>
                        <a:pt x="3249" y="708"/>
                        <a:pt x="3081" y="372"/>
                        <a:pt x="2773" y="120"/>
                      </a:cubicBezTo>
                      <a:cubicBezTo>
                        <a:pt x="2675" y="50"/>
                        <a:pt x="2549" y="1"/>
                        <a:pt x="2430" y="1"/>
                      </a:cubicBezTo>
                      <a:close/>
                    </a:path>
                  </a:pathLst>
                </a:custGeom>
                <a:solidFill>
                  <a:srgbClr val="DD7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6" name="Google Shape;476;p36"/>
                <p:cNvSpPr/>
                <p:nvPr/>
              </p:nvSpPr>
              <p:spPr>
                <a:xfrm>
                  <a:off x="1657734" y="2343282"/>
                  <a:ext cx="108815" cy="83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2" h="2477" extrusionOk="0">
                      <a:moveTo>
                        <a:pt x="1302" y="0"/>
                      </a:moveTo>
                      <a:cubicBezTo>
                        <a:pt x="1126" y="0"/>
                        <a:pt x="948" y="95"/>
                        <a:pt x="869" y="273"/>
                      </a:cubicBezTo>
                      <a:lnTo>
                        <a:pt x="813" y="329"/>
                      </a:lnTo>
                      <a:cubicBezTo>
                        <a:pt x="729" y="469"/>
                        <a:pt x="673" y="637"/>
                        <a:pt x="589" y="777"/>
                      </a:cubicBezTo>
                      <a:cubicBezTo>
                        <a:pt x="393" y="1085"/>
                        <a:pt x="253" y="1365"/>
                        <a:pt x="113" y="1701"/>
                      </a:cubicBezTo>
                      <a:cubicBezTo>
                        <a:pt x="1" y="2009"/>
                        <a:pt x="337" y="2037"/>
                        <a:pt x="589" y="2093"/>
                      </a:cubicBezTo>
                      <a:lnTo>
                        <a:pt x="1597" y="2289"/>
                      </a:lnTo>
                      <a:cubicBezTo>
                        <a:pt x="1765" y="2345"/>
                        <a:pt x="1961" y="2373"/>
                        <a:pt x="2129" y="2401"/>
                      </a:cubicBezTo>
                      <a:cubicBezTo>
                        <a:pt x="2193" y="2423"/>
                        <a:pt x="2289" y="2476"/>
                        <a:pt x="2368" y="2476"/>
                      </a:cubicBezTo>
                      <a:cubicBezTo>
                        <a:pt x="2394" y="2476"/>
                        <a:pt x="2417" y="2471"/>
                        <a:pt x="2437" y="2457"/>
                      </a:cubicBezTo>
                      <a:cubicBezTo>
                        <a:pt x="2493" y="2429"/>
                        <a:pt x="2521" y="2373"/>
                        <a:pt x="2549" y="2345"/>
                      </a:cubicBezTo>
                      <a:cubicBezTo>
                        <a:pt x="2773" y="1869"/>
                        <a:pt x="2969" y="1365"/>
                        <a:pt x="3137" y="861"/>
                      </a:cubicBezTo>
                      <a:cubicBezTo>
                        <a:pt x="3221" y="721"/>
                        <a:pt x="3137" y="525"/>
                        <a:pt x="2941" y="497"/>
                      </a:cubicBezTo>
                      <a:cubicBezTo>
                        <a:pt x="2493" y="329"/>
                        <a:pt x="2017" y="161"/>
                        <a:pt x="1513" y="49"/>
                      </a:cubicBezTo>
                      <a:cubicBezTo>
                        <a:pt x="1448" y="16"/>
                        <a:pt x="1375" y="0"/>
                        <a:pt x="13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7" name="Google Shape;477;p36"/>
                <p:cNvSpPr/>
                <p:nvPr/>
              </p:nvSpPr>
              <p:spPr>
                <a:xfrm>
                  <a:off x="1513995" y="2367531"/>
                  <a:ext cx="243094" cy="32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8" h="9499" extrusionOk="0">
                      <a:moveTo>
                        <a:pt x="4435" y="1"/>
                      </a:moveTo>
                      <a:cubicBezTo>
                        <a:pt x="4430" y="1"/>
                        <a:pt x="4426" y="2"/>
                        <a:pt x="4425" y="3"/>
                      </a:cubicBezTo>
                      <a:cubicBezTo>
                        <a:pt x="3669" y="1039"/>
                        <a:pt x="2913" y="2075"/>
                        <a:pt x="2241" y="3140"/>
                      </a:cubicBezTo>
                      <a:cubicBezTo>
                        <a:pt x="1653" y="4120"/>
                        <a:pt x="1120" y="5128"/>
                        <a:pt x="644" y="6164"/>
                      </a:cubicBezTo>
                      <a:cubicBezTo>
                        <a:pt x="336" y="6836"/>
                        <a:pt x="0" y="7620"/>
                        <a:pt x="336" y="8320"/>
                      </a:cubicBezTo>
                      <a:cubicBezTo>
                        <a:pt x="644" y="8880"/>
                        <a:pt x="1036" y="9412"/>
                        <a:pt x="1737" y="9496"/>
                      </a:cubicBezTo>
                      <a:cubicBezTo>
                        <a:pt x="1768" y="9498"/>
                        <a:pt x="1799" y="9499"/>
                        <a:pt x="1830" y="9499"/>
                      </a:cubicBezTo>
                      <a:cubicBezTo>
                        <a:pt x="2414" y="9499"/>
                        <a:pt x="2991" y="9250"/>
                        <a:pt x="3417" y="8824"/>
                      </a:cubicBezTo>
                      <a:cubicBezTo>
                        <a:pt x="3557" y="8684"/>
                        <a:pt x="3697" y="8544"/>
                        <a:pt x="3837" y="8376"/>
                      </a:cubicBezTo>
                      <a:cubicBezTo>
                        <a:pt x="4089" y="8040"/>
                        <a:pt x="4313" y="7676"/>
                        <a:pt x="4509" y="7284"/>
                      </a:cubicBezTo>
                      <a:cubicBezTo>
                        <a:pt x="5545" y="5352"/>
                        <a:pt x="6441" y="3364"/>
                        <a:pt x="7169" y="1291"/>
                      </a:cubicBezTo>
                      <a:cubicBezTo>
                        <a:pt x="7197" y="1235"/>
                        <a:pt x="7197" y="1207"/>
                        <a:pt x="7197" y="1151"/>
                      </a:cubicBezTo>
                      <a:cubicBezTo>
                        <a:pt x="7169" y="1095"/>
                        <a:pt x="7085" y="1039"/>
                        <a:pt x="7029" y="1011"/>
                      </a:cubicBezTo>
                      <a:cubicBezTo>
                        <a:pt x="6839" y="930"/>
                        <a:pt x="4610" y="1"/>
                        <a:pt x="44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8" name="Google Shape;478;p36"/>
                <p:cNvSpPr/>
                <p:nvPr/>
              </p:nvSpPr>
              <p:spPr>
                <a:xfrm>
                  <a:off x="1525815" y="2367261"/>
                  <a:ext cx="150862" cy="227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7" h="6733" extrusionOk="0">
                      <a:moveTo>
                        <a:pt x="4198" y="0"/>
                      </a:moveTo>
                      <a:cubicBezTo>
                        <a:pt x="4148" y="0"/>
                        <a:pt x="4097" y="14"/>
                        <a:pt x="4047" y="39"/>
                      </a:cubicBezTo>
                      <a:cubicBezTo>
                        <a:pt x="3935" y="95"/>
                        <a:pt x="3851" y="179"/>
                        <a:pt x="3795" y="263"/>
                      </a:cubicBezTo>
                      <a:lnTo>
                        <a:pt x="3515" y="627"/>
                      </a:lnTo>
                      <a:cubicBezTo>
                        <a:pt x="3179" y="1075"/>
                        <a:pt x="2871" y="1551"/>
                        <a:pt x="2563" y="2027"/>
                      </a:cubicBezTo>
                      <a:cubicBezTo>
                        <a:pt x="2255" y="2504"/>
                        <a:pt x="1947" y="2980"/>
                        <a:pt x="1667" y="3484"/>
                      </a:cubicBezTo>
                      <a:cubicBezTo>
                        <a:pt x="1611" y="3568"/>
                        <a:pt x="1555" y="3680"/>
                        <a:pt x="1499" y="3792"/>
                      </a:cubicBezTo>
                      <a:lnTo>
                        <a:pt x="1415" y="3792"/>
                      </a:lnTo>
                      <a:cubicBezTo>
                        <a:pt x="1050" y="4072"/>
                        <a:pt x="714" y="4436"/>
                        <a:pt x="490" y="4828"/>
                      </a:cubicBezTo>
                      <a:cubicBezTo>
                        <a:pt x="406" y="4968"/>
                        <a:pt x="350" y="5080"/>
                        <a:pt x="294" y="5192"/>
                      </a:cubicBezTo>
                      <a:cubicBezTo>
                        <a:pt x="294" y="5208"/>
                        <a:pt x="322" y="5224"/>
                        <a:pt x="351" y="5224"/>
                      </a:cubicBezTo>
                      <a:cubicBezTo>
                        <a:pt x="373" y="5224"/>
                        <a:pt x="395" y="5216"/>
                        <a:pt x="406" y="5192"/>
                      </a:cubicBezTo>
                      <a:cubicBezTo>
                        <a:pt x="602" y="4772"/>
                        <a:pt x="882" y="4380"/>
                        <a:pt x="1219" y="4072"/>
                      </a:cubicBezTo>
                      <a:cubicBezTo>
                        <a:pt x="1303" y="3988"/>
                        <a:pt x="1359" y="3932"/>
                        <a:pt x="1443" y="3876"/>
                      </a:cubicBezTo>
                      <a:lnTo>
                        <a:pt x="1443" y="3876"/>
                      </a:lnTo>
                      <a:cubicBezTo>
                        <a:pt x="1247" y="4240"/>
                        <a:pt x="1050" y="4576"/>
                        <a:pt x="854" y="4968"/>
                      </a:cubicBezTo>
                      <a:cubicBezTo>
                        <a:pt x="602" y="5472"/>
                        <a:pt x="350" y="5976"/>
                        <a:pt x="126" y="6480"/>
                      </a:cubicBezTo>
                      <a:cubicBezTo>
                        <a:pt x="98" y="6564"/>
                        <a:pt x="70" y="6620"/>
                        <a:pt x="14" y="6676"/>
                      </a:cubicBezTo>
                      <a:cubicBezTo>
                        <a:pt x="0" y="6718"/>
                        <a:pt x="28" y="6732"/>
                        <a:pt x="60" y="6732"/>
                      </a:cubicBezTo>
                      <a:cubicBezTo>
                        <a:pt x="91" y="6732"/>
                        <a:pt x="126" y="6718"/>
                        <a:pt x="126" y="6704"/>
                      </a:cubicBezTo>
                      <a:cubicBezTo>
                        <a:pt x="378" y="6200"/>
                        <a:pt x="602" y="5696"/>
                        <a:pt x="882" y="5192"/>
                      </a:cubicBezTo>
                      <a:cubicBezTo>
                        <a:pt x="1135" y="4688"/>
                        <a:pt x="1387" y="4184"/>
                        <a:pt x="1667" y="3708"/>
                      </a:cubicBezTo>
                      <a:cubicBezTo>
                        <a:pt x="1919" y="3204"/>
                        <a:pt x="2199" y="2728"/>
                        <a:pt x="2507" y="2251"/>
                      </a:cubicBezTo>
                      <a:cubicBezTo>
                        <a:pt x="2815" y="1775"/>
                        <a:pt x="3123" y="1327"/>
                        <a:pt x="3459" y="851"/>
                      </a:cubicBezTo>
                      <a:lnTo>
                        <a:pt x="3711" y="487"/>
                      </a:lnTo>
                      <a:cubicBezTo>
                        <a:pt x="3795" y="403"/>
                        <a:pt x="3879" y="291"/>
                        <a:pt x="3963" y="179"/>
                      </a:cubicBezTo>
                      <a:cubicBezTo>
                        <a:pt x="3991" y="95"/>
                        <a:pt x="4075" y="67"/>
                        <a:pt x="4159" y="39"/>
                      </a:cubicBezTo>
                      <a:cubicBezTo>
                        <a:pt x="4243" y="39"/>
                        <a:pt x="4327" y="67"/>
                        <a:pt x="4411" y="95"/>
                      </a:cubicBezTo>
                      <a:cubicBezTo>
                        <a:pt x="4411" y="123"/>
                        <a:pt x="4439" y="123"/>
                        <a:pt x="4467" y="123"/>
                      </a:cubicBezTo>
                      <a:lnTo>
                        <a:pt x="4467" y="95"/>
                      </a:lnTo>
                      <a:cubicBezTo>
                        <a:pt x="4439" y="67"/>
                        <a:pt x="4411" y="67"/>
                        <a:pt x="4383" y="67"/>
                      </a:cubicBezTo>
                      <a:cubicBezTo>
                        <a:pt x="4321" y="21"/>
                        <a:pt x="4260" y="0"/>
                        <a:pt x="41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9" name="Google Shape;479;p36"/>
                <p:cNvSpPr/>
                <p:nvPr/>
              </p:nvSpPr>
              <p:spPr>
                <a:xfrm>
                  <a:off x="1649628" y="2403871"/>
                  <a:ext cx="110672" cy="24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7221" extrusionOk="0">
                      <a:moveTo>
                        <a:pt x="3244" y="1"/>
                      </a:moveTo>
                      <a:cubicBezTo>
                        <a:pt x="3215" y="1"/>
                        <a:pt x="3170" y="15"/>
                        <a:pt x="3153" y="47"/>
                      </a:cubicBezTo>
                      <a:cubicBezTo>
                        <a:pt x="3041" y="523"/>
                        <a:pt x="2873" y="999"/>
                        <a:pt x="2677" y="1476"/>
                      </a:cubicBezTo>
                      <a:cubicBezTo>
                        <a:pt x="2481" y="1952"/>
                        <a:pt x="2285" y="2428"/>
                        <a:pt x="2061" y="2876"/>
                      </a:cubicBezTo>
                      <a:cubicBezTo>
                        <a:pt x="1669" y="3800"/>
                        <a:pt x="1249" y="4724"/>
                        <a:pt x="801" y="5648"/>
                      </a:cubicBezTo>
                      <a:cubicBezTo>
                        <a:pt x="549" y="6152"/>
                        <a:pt x="269" y="6656"/>
                        <a:pt x="17" y="7188"/>
                      </a:cubicBezTo>
                      <a:cubicBezTo>
                        <a:pt x="1" y="7204"/>
                        <a:pt x="31" y="7221"/>
                        <a:pt x="65" y="7221"/>
                      </a:cubicBezTo>
                      <a:cubicBezTo>
                        <a:pt x="90" y="7221"/>
                        <a:pt x="117" y="7212"/>
                        <a:pt x="129" y="7188"/>
                      </a:cubicBezTo>
                      <a:cubicBezTo>
                        <a:pt x="605" y="6264"/>
                        <a:pt x="1053" y="5340"/>
                        <a:pt x="1473" y="4416"/>
                      </a:cubicBezTo>
                      <a:cubicBezTo>
                        <a:pt x="1921" y="3492"/>
                        <a:pt x="2313" y="2568"/>
                        <a:pt x="2705" y="1616"/>
                      </a:cubicBezTo>
                      <a:cubicBezTo>
                        <a:pt x="2929" y="1111"/>
                        <a:pt x="3125" y="579"/>
                        <a:pt x="3265" y="19"/>
                      </a:cubicBezTo>
                      <a:cubicBezTo>
                        <a:pt x="3277" y="8"/>
                        <a:pt x="3264" y="1"/>
                        <a:pt x="32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0" name="Google Shape;480;p36"/>
                <p:cNvSpPr/>
                <p:nvPr/>
              </p:nvSpPr>
              <p:spPr>
                <a:xfrm>
                  <a:off x="1725854" y="2236018"/>
                  <a:ext cx="72847" cy="137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" h="4066" extrusionOk="0">
                      <a:moveTo>
                        <a:pt x="461" y="1"/>
                      </a:moveTo>
                      <a:cubicBezTo>
                        <a:pt x="410" y="1"/>
                        <a:pt x="358" y="11"/>
                        <a:pt x="308" y="33"/>
                      </a:cubicBezTo>
                      <a:cubicBezTo>
                        <a:pt x="112" y="89"/>
                        <a:pt x="0" y="313"/>
                        <a:pt x="84" y="537"/>
                      </a:cubicBezTo>
                      <a:lnTo>
                        <a:pt x="1428" y="4065"/>
                      </a:lnTo>
                      <a:lnTo>
                        <a:pt x="2156" y="3785"/>
                      </a:lnTo>
                      <a:lnTo>
                        <a:pt x="812" y="257"/>
                      </a:lnTo>
                      <a:cubicBezTo>
                        <a:pt x="750" y="90"/>
                        <a:pt x="610" y="1"/>
                        <a:pt x="4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1774083" y="2363850"/>
                  <a:ext cx="87032" cy="192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" h="5713" extrusionOk="0">
                      <a:moveTo>
                        <a:pt x="728" y="0"/>
                      </a:moveTo>
                      <a:lnTo>
                        <a:pt x="0" y="280"/>
                      </a:lnTo>
                      <a:lnTo>
                        <a:pt x="2325" y="5713"/>
                      </a:lnTo>
                      <a:lnTo>
                        <a:pt x="2577" y="5601"/>
                      </a:lnTo>
                      <a:lnTo>
                        <a:pt x="7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2" name="Google Shape;482;p36"/>
                <p:cNvSpPr/>
                <p:nvPr/>
              </p:nvSpPr>
              <p:spPr>
                <a:xfrm>
                  <a:off x="1723017" y="2229533"/>
                  <a:ext cx="71902" cy="120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3563" extrusionOk="0">
                      <a:moveTo>
                        <a:pt x="476" y="1"/>
                      </a:moveTo>
                      <a:cubicBezTo>
                        <a:pt x="392" y="29"/>
                        <a:pt x="280" y="169"/>
                        <a:pt x="224" y="225"/>
                      </a:cubicBezTo>
                      <a:cubicBezTo>
                        <a:pt x="140" y="309"/>
                        <a:pt x="56" y="421"/>
                        <a:pt x="28" y="533"/>
                      </a:cubicBezTo>
                      <a:cubicBezTo>
                        <a:pt x="0" y="729"/>
                        <a:pt x="0" y="953"/>
                        <a:pt x="28" y="1149"/>
                      </a:cubicBezTo>
                      <a:cubicBezTo>
                        <a:pt x="56" y="1317"/>
                        <a:pt x="84" y="1485"/>
                        <a:pt x="84" y="1625"/>
                      </a:cubicBezTo>
                      <a:cubicBezTo>
                        <a:pt x="84" y="1821"/>
                        <a:pt x="112" y="1989"/>
                        <a:pt x="168" y="2157"/>
                      </a:cubicBezTo>
                      <a:cubicBezTo>
                        <a:pt x="252" y="2409"/>
                        <a:pt x="364" y="2661"/>
                        <a:pt x="476" y="2913"/>
                      </a:cubicBezTo>
                      <a:cubicBezTo>
                        <a:pt x="560" y="3081"/>
                        <a:pt x="672" y="3249"/>
                        <a:pt x="812" y="3417"/>
                      </a:cubicBezTo>
                      <a:cubicBezTo>
                        <a:pt x="924" y="3512"/>
                        <a:pt x="1062" y="3563"/>
                        <a:pt x="1202" y="3563"/>
                      </a:cubicBezTo>
                      <a:cubicBezTo>
                        <a:pt x="1308" y="3563"/>
                        <a:pt x="1416" y="3534"/>
                        <a:pt x="1512" y="3473"/>
                      </a:cubicBezTo>
                      <a:cubicBezTo>
                        <a:pt x="1736" y="3389"/>
                        <a:pt x="2044" y="3277"/>
                        <a:pt x="2100" y="2997"/>
                      </a:cubicBezTo>
                      <a:cubicBezTo>
                        <a:pt x="2128" y="2857"/>
                        <a:pt x="2044" y="2717"/>
                        <a:pt x="1932" y="2661"/>
                      </a:cubicBezTo>
                      <a:cubicBezTo>
                        <a:pt x="1988" y="2549"/>
                        <a:pt x="2016" y="2437"/>
                        <a:pt x="1988" y="2325"/>
                      </a:cubicBezTo>
                      <a:cubicBezTo>
                        <a:pt x="1960" y="2213"/>
                        <a:pt x="1876" y="2129"/>
                        <a:pt x="1736" y="2101"/>
                      </a:cubicBezTo>
                      <a:cubicBezTo>
                        <a:pt x="1848" y="1849"/>
                        <a:pt x="1736" y="1569"/>
                        <a:pt x="1484" y="1485"/>
                      </a:cubicBezTo>
                      <a:cubicBezTo>
                        <a:pt x="1512" y="1401"/>
                        <a:pt x="1540" y="1317"/>
                        <a:pt x="1540" y="1233"/>
                      </a:cubicBezTo>
                      <a:cubicBezTo>
                        <a:pt x="1540" y="1149"/>
                        <a:pt x="1484" y="1065"/>
                        <a:pt x="1400" y="1037"/>
                      </a:cubicBezTo>
                      <a:cubicBezTo>
                        <a:pt x="1358" y="1023"/>
                        <a:pt x="1309" y="1016"/>
                        <a:pt x="1260" y="1016"/>
                      </a:cubicBezTo>
                      <a:cubicBezTo>
                        <a:pt x="1211" y="1016"/>
                        <a:pt x="1162" y="1023"/>
                        <a:pt x="1120" y="1037"/>
                      </a:cubicBezTo>
                      <a:lnTo>
                        <a:pt x="1092" y="1037"/>
                      </a:lnTo>
                      <a:lnTo>
                        <a:pt x="644" y="1177"/>
                      </a:lnTo>
                      <a:cubicBezTo>
                        <a:pt x="587" y="1196"/>
                        <a:pt x="490" y="1241"/>
                        <a:pt x="408" y="1241"/>
                      </a:cubicBezTo>
                      <a:cubicBezTo>
                        <a:pt x="370" y="1241"/>
                        <a:pt x="335" y="1231"/>
                        <a:pt x="308" y="1205"/>
                      </a:cubicBezTo>
                      <a:cubicBezTo>
                        <a:pt x="280" y="1177"/>
                        <a:pt x="252" y="1121"/>
                        <a:pt x="252" y="1065"/>
                      </a:cubicBezTo>
                      <a:cubicBezTo>
                        <a:pt x="252" y="953"/>
                        <a:pt x="252" y="841"/>
                        <a:pt x="280" y="729"/>
                      </a:cubicBezTo>
                      <a:cubicBezTo>
                        <a:pt x="364" y="533"/>
                        <a:pt x="560" y="393"/>
                        <a:pt x="588" y="197"/>
                      </a:cubicBezTo>
                      <a:cubicBezTo>
                        <a:pt x="616" y="141"/>
                        <a:pt x="616" y="85"/>
                        <a:pt x="588" y="57"/>
                      </a:cubicBezTo>
                      <a:cubicBezTo>
                        <a:pt x="560" y="29"/>
                        <a:pt x="532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DD7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3" name="Google Shape;483;p36"/>
                <p:cNvSpPr/>
                <p:nvPr/>
              </p:nvSpPr>
              <p:spPr>
                <a:xfrm>
                  <a:off x="1728691" y="2299748"/>
                  <a:ext cx="30902" cy="48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435" extrusionOk="0">
                      <a:moveTo>
                        <a:pt x="28" y="1"/>
                      </a:moveTo>
                      <a:cubicBezTo>
                        <a:pt x="14" y="1"/>
                        <a:pt x="0" y="8"/>
                        <a:pt x="0" y="22"/>
                      </a:cubicBezTo>
                      <a:cubicBezTo>
                        <a:pt x="84" y="274"/>
                        <a:pt x="196" y="554"/>
                        <a:pt x="336" y="806"/>
                      </a:cubicBezTo>
                      <a:cubicBezTo>
                        <a:pt x="448" y="1058"/>
                        <a:pt x="616" y="1254"/>
                        <a:pt x="840" y="1422"/>
                      </a:cubicBezTo>
                      <a:cubicBezTo>
                        <a:pt x="850" y="1431"/>
                        <a:pt x="862" y="1435"/>
                        <a:pt x="873" y="1435"/>
                      </a:cubicBezTo>
                      <a:cubicBezTo>
                        <a:pt x="896" y="1435"/>
                        <a:pt x="915" y="1422"/>
                        <a:pt x="896" y="1422"/>
                      </a:cubicBezTo>
                      <a:cubicBezTo>
                        <a:pt x="700" y="1254"/>
                        <a:pt x="532" y="1030"/>
                        <a:pt x="420" y="778"/>
                      </a:cubicBezTo>
                      <a:cubicBezTo>
                        <a:pt x="280" y="526"/>
                        <a:pt x="140" y="274"/>
                        <a:pt x="56" y="22"/>
                      </a:cubicBezTo>
                      <a:cubicBezTo>
                        <a:pt x="56" y="8"/>
                        <a:pt x="42" y="1"/>
                        <a:pt x="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4" name="Google Shape;484;p36"/>
                <p:cNvSpPr/>
                <p:nvPr/>
              </p:nvSpPr>
              <p:spPr>
                <a:xfrm>
                  <a:off x="1746659" y="2281544"/>
                  <a:ext cx="22729" cy="8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253" extrusionOk="0">
                      <a:moveTo>
                        <a:pt x="616" y="1"/>
                      </a:moveTo>
                      <a:lnTo>
                        <a:pt x="56" y="197"/>
                      </a:lnTo>
                      <a:cubicBezTo>
                        <a:pt x="0" y="197"/>
                        <a:pt x="56" y="253"/>
                        <a:pt x="84" y="253"/>
                      </a:cubicBezTo>
                      <a:lnTo>
                        <a:pt x="644" y="29"/>
                      </a:lnTo>
                      <a:cubicBezTo>
                        <a:pt x="672" y="1"/>
                        <a:pt x="644" y="1"/>
                        <a:pt x="6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5" name="Google Shape;485;p36"/>
                <p:cNvSpPr/>
                <p:nvPr/>
              </p:nvSpPr>
              <p:spPr>
                <a:xfrm>
                  <a:off x="1756115" y="2301403"/>
                  <a:ext cx="24620" cy="8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" h="266" extrusionOk="0">
                      <a:moveTo>
                        <a:pt x="672" y="1"/>
                      </a:moveTo>
                      <a:lnTo>
                        <a:pt x="28" y="225"/>
                      </a:lnTo>
                      <a:cubicBezTo>
                        <a:pt x="28" y="225"/>
                        <a:pt x="0" y="225"/>
                        <a:pt x="28" y="253"/>
                      </a:cubicBezTo>
                      <a:cubicBezTo>
                        <a:pt x="28" y="262"/>
                        <a:pt x="31" y="265"/>
                        <a:pt x="36" y="265"/>
                      </a:cubicBezTo>
                      <a:cubicBezTo>
                        <a:pt x="44" y="265"/>
                        <a:pt x="56" y="253"/>
                        <a:pt x="56" y="253"/>
                      </a:cubicBezTo>
                      <a:lnTo>
                        <a:pt x="728" y="29"/>
                      </a:lnTo>
                      <a:cubicBezTo>
                        <a:pt x="728" y="29"/>
                        <a:pt x="728" y="29"/>
                        <a:pt x="7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6" name="Google Shape;486;p36"/>
                <p:cNvSpPr/>
                <p:nvPr/>
              </p:nvSpPr>
              <p:spPr>
                <a:xfrm>
                  <a:off x="1766517" y="2321532"/>
                  <a:ext cx="19892" cy="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218" extrusionOk="0">
                      <a:moveTo>
                        <a:pt x="560" y="0"/>
                      </a:moveTo>
                      <a:cubicBezTo>
                        <a:pt x="553" y="0"/>
                        <a:pt x="546" y="7"/>
                        <a:pt x="532" y="21"/>
                      </a:cubicBezTo>
                      <a:cubicBezTo>
                        <a:pt x="364" y="105"/>
                        <a:pt x="196" y="161"/>
                        <a:pt x="0" y="189"/>
                      </a:cubicBezTo>
                      <a:lnTo>
                        <a:pt x="0" y="217"/>
                      </a:lnTo>
                      <a:lnTo>
                        <a:pt x="56" y="217"/>
                      </a:lnTo>
                      <a:cubicBezTo>
                        <a:pt x="224" y="189"/>
                        <a:pt x="420" y="105"/>
                        <a:pt x="588" y="21"/>
                      </a:cubicBezTo>
                      <a:cubicBezTo>
                        <a:pt x="574" y="7"/>
                        <a:pt x="567" y="0"/>
                        <a:pt x="5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7" name="Google Shape;487;p36"/>
                <p:cNvSpPr/>
                <p:nvPr/>
              </p:nvSpPr>
              <p:spPr>
                <a:xfrm>
                  <a:off x="1789213" y="2130240"/>
                  <a:ext cx="157042" cy="263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0" h="7791" extrusionOk="0">
                      <a:moveTo>
                        <a:pt x="2941" y="0"/>
                      </a:moveTo>
                      <a:cubicBezTo>
                        <a:pt x="2549" y="56"/>
                        <a:pt x="2157" y="112"/>
                        <a:pt x="1765" y="196"/>
                      </a:cubicBezTo>
                      <a:cubicBezTo>
                        <a:pt x="1177" y="308"/>
                        <a:pt x="588" y="448"/>
                        <a:pt x="0" y="616"/>
                      </a:cubicBezTo>
                      <a:cubicBezTo>
                        <a:pt x="0" y="980"/>
                        <a:pt x="28" y="1316"/>
                        <a:pt x="140" y="1652"/>
                      </a:cubicBezTo>
                      <a:cubicBezTo>
                        <a:pt x="196" y="1821"/>
                        <a:pt x="252" y="1961"/>
                        <a:pt x="280" y="2129"/>
                      </a:cubicBezTo>
                      <a:cubicBezTo>
                        <a:pt x="813" y="3781"/>
                        <a:pt x="1597" y="5321"/>
                        <a:pt x="2633" y="6693"/>
                      </a:cubicBezTo>
                      <a:cubicBezTo>
                        <a:pt x="2820" y="6934"/>
                        <a:pt x="3341" y="7791"/>
                        <a:pt x="3680" y="7791"/>
                      </a:cubicBezTo>
                      <a:cubicBezTo>
                        <a:pt x="3695" y="7791"/>
                        <a:pt x="3710" y="7789"/>
                        <a:pt x="3725" y="7785"/>
                      </a:cubicBezTo>
                      <a:cubicBezTo>
                        <a:pt x="4257" y="6553"/>
                        <a:pt x="4565" y="5237"/>
                        <a:pt x="4621" y="3893"/>
                      </a:cubicBezTo>
                      <a:cubicBezTo>
                        <a:pt x="4649" y="3277"/>
                        <a:pt x="4649" y="2661"/>
                        <a:pt x="4649" y="2045"/>
                      </a:cubicBezTo>
                      <a:lnTo>
                        <a:pt x="4649" y="1849"/>
                      </a:lnTo>
                      <a:cubicBezTo>
                        <a:pt x="4649" y="1596"/>
                        <a:pt x="4649" y="1344"/>
                        <a:pt x="4649" y="1064"/>
                      </a:cubicBezTo>
                      <a:cubicBezTo>
                        <a:pt x="4621" y="840"/>
                        <a:pt x="4593" y="616"/>
                        <a:pt x="4537" y="392"/>
                      </a:cubicBezTo>
                      <a:cubicBezTo>
                        <a:pt x="4033" y="140"/>
                        <a:pt x="3501" y="28"/>
                        <a:pt x="2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8" name="Google Shape;488;p36"/>
                <p:cNvSpPr/>
                <p:nvPr/>
              </p:nvSpPr>
              <p:spPr>
                <a:xfrm>
                  <a:off x="1743822" y="2153172"/>
                  <a:ext cx="260116" cy="253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2" h="7499" extrusionOk="0">
                      <a:moveTo>
                        <a:pt x="7036" y="0"/>
                      </a:moveTo>
                      <a:cubicBezTo>
                        <a:pt x="7008" y="0"/>
                        <a:pt x="6987" y="7"/>
                        <a:pt x="7001" y="21"/>
                      </a:cubicBezTo>
                      <a:lnTo>
                        <a:pt x="7533" y="917"/>
                      </a:lnTo>
                      <a:cubicBezTo>
                        <a:pt x="7533" y="945"/>
                        <a:pt x="7561" y="945"/>
                        <a:pt x="7561" y="973"/>
                      </a:cubicBezTo>
                      <a:lnTo>
                        <a:pt x="7561" y="1029"/>
                      </a:lnTo>
                      <a:lnTo>
                        <a:pt x="7505" y="1142"/>
                      </a:lnTo>
                      <a:lnTo>
                        <a:pt x="7365" y="1310"/>
                      </a:lnTo>
                      <a:cubicBezTo>
                        <a:pt x="7253" y="1450"/>
                        <a:pt x="7169" y="1590"/>
                        <a:pt x="7057" y="1702"/>
                      </a:cubicBezTo>
                      <a:cubicBezTo>
                        <a:pt x="6945" y="1842"/>
                        <a:pt x="6833" y="1982"/>
                        <a:pt x="6721" y="2122"/>
                      </a:cubicBezTo>
                      <a:cubicBezTo>
                        <a:pt x="6693" y="2122"/>
                        <a:pt x="6693" y="2150"/>
                        <a:pt x="6721" y="2150"/>
                      </a:cubicBezTo>
                      <a:lnTo>
                        <a:pt x="7281" y="2570"/>
                      </a:lnTo>
                      <a:lnTo>
                        <a:pt x="7421" y="2682"/>
                      </a:lnTo>
                      <a:cubicBezTo>
                        <a:pt x="7449" y="2710"/>
                        <a:pt x="7505" y="2738"/>
                        <a:pt x="7533" y="2794"/>
                      </a:cubicBezTo>
                      <a:cubicBezTo>
                        <a:pt x="7589" y="2878"/>
                        <a:pt x="7589" y="2990"/>
                        <a:pt x="7533" y="3074"/>
                      </a:cubicBezTo>
                      <a:cubicBezTo>
                        <a:pt x="7421" y="3466"/>
                        <a:pt x="7225" y="3858"/>
                        <a:pt x="7001" y="4222"/>
                      </a:cubicBezTo>
                      <a:cubicBezTo>
                        <a:pt x="6581" y="4922"/>
                        <a:pt x="6105" y="5566"/>
                        <a:pt x="5657" y="6266"/>
                      </a:cubicBezTo>
                      <a:cubicBezTo>
                        <a:pt x="5433" y="6602"/>
                        <a:pt x="5237" y="6994"/>
                        <a:pt x="5069" y="7358"/>
                      </a:cubicBezTo>
                      <a:cubicBezTo>
                        <a:pt x="4565" y="6938"/>
                        <a:pt x="4117" y="6490"/>
                        <a:pt x="3669" y="6014"/>
                      </a:cubicBezTo>
                      <a:cubicBezTo>
                        <a:pt x="3221" y="5538"/>
                        <a:pt x="2773" y="5090"/>
                        <a:pt x="2269" y="4698"/>
                      </a:cubicBezTo>
                      <a:cubicBezTo>
                        <a:pt x="2016" y="4474"/>
                        <a:pt x="1764" y="4306"/>
                        <a:pt x="1512" y="4110"/>
                      </a:cubicBezTo>
                      <a:cubicBezTo>
                        <a:pt x="1372" y="3998"/>
                        <a:pt x="1260" y="3914"/>
                        <a:pt x="1148" y="3802"/>
                      </a:cubicBezTo>
                      <a:cubicBezTo>
                        <a:pt x="1092" y="3746"/>
                        <a:pt x="1036" y="3690"/>
                        <a:pt x="980" y="3634"/>
                      </a:cubicBezTo>
                      <a:cubicBezTo>
                        <a:pt x="924" y="3578"/>
                        <a:pt x="868" y="3494"/>
                        <a:pt x="868" y="3438"/>
                      </a:cubicBezTo>
                      <a:cubicBezTo>
                        <a:pt x="868" y="3354"/>
                        <a:pt x="924" y="3270"/>
                        <a:pt x="980" y="3186"/>
                      </a:cubicBezTo>
                      <a:cubicBezTo>
                        <a:pt x="1036" y="3130"/>
                        <a:pt x="1064" y="3046"/>
                        <a:pt x="1120" y="2962"/>
                      </a:cubicBezTo>
                      <a:lnTo>
                        <a:pt x="1428" y="2486"/>
                      </a:lnTo>
                      <a:lnTo>
                        <a:pt x="1484" y="2402"/>
                      </a:lnTo>
                      <a:cubicBezTo>
                        <a:pt x="1512" y="2346"/>
                        <a:pt x="1540" y="2318"/>
                        <a:pt x="1540" y="2290"/>
                      </a:cubicBezTo>
                      <a:cubicBezTo>
                        <a:pt x="1568" y="2206"/>
                        <a:pt x="1484" y="2178"/>
                        <a:pt x="1428" y="2150"/>
                      </a:cubicBezTo>
                      <a:lnTo>
                        <a:pt x="924" y="1954"/>
                      </a:lnTo>
                      <a:lnTo>
                        <a:pt x="420" y="1758"/>
                      </a:lnTo>
                      <a:cubicBezTo>
                        <a:pt x="336" y="1730"/>
                        <a:pt x="252" y="1702"/>
                        <a:pt x="196" y="1674"/>
                      </a:cubicBezTo>
                      <a:cubicBezTo>
                        <a:pt x="112" y="1618"/>
                        <a:pt x="140" y="1534"/>
                        <a:pt x="168" y="1450"/>
                      </a:cubicBezTo>
                      <a:lnTo>
                        <a:pt x="644" y="469"/>
                      </a:lnTo>
                      <a:lnTo>
                        <a:pt x="784" y="217"/>
                      </a:lnTo>
                      <a:cubicBezTo>
                        <a:pt x="784" y="201"/>
                        <a:pt x="747" y="185"/>
                        <a:pt x="715" y="185"/>
                      </a:cubicBezTo>
                      <a:cubicBezTo>
                        <a:pt x="692" y="185"/>
                        <a:pt x="672" y="194"/>
                        <a:pt x="672" y="217"/>
                      </a:cubicBezTo>
                      <a:lnTo>
                        <a:pt x="168" y="1226"/>
                      </a:lnTo>
                      <a:cubicBezTo>
                        <a:pt x="140" y="1310"/>
                        <a:pt x="84" y="1394"/>
                        <a:pt x="56" y="1478"/>
                      </a:cubicBezTo>
                      <a:cubicBezTo>
                        <a:pt x="0" y="1534"/>
                        <a:pt x="0" y="1618"/>
                        <a:pt x="56" y="1674"/>
                      </a:cubicBezTo>
                      <a:cubicBezTo>
                        <a:pt x="112" y="1730"/>
                        <a:pt x="168" y="1758"/>
                        <a:pt x="224" y="1786"/>
                      </a:cubicBezTo>
                      <a:lnTo>
                        <a:pt x="476" y="1870"/>
                      </a:lnTo>
                      <a:lnTo>
                        <a:pt x="1008" y="2066"/>
                      </a:lnTo>
                      <a:lnTo>
                        <a:pt x="1260" y="2178"/>
                      </a:lnTo>
                      <a:lnTo>
                        <a:pt x="1372" y="2234"/>
                      </a:lnTo>
                      <a:cubicBezTo>
                        <a:pt x="1428" y="2234"/>
                        <a:pt x="1456" y="2262"/>
                        <a:pt x="1428" y="2318"/>
                      </a:cubicBezTo>
                      <a:cubicBezTo>
                        <a:pt x="1428" y="2346"/>
                        <a:pt x="1400" y="2374"/>
                        <a:pt x="1372" y="2402"/>
                      </a:cubicBezTo>
                      <a:lnTo>
                        <a:pt x="1288" y="2542"/>
                      </a:lnTo>
                      <a:lnTo>
                        <a:pt x="1148" y="2766"/>
                      </a:lnTo>
                      <a:lnTo>
                        <a:pt x="840" y="3242"/>
                      </a:lnTo>
                      <a:cubicBezTo>
                        <a:pt x="784" y="3298"/>
                        <a:pt x="756" y="3382"/>
                        <a:pt x="756" y="3438"/>
                      </a:cubicBezTo>
                      <a:cubicBezTo>
                        <a:pt x="756" y="3522"/>
                        <a:pt x="812" y="3606"/>
                        <a:pt x="868" y="3634"/>
                      </a:cubicBezTo>
                      <a:cubicBezTo>
                        <a:pt x="952" y="3774"/>
                        <a:pt x="1064" y="3886"/>
                        <a:pt x="1176" y="3998"/>
                      </a:cubicBezTo>
                      <a:cubicBezTo>
                        <a:pt x="1428" y="4194"/>
                        <a:pt x="1708" y="4390"/>
                        <a:pt x="1960" y="4586"/>
                      </a:cubicBezTo>
                      <a:cubicBezTo>
                        <a:pt x="2465" y="4978"/>
                        <a:pt x="2941" y="5426"/>
                        <a:pt x="3389" y="5902"/>
                      </a:cubicBezTo>
                      <a:cubicBezTo>
                        <a:pt x="3865" y="6378"/>
                        <a:pt x="4313" y="6854"/>
                        <a:pt x="4789" y="7274"/>
                      </a:cubicBezTo>
                      <a:cubicBezTo>
                        <a:pt x="4873" y="7358"/>
                        <a:pt x="4985" y="7498"/>
                        <a:pt x="5125" y="7498"/>
                      </a:cubicBezTo>
                      <a:cubicBezTo>
                        <a:pt x="5237" y="7498"/>
                        <a:pt x="5209" y="7386"/>
                        <a:pt x="5237" y="7330"/>
                      </a:cubicBezTo>
                      <a:cubicBezTo>
                        <a:pt x="5237" y="7274"/>
                        <a:pt x="5293" y="7190"/>
                        <a:pt x="5321" y="7106"/>
                      </a:cubicBezTo>
                      <a:cubicBezTo>
                        <a:pt x="5405" y="6966"/>
                        <a:pt x="5489" y="6826"/>
                        <a:pt x="5545" y="6686"/>
                      </a:cubicBezTo>
                      <a:cubicBezTo>
                        <a:pt x="5713" y="6406"/>
                        <a:pt x="5909" y="6126"/>
                        <a:pt x="6077" y="5874"/>
                      </a:cubicBezTo>
                      <a:lnTo>
                        <a:pt x="6385" y="5398"/>
                      </a:lnTo>
                      <a:cubicBezTo>
                        <a:pt x="6609" y="5034"/>
                        <a:pt x="6861" y="4726"/>
                        <a:pt x="7057" y="4334"/>
                      </a:cubicBezTo>
                      <a:cubicBezTo>
                        <a:pt x="7309" y="3970"/>
                        <a:pt x="7477" y="3606"/>
                        <a:pt x="7617" y="3186"/>
                      </a:cubicBezTo>
                      <a:cubicBezTo>
                        <a:pt x="7673" y="3074"/>
                        <a:pt x="7701" y="2990"/>
                        <a:pt x="7673" y="2878"/>
                      </a:cubicBezTo>
                      <a:cubicBezTo>
                        <a:pt x="7645" y="2766"/>
                        <a:pt x="7533" y="2682"/>
                        <a:pt x="7449" y="2626"/>
                      </a:cubicBezTo>
                      <a:lnTo>
                        <a:pt x="6833" y="2150"/>
                      </a:lnTo>
                      <a:cubicBezTo>
                        <a:pt x="7141" y="1786"/>
                        <a:pt x="7449" y="1422"/>
                        <a:pt x="7701" y="1029"/>
                      </a:cubicBezTo>
                      <a:lnTo>
                        <a:pt x="7701" y="1001"/>
                      </a:lnTo>
                      <a:cubicBezTo>
                        <a:pt x="7505" y="665"/>
                        <a:pt x="7309" y="357"/>
                        <a:pt x="7113" y="21"/>
                      </a:cubicBezTo>
                      <a:cubicBezTo>
                        <a:pt x="7099" y="7"/>
                        <a:pt x="7064" y="0"/>
                        <a:pt x="70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9" name="Google Shape;489;p36"/>
                <p:cNvSpPr/>
                <p:nvPr/>
              </p:nvSpPr>
              <p:spPr>
                <a:xfrm>
                  <a:off x="1789213" y="2130240"/>
                  <a:ext cx="157042" cy="81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0" h="2409" extrusionOk="0">
                      <a:moveTo>
                        <a:pt x="2941" y="0"/>
                      </a:moveTo>
                      <a:cubicBezTo>
                        <a:pt x="2549" y="56"/>
                        <a:pt x="2157" y="112"/>
                        <a:pt x="1765" y="196"/>
                      </a:cubicBezTo>
                      <a:cubicBezTo>
                        <a:pt x="1177" y="308"/>
                        <a:pt x="588" y="448"/>
                        <a:pt x="0" y="644"/>
                      </a:cubicBezTo>
                      <a:cubicBezTo>
                        <a:pt x="0" y="980"/>
                        <a:pt x="28" y="1316"/>
                        <a:pt x="140" y="1652"/>
                      </a:cubicBezTo>
                      <a:cubicBezTo>
                        <a:pt x="532" y="1933"/>
                        <a:pt x="981" y="2129"/>
                        <a:pt x="1485" y="2241"/>
                      </a:cubicBezTo>
                      <a:cubicBezTo>
                        <a:pt x="1597" y="2269"/>
                        <a:pt x="1737" y="2297"/>
                        <a:pt x="1849" y="2325"/>
                      </a:cubicBezTo>
                      <a:cubicBezTo>
                        <a:pt x="2171" y="2381"/>
                        <a:pt x="2500" y="2409"/>
                        <a:pt x="2832" y="2409"/>
                      </a:cubicBezTo>
                      <a:cubicBezTo>
                        <a:pt x="3165" y="2409"/>
                        <a:pt x="3501" y="2381"/>
                        <a:pt x="3837" y="2325"/>
                      </a:cubicBezTo>
                      <a:cubicBezTo>
                        <a:pt x="4117" y="2269"/>
                        <a:pt x="4397" y="2157"/>
                        <a:pt x="4649" y="2045"/>
                      </a:cubicBezTo>
                      <a:lnTo>
                        <a:pt x="4649" y="1849"/>
                      </a:lnTo>
                      <a:cubicBezTo>
                        <a:pt x="4649" y="1596"/>
                        <a:pt x="4649" y="1344"/>
                        <a:pt x="4649" y="1064"/>
                      </a:cubicBezTo>
                      <a:cubicBezTo>
                        <a:pt x="4621" y="840"/>
                        <a:pt x="4593" y="616"/>
                        <a:pt x="4537" y="392"/>
                      </a:cubicBezTo>
                      <a:cubicBezTo>
                        <a:pt x="4033" y="168"/>
                        <a:pt x="3501" y="28"/>
                        <a:pt x="29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0" name="Google Shape;490;p36"/>
                <p:cNvSpPr/>
                <p:nvPr/>
              </p:nvSpPr>
              <p:spPr>
                <a:xfrm>
                  <a:off x="1742876" y="1824355"/>
                  <a:ext cx="278083" cy="29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8841" extrusionOk="0">
                      <a:moveTo>
                        <a:pt x="5009" y="0"/>
                      </a:moveTo>
                      <a:cubicBezTo>
                        <a:pt x="3751" y="0"/>
                        <a:pt x="2552" y="561"/>
                        <a:pt x="1736" y="1580"/>
                      </a:cubicBezTo>
                      <a:cubicBezTo>
                        <a:pt x="504" y="3149"/>
                        <a:pt x="0" y="5837"/>
                        <a:pt x="1428" y="7461"/>
                      </a:cubicBezTo>
                      <a:cubicBezTo>
                        <a:pt x="1764" y="7797"/>
                        <a:pt x="2128" y="8077"/>
                        <a:pt x="2549" y="8273"/>
                      </a:cubicBezTo>
                      <a:cubicBezTo>
                        <a:pt x="2717" y="8357"/>
                        <a:pt x="2885" y="8441"/>
                        <a:pt x="3081" y="8497"/>
                      </a:cubicBezTo>
                      <a:cubicBezTo>
                        <a:pt x="3361" y="8581"/>
                        <a:pt x="3697" y="8609"/>
                        <a:pt x="3977" y="8693"/>
                      </a:cubicBezTo>
                      <a:cubicBezTo>
                        <a:pt x="4232" y="8786"/>
                        <a:pt x="4506" y="8840"/>
                        <a:pt x="4784" y="8840"/>
                      </a:cubicBezTo>
                      <a:cubicBezTo>
                        <a:pt x="4842" y="8840"/>
                        <a:pt x="4899" y="8838"/>
                        <a:pt x="4957" y="8833"/>
                      </a:cubicBezTo>
                      <a:cubicBezTo>
                        <a:pt x="5685" y="8749"/>
                        <a:pt x="6329" y="8329"/>
                        <a:pt x="6721" y="7713"/>
                      </a:cubicBezTo>
                      <a:cubicBezTo>
                        <a:pt x="7421" y="6621"/>
                        <a:pt x="7757" y="5361"/>
                        <a:pt x="8009" y="4101"/>
                      </a:cubicBezTo>
                      <a:cubicBezTo>
                        <a:pt x="8233" y="3064"/>
                        <a:pt x="8233" y="1776"/>
                        <a:pt x="7477" y="964"/>
                      </a:cubicBezTo>
                      <a:cubicBezTo>
                        <a:pt x="7057" y="516"/>
                        <a:pt x="6497" y="208"/>
                        <a:pt x="5909" y="96"/>
                      </a:cubicBezTo>
                      <a:cubicBezTo>
                        <a:pt x="5609" y="32"/>
                        <a:pt x="5307" y="0"/>
                        <a:pt x="50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1" name="Google Shape;491;p36"/>
                <p:cNvSpPr/>
                <p:nvPr/>
              </p:nvSpPr>
              <p:spPr>
                <a:xfrm>
                  <a:off x="1982160" y="1982144"/>
                  <a:ext cx="27457" cy="3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" h="1120" extrusionOk="0">
                      <a:moveTo>
                        <a:pt x="709" y="0"/>
                      </a:moveTo>
                      <a:cubicBezTo>
                        <a:pt x="667" y="0"/>
                        <a:pt x="622" y="28"/>
                        <a:pt x="588" y="45"/>
                      </a:cubicBezTo>
                      <a:cubicBezTo>
                        <a:pt x="448" y="101"/>
                        <a:pt x="336" y="185"/>
                        <a:pt x="224" y="297"/>
                      </a:cubicBezTo>
                      <a:cubicBezTo>
                        <a:pt x="168" y="381"/>
                        <a:pt x="112" y="437"/>
                        <a:pt x="56" y="493"/>
                      </a:cubicBezTo>
                      <a:cubicBezTo>
                        <a:pt x="28" y="521"/>
                        <a:pt x="28" y="549"/>
                        <a:pt x="28" y="577"/>
                      </a:cubicBezTo>
                      <a:cubicBezTo>
                        <a:pt x="0" y="661"/>
                        <a:pt x="56" y="717"/>
                        <a:pt x="112" y="773"/>
                      </a:cubicBezTo>
                      <a:cubicBezTo>
                        <a:pt x="140" y="801"/>
                        <a:pt x="224" y="857"/>
                        <a:pt x="280" y="913"/>
                      </a:cubicBezTo>
                      <a:cubicBezTo>
                        <a:pt x="364" y="997"/>
                        <a:pt x="476" y="1053"/>
                        <a:pt x="588" y="1109"/>
                      </a:cubicBezTo>
                      <a:cubicBezTo>
                        <a:pt x="603" y="1116"/>
                        <a:pt x="616" y="1120"/>
                        <a:pt x="627" y="1120"/>
                      </a:cubicBezTo>
                      <a:cubicBezTo>
                        <a:pt x="657" y="1120"/>
                        <a:pt x="672" y="1094"/>
                        <a:pt x="672" y="1053"/>
                      </a:cubicBezTo>
                      <a:lnTo>
                        <a:pt x="700" y="913"/>
                      </a:lnTo>
                      <a:cubicBezTo>
                        <a:pt x="756" y="689"/>
                        <a:pt x="784" y="465"/>
                        <a:pt x="812" y="241"/>
                      </a:cubicBezTo>
                      <a:cubicBezTo>
                        <a:pt x="812" y="185"/>
                        <a:pt x="812" y="101"/>
                        <a:pt x="784" y="45"/>
                      </a:cubicBezTo>
                      <a:cubicBezTo>
                        <a:pt x="762" y="12"/>
                        <a:pt x="736" y="0"/>
                        <a:pt x="7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2" name="Google Shape;492;p36"/>
                <p:cNvSpPr/>
                <p:nvPr/>
              </p:nvSpPr>
              <p:spPr>
                <a:xfrm>
                  <a:off x="1803398" y="2041112"/>
                  <a:ext cx="147586" cy="1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0" h="4460" extrusionOk="0">
                      <a:moveTo>
                        <a:pt x="879" y="1"/>
                      </a:moveTo>
                      <a:cubicBezTo>
                        <a:pt x="803" y="1"/>
                        <a:pt x="738" y="16"/>
                        <a:pt x="701" y="63"/>
                      </a:cubicBezTo>
                      <a:cubicBezTo>
                        <a:pt x="589" y="175"/>
                        <a:pt x="645" y="455"/>
                        <a:pt x="645" y="567"/>
                      </a:cubicBezTo>
                      <a:cubicBezTo>
                        <a:pt x="617" y="735"/>
                        <a:pt x="589" y="931"/>
                        <a:pt x="561" y="1127"/>
                      </a:cubicBezTo>
                      <a:cubicBezTo>
                        <a:pt x="477" y="1547"/>
                        <a:pt x="421" y="1939"/>
                        <a:pt x="308" y="2359"/>
                      </a:cubicBezTo>
                      <a:cubicBezTo>
                        <a:pt x="252" y="2583"/>
                        <a:pt x="196" y="2779"/>
                        <a:pt x="140" y="3003"/>
                      </a:cubicBezTo>
                      <a:cubicBezTo>
                        <a:pt x="112" y="3171"/>
                        <a:pt x="0" y="3339"/>
                        <a:pt x="140" y="3507"/>
                      </a:cubicBezTo>
                      <a:cubicBezTo>
                        <a:pt x="196" y="3563"/>
                        <a:pt x="280" y="3619"/>
                        <a:pt x="365" y="3647"/>
                      </a:cubicBezTo>
                      <a:cubicBezTo>
                        <a:pt x="673" y="3787"/>
                        <a:pt x="981" y="3927"/>
                        <a:pt x="1261" y="4039"/>
                      </a:cubicBezTo>
                      <a:cubicBezTo>
                        <a:pt x="1681" y="4179"/>
                        <a:pt x="2101" y="4319"/>
                        <a:pt x="2549" y="4404"/>
                      </a:cubicBezTo>
                      <a:cubicBezTo>
                        <a:pt x="2633" y="4432"/>
                        <a:pt x="2745" y="4460"/>
                        <a:pt x="2829" y="4460"/>
                      </a:cubicBezTo>
                      <a:cubicBezTo>
                        <a:pt x="2913" y="4432"/>
                        <a:pt x="2997" y="4376"/>
                        <a:pt x="3081" y="4376"/>
                      </a:cubicBezTo>
                      <a:cubicBezTo>
                        <a:pt x="3165" y="4319"/>
                        <a:pt x="3277" y="4291"/>
                        <a:pt x="3361" y="4235"/>
                      </a:cubicBezTo>
                      <a:cubicBezTo>
                        <a:pt x="3501" y="4151"/>
                        <a:pt x="3641" y="4039"/>
                        <a:pt x="3781" y="3955"/>
                      </a:cubicBezTo>
                      <a:cubicBezTo>
                        <a:pt x="3893" y="3871"/>
                        <a:pt x="3977" y="3787"/>
                        <a:pt x="4061" y="3675"/>
                      </a:cubicBezTo>
                      <a:cubicBezTo>
                        <a:pt x="4117" y="3563"/>
                        <a:pt x="4145" y="3423"/>
                        <a:pt x="4117" y="3311"/>
                      </a:cubicBezTo>
                      <a:cubicBezTo>
                        <a:pt x="4117" y="2947"/>
                        <a:pt x="4173" y="2611"/>
                        <a:pt x="4201" y="2247"/>
                      </a:cubicBezTo>
                      <a:cubicBezTo>
                        <a:pt x="4229" y="1967"/>
                        <a:pt x="4285" y="1659"/>
                        <a:pt x="4313" y="1379"/>
                      </a:cubicBezTo>
                      <a:cubicBezTo>
                        <a:pt x="4341" y="1155"/>
                        <a:pt x="4341" y="959"/>
                        <a:pt x="4341" y="763"/>
                      </a:cubicBezTo>
                      <a:lnTo>
                        <a:pt x="4341" y="679"/>
                      </a:lnTo>
                      <a:cubicBezTo>
                        <a:pt x="4369" y="595"/>
                        <a:pt x="4341" y="483"/>
                        <a:pt x="4313" y="371"/>
                      </a:cubicBezTo>
                      <a:cubicBezTo>
                        <a:pt x="4259" y="174"/>
                        <a:pt x="3989" y="149"/>
                        <a:pt x="3735" y="149"/>
                      </a:cubicBezTo>
                      <a:cubicBezTo>
                        <a:pt x="3646" y="149"/>
                        <a:pt x="3559" y="152"/>
                        <a:pt x="3484" y="152"/>
                      </a:cubicBezTo>
                      <a:cubicBezTo>
                        <a:pt x="3438" y="152"/>
                        <a:pt x="3396" y="151"/>
                        <a:pt x="3361" y="147"/>
                      </a:cubicBezTo>
                      <a:lnTo>
                        <a:pt x="1317" y="63"/>
                      </a:lnTo>
                      <a:cubicBezTo>
                        <a:pt x="1223" y="63"/>
                        <a:pt x="1030" y="1"/>
                        <a:pt x="879" y="1"/>
                      </a:cubicBezTo>
                      <a:close/>
                    </a:path>
                  </a:pathLst>
                </a:custGeom>
                <a:solidFill>
                  <a:srgbClr val="DD7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3" name="Google Shape;493;p36"/>
                <p:cNvSpPr/>
                <p:nvPr/>
              </p:nvSpPr>
              <p:spPr>
                <a:xfrm>
                  <a:off x="1833659" y="2058573"/>
                  <a:ext cx="115434" cy="81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8" h="2404" extrusionOk="0">
                      <a:moveTo>
                        <a:pt x="1524" y="1"/>
                      </a:moveTo>
                      <a:cubicBezTo>
                        <a:pt x="1214" y="1"/>
                        <a:pt x="907" y="58"/>
                        <a:pt x="617" y="162"/>
                      </a:cubicBezTo>
                      <a:cubicBezTo>
                        <a:pt x="169" y="302"/>
                        <a:pt x="1" y="526"/>
                        <a:pt x="141" y="1002"/>
                      </a:cubicBezTo>
                      <a:cubicBezTo>
                        <a:pt x="414" y="1823"/>
                        <a:pt x="1196" y="2403"/>
                        <a:pt x="2067" y="2403"/>
                      </a:cubicBezTo>
                      <a:cubicBezTo>
                        <a:pt x="2088" y="2403"/>
                        <a:pt x="2108" y="2403"/>
                        <a:pt x="2129" y="2402"/>
                      </a:cubicBezTo>
                      <a:cubicBezTo>
                        <a:pt x="2241" y="2402"/>
                        <a:pt x="2325" y="2402"/>
                        <a:pt x="2437" y="2374"/>
                      </a:cubicBezTo>
                      <a:cubicBezTo>
                        <a:pt x="2801" y="2290"/>
                        <a:pt x="3109" y="2066"/>
                        <a:pt x="3305" y="1758"/>
                      </a:cubicBezTo>
                      <a:cubicBezTo>
                        <a:pt x="3333" y="1450"/>
                        <a:pt x="3389" y="1170"/>
                        <a:pt x="3417" y="862"/>
                      </a:cubicBezTo>
                      <a:cubicBezTo>
                        <a:pt x="3361" y="778"/>
                        <a:pt x="3333" y="694"/>
                        <a:pt x="3277" y="610"/>
                      </a:cubicBezTo>
                      <a:cubicBezTo>
                        <a:pt x="3193" y="498"/>
                        <a:pt x="3081" y="414"/>
                        <a:pt x="2969" y="330"/>
                      </a:cubicBezTo>
                      <a:cubicBezTo>
                        <a:pt x="2633" y="134"/>
                        <a:pt x="2241" y="22"/>
                        <a:pt x="1849" y="22"/>
                      </a:cubicBezTo>
                      <a:cubicBezTo>
                        <a:pt x="1740" y="8"/>
                        <a:pt x="1632" y="1"/>
                        <a:pt x="15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4" name="Google Shape;494;p36"/>
                <p:cNvSpPr/>
                <p:nvPr/>
              </p:nvSpPr>
              <p:spPr>
                <a:xfrm>
                  <a:off x="1810963" y="1881365"/>
                  <a:ext cx="189194" cy="24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2" h="7287" extrusionOk="0">
                      <a:moveTo>
                        <a:pt x="3787" y="0"/>
                      </a:moveTo>
                      <a:cubicBezTo>
                        <a:pt x="3304" y="0"/>
                        <a:pt x="2806" y="111"/>
                        <a:pt x="2353" y="312"/>
                      </a:cubicBezTo>
                      <a:cubicBezTo>
                        <a:pt x="1709" y="564"/>
                        <a:pt x="1093" y="928"/>
                        <a:pt x="561" y="1376"/>
                      </a:cubicBezTo>
                      <a:cubicBezTo>
                        <a:pt x="56" y="1741"/>
                        <a:pt x="56" y="2357"/>
                        <a:pt x="28" y="2945"/>
                      </a:cubicBezTo>
                      <a:cubicBezTo>
                        <a:pt x="0" y="3589"/>
                        <a:pt x="84" y="4233"/>
                        <a:pt x="253" y="4849"/>
                      </a:cubicBezTo>
                      <a:cubicBezTo>
                        <a:pt x="421" y="5493"/>
                        <a:pt x="757" y="6109"/>
                        <a:pt x="1205" y="6613"/>
                      </a:cubicBezTo>
                      <a:cubicBezTo>
                        <a:pt x="1559" y="6989"/>
                        <a:pt x="2178" y="7287"/>
                        <a:pt x="2749" y="7287"/>
                      </a:cubicBezTo>
                      <a:cubicBezTo>
                        <a:pt x="2944" y="7287"/>
                        <a:pt x="3134" y="7252"/>
                        <a:pt x="3305" y="7173"/>
                      </a:cubicBezTo>
                      <a:cubicBezTo>
                        <a:pt x="3781" y="6977"/>
                        <a:pt x="4201" y="6641"/>
                        <a:pt x="4481" y="6221"/>
                      </a:cubicBezTo>
                      <a:cubicBezTo>
                        <a:pt x="4901" y="5577"/>
                        <a:pt x="5181" y="4849"/>
                        <a:pt x="5321" y="4121"/>
                      </a:cubicBezTo>
                      <a:cubicBezTo>
                        <a:pt x="5377" y="3841"/>
                        <a:pt x="5433" y="3561"/>
                        <a:pt x="5461" y="3281"/>
                      </a:cubicBezTo>
                      <a:cubicBezTo>
                        <a:pt x="5517" y="3001"/>
                        <a:pt x="5573" y="2749"/>
                        <a:pt x="5573" y="2497"/>
                      </a:cubicBezTo>
                      <a:cubicBezTo>
                        <a:pt x="5601" y="2245"/>
                        <a:pt x="5573" y="2021"/>
                        <a:pt x="5545" y="1797"/>
                      </a:cubicBezTo>
                      <a:cubicBezTo>
                        <a:pt x="5545" y="1405"/>
                        <a:pt x="5461" y="1012"/>
                        <a:pt x="5293" y="648"/>
                      </a:cubicBezTo>
                      <a:cubicBezTo>
                        <a:pt x="5237" y="592"/>
                        <a:pt x="5209" y="536"/>
                        <a:pt x="5153" y="508"/>
                      </a:cubicBezTo>
                      <a:cubicBezTo>
                        <a:pt x="4817" y="200"/>
                        <a:pt x="4397" y="32"/>
                        <a:pt x="3949" y="4"/>
                      </a:cubicBezTo>
                      <a:cubicBezTo>
                        <a:pt x="3895" y="1"/>
                        <a:pt x="3841" y="0"/>
                        <a:pt x="3787" y="0"/>
                      </a:cubicBezTo>
                      <a:close/>
                    </a:path>
                  </a:pathLst>
                </a:custGeom>
                <a:solidFill>
                  <a:srgbClr val="DD7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5" name="Google Shape;495;p36"/>
                <p:cNvSpPr/>
                <p:nvPr/>
              </p:nvSpPr>
              <p:spPr>
                <a:xfrm>
                  <a:off x="1909311" y="1985521"/>
                  <a:ext cx="21783" cy="5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765" extrusionOk="0">
                      <a:moveTo>
                        <a:pt x="449" y="1"/>
                      </a:moveTo>
                      <a:cubicBezTo>
                        <a:pt x="337" y="1"/>
                        <a:pt x="337" y="281"/>
                        <a:pt x="337" y="337"/>
                      </a:cubicBezTo>
                      <a:cubicBezTo>
                        <a:pt x="309" y="505"/>
                        <a:pt x="337" y="645"/>
                        <a:pt x="365" y="785"/>
                      </a:cubicBezTo>
                      <a:cubicBezTo>
                        <a:pt x="393" y="981"/>
                        <a:pt x="477" y="1149"/>
                        <a:pt x="505" y="1345"/>
                      </a:cubicBezTo>
                      <a:cubicBezTo>
                        <a:pt x="533" y="1541"/>
                        <a:pt x="253" y="1653"/>
                        <a:pt x="85" y="1681"/>
                      </a:cubicBezTo>
                      <a:cubicBezTo>
                        <a:pt x="1" y="1681"/>
                        <a:pt x="57" y="1765"/>
                        <a:pt x="113" y="1765"/>
                      </a:cubicBezTo>
                      <a:cubicBezTo>
                        <a:pt x="309" y="1737"/>
                        <a:pt x="477" y="1653"/>
                        <a:pt x="589" y="1541"/>
                      </a:cubicBezTo>
                      <a:cubicBezTo>
                        <a:pt x="645" y="1457"/>
                        <a:pt x="645" y="1373"/>
                        <a:pt x="617" y="1289"/>
                      </a:cubicBezTo>
                      <a:cubicBezTo>
                        <a:pt x="589" y="1205"/>
                        <a:pt x="561" y="1093"/>
                        <a:pt x="533" y="981"/>
                      </a:cubicBezTo>
                      <a:cubicBezTo>
                        <a:pt x="505" y="841"/>
                        <a:pt x="477" y="673"/>
                        <a:pt x="477" y="533"/>
                      </a:cubicBezTo>
                      <a:cubicBezTo>
                        <a:pt x="449" y="449"/>
                        <a:pt x="449" y="365"/>
                        <a:pt x="477" y="281"/>
                      </a:cubicBezTo>
                      <a:cubicBezTo>
                        <a:pt x="477" y="225"/>
                        <a:pt x="533" y="113"/>
                        <a:pt x="505" y="57"/>
                      </a:cubicBezTo>
                      <a:cubicBezTo>
                        <a:pt x="477" y="29"/>
                        <a:pt x="477" y="1"/>
                        <a:pt x="4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6" name="Google Shape;496;p36"/>
                <p:cNvSpPr/>
                <p:nvPr/>
              </p:nvSpPr>
              <p:spPr>
                <a:xfrm>
                  <a:off x="1941902" y="1967520"/>
                  <a:ext cx="49747" cy="23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" h="710" extrusionOk="0">
                      <a:moveTo>
                        <a:pt x="262" y="0"/>
                      </a:moveTo>
                      <a:cubicBezTo>
                        <a:pt x="143" y="0"/>
                        <a:pt x="0" y="17"/>
                        <a:pt x="44" y="170"/>
                      </a:cubicBezTo>
                      <a:cubicBezTo>
                        <a:pt x="44" y="254"/>
                        <a:pt x="128" y="282"/>
                        <a:pt x="184" y="282"/>
                      </a:cubicBezTo>
                      <a:cubicBezTo>
                        <a:pt x="268" y="310"/>
                        <a:pt x="352" y="310"/>
                        <a:pt x="436" y="310"/>
                      </a:cubicBezTo>
                      <a:lnTo>
                        <a:pt x="772" y="310"/>
                      </a:lnTo>
                      <a:cubicBezTo>
                        <a:pt x="884" y="338"/>
                        <a:pt x="996" y="366"/>
                        <a:pt x="1108" y="422"/>
                      </a:cubicBezTo>
                      <a:cubicBezTo>
                        <a:pt x="1164" y="478"/>
                        <a:pt x="1248" y="534"/>
                        <a:pt x="1304" y="618"/>
                      </a:cubicBezTo>
                      <a:lnTo>
                        <a:pt x="1416" y="674"/>
                      </a:lnTo>
                      <a:cubicBezTo>
                        <a:pt x="1416" y="674"/>
                        <a:pt x="1434" y="710"/>
                        <a:pt x="1456" y="710"/>
                      </a:cubicBezTo>
                      <a:cubicBezTo>
                        <a:pt x="1461" y="710"/>
                        <a:pt x="1467" y="707"/>
                        <a:pt x="1472" y="702"/>
                      </a:cubicBezTo>
                      <a:cubicBezTo>
                        <a:pt x="1472" y="702"/>
                        <a:pt x="1472" y="674"/>
                        <a:pt x="1472" y="674"/>
                      </a:cubicBezTo>
                      <a:cubicBezTo>
                        <a:pt x="1444" y="590"/>
                        <a:pt x="1388" y="506"/>
                        <a:pt x="1332" y="450"/>
                      </a:cubicBezTo>
                      <a:cubicBezTo>
                        <a:pt x="1248" y="310"/>
                        <a:pt x="1108" y="226"/>
                        <a:pt x="968" y="170"/>
                      </a:cubicBezTo>
                      <a:cubicBezTo>
                        <a:pt x="772" y="86"/>
                        <a:pt x="548" y="30"/>
                        <a:pt x="352" y="2"/>
                      </a:cubicBezTo>
                      <a:cubicBezTo>
                        <a:pt x="327" y="2"/>
                        <a:pt x="295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7" name="Google Shape;497;p36"/>
                <p:cNvSpPr/>
                <p:nvPr/>
              </p:nvSpPr>
              <p:spPr>
                <a:xfrm>
                  <a:off x="1845952" y="1956206"/>
                  <a:ext cx="60554" cy="1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" h="399" extrusionOk="0">
                      <a:moveTo>
                        <a:pt x="1054" y="1"/>
                      </a:moveTo>
                      <a:cubicBezTo>
                        <a:pt x="883" y="1"/>
                        <a:pt x="715" y="29"/>
                        <a:pt x="561" y="85"/>
                      </a:cubicBezTo>
                      <a:cubicBezTo>
                        <a:pt x="393" y="113"/>
                        <a:pt x="85" y="225"/>
                        <a:pt x="1" y="393"/>
                      </a:cubicBezTo>
                      <a:cubicBezTo>
                        <a:pt x="12" y="397"/>
                        <a:pt x="25" y="398"/>
                        <a:pt x="39" y="398"/>
                      </a:cubicBezTo>
                      <a:cubicBezTo>
                        <a:pt x="122" y="398"/>
                        <a:pt x="232" y="333"/>
                        <a:pt x="281" y="309"/>
                      </a:cubicBezTo>
                      <a:cubicBezTo>
                        <a:pt x="365" y="253"/>
                        <a:pt x="477" y="225"/>
                        <a:pt x="589" y="197"/>
                      </a:cubicBezTo>
                      <a:cubicBezTo>
                        <a:pt x="757" y="225"/>
                        <a:pt x="925" y="253"/>
                        <a:pt x="1093" y="337"/>
                      </a:cubicBezTo>
                      <a:cubicBezTo>
                        <a:pt x="1205" y="365"/>
                        <a:pt x="1345" y="393"/>
                        <a:pt x="1457" y="393"/>
                      </a:cubicBezTo>
                      <a:lnTo>
                        <a:pt x="1625" y="393"/>
                      </a:lnTo>
                      <a:cubicBezTo>
                        <a:pt x="1793" y="309"/>
                        <a:pt x="1681" y="141"/>
                        <a:pt x="1569" y="85"/>
                      </a:cubicBezTo>
                      <a:cubicBezTo>
                        <a:pt x="1401" y="29"/>
                        <a:pt x="1226" y="1"/>
                        <a:pt x="10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8" name="Google Shape;498;p36"/>
                <p:cNvSpPr/>
                <p:nvPr/>
              </p:nvSpPr>
              <p:spPr>
                <a:xfrm>
                  <a:off x="1869593" y="1984576"/>
                  <a:ext cx="16109" cy="20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617" extrusionOk="0">
                      <a:moveTo>
                        <a:pt x="309" y="1"/>
                      </a:moveTo>
                      <a:cubicBezTo>
                        <a:pt x="225" y="1"/>
                        <a:pt x="169" y="1"/>
                        <a:pt x="141" y="57"/>
                      </a:cubicBezTo>
                      <a:cubicBezTo>
                        <a:pt x="57" y="113"/>
                        <a:pt x="29" y="169"/>
                        <a:pt x="1" y="253"/>
                      </a:cubicBezTo>
                      <a:cubicBezTo>
                        <a:pt x="1" y="337"/>
                        <a:pt x="1" y="421"/>
                        <a:pt x="1" y="477"/>
                      </a:cubicBezTo>
                      <a:cubicBezTo>
                        <a:pt x="29" y="561"/>
                        <a:pt x="113" y="617"/>
                        <a:pt x="197" y="617"/>
                      </a:cubicBezTo>
                      <a:lnTo>
                        <a:pt x="253" y="617"/>
                      </a:lnTo>
                      <a:cubicBezTo>
                        <a:pt x="281" y="617"/>
                        <a:pt x="309" y="617"/>
                        <a:pt x="309" y="589"/>
                      </a:cubicBezTo>
                      <a:cubicBezTo>
                        <a:pt x="393" y="533"/>
                        <a:pt x="449" y="477"/>
                        <a:pt x="477" y="365"/>
                      </a:cubicBezTo>
                      <a:cubicBezTo>
                        <a:pt x="477" y="337"/>
                        <a:pt x="477" y="281"/>
                        <a:pt x="477" y="225"/>
                      </a:cubicBezTo>
                      <a:cubicBezTo>
                        <a:pt x="477" y="169"/>
                        <a:pt x="477" y="113"/>
                        <a:pt x="449" y="57"/>
                      </a:cubicBezTo>
                      <a:cubicBezTo>
                        <a:pt x="421" y="29"/>
                        <a:pt x="365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9" name="Google Shape;499;p36"/>
                <p:cNvSpPr/>
                <p:nvPr/>
              </p:nvSpPr>
              <p:spPr>
                <a:xfrm>
                  <a:off x="1955682" y="1994606"/>
                  <a:ext cx="17055" cy="21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628" extrusionOk="0">
                      <a:moveTo>
                        <a:pt x="259" y="0"/>
                      </a:moveTo>
                      <a:cubicBezTo>
                        <a:pt x="219" y="0"/>
                        <a:pt x="180" y="20"/>
                        <a:pt x="140" y="40"/>
                      </a:cubicBezTo>
                      <a:cubicBezTo>
                        <a:pt x="84" y="96"/>
                        <a:pt x="28" y="180"/>
                        <a:pt x="0" y="264"/>
                      </a:cubicBezTo>
                      <a:cubicBezTo>
                        <a:pt x="0" y="320"/>
                        <a:pt x="0" y="404"/>
                        <a:pt x="0" y="488"/>
                      </a:cubicBezTo>
                      <a:cubicBezTo>
                        <a:pt x="56" y="572"/>
                        <a:pt x="112" y="628"/>
                        <a:pt x="196" y="628"/>
                      </a:cubicBezTo>
                      <a:lnTo>
                        <a:pt x="336" y="628"/>
                      </a:lnTo>
                      <a:cubicBezTo>
                        <a:pt x="420" y="572"/>
                        <a:pt x="476" y="488"/>
                        <a:pt x="504" y="404"/>
                      </a:cubicBezTo>
                      <a:cubicBezTo>
                        <a:pt x="504" y="348"/>
                        <a:pt x="504" y="292"/>
                        <a:pt x="504" y="236"/>
                      </a:cubicBezTo>
                      <a:cubicBezTo>
                        <a:pt x="504" y="180"/>
                        <a:pt x="504" y="124"/>
                        <a:pt x="476" y="68"/>
                      </a:cubicBezTo>
                      <a:cubicBezTo>
                        <a:pt x="456" y="27"/>
                        <a:pt x="405" y="1"/>
                        <a:pt x="358" y="1"/>
                      </a:cubicBezTo>
                      <a:cubicBezTo>
                        <a:pt x="340" y="1"/>
                        <a:pt x="323" y="4"/>
                        <a:pt x="308" y="12"/>
                      </a:cubicBezTo>
                      <a:cubicBezTo>
                        <a:pt x="292" y="4"/>
                        <a:pt x="275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0" name="Google Shape;500;p36"/>
                <p:cNvSpPr/>
                <p:nvPr/>
              </p:nvSpPr>
              <p:spPr>
                <a:xfrm>
                  <a:off x="1810017" y="1900176"/>
                  <a:ext cx="196759" cy="76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6" h="2251" extrusionOk="0">
                      <a:moveTo>
                        <a:pt x="3312" y="0"/>
                      </a:moveTo>
                      <a:cubicBezTo>
                        <a:pt x="2918" y="0"/>
                        <a:pt x="2528" y="55"/>
                        <a:pt x="2157" y="147"/>
                      </a:cubicBezTo>
                      <a:cubicBezTo>
                        <a:pt x="1933" y="203"/>
                        <a:pt x="1737" y="259"/>
                        <a:pt x="1541" y="371"/>
                      </a:cubicBezTo>
                      <a:lnTo>
                        <a:pt x="1457" y="427"/>
                      </a:lnTo>
                      <a:cubicBezTo>
                        <a:pt x="1233" y="567"/>
                        <a:pt x="1037" y="735"/>
                        <a:pt x="841" y="932"/>
                      </a:cubicBezTo>
                      <a:cubicBezTo>
                        <a:pt x="505" y="1184"/>
                        <a:pt x="253" y="1520"/>
                        <a:pt x="28" y="1884"/>
                      </a:cubicBezTo>
                      <a:cubicBezTo>
                        <a:pt x="0" y="1996"/>
                        <a:pt x="28" y="2220"/>
                        <a:pt x="197" y="2248"/>
                      </a:cubicBezTo>
                      <a:cubicBezTo>
                        <a:pt x="209" y="2250"/>
                        <a:pt x="221" y="2251"/>
                        <a:pt x="233" y="2251"/>
                      </a:cubicBezTo>
                      <a:cubicBezTo>
                        <a:pt x="373" y="2251"/>
                        <a:pt x="429" y="2101"/>
                        <a:pt x="533" y="2024"/>
                      </a:cubicBezTo>
                      <a:cubicBezTo>
                        <a:pt x="701" y="1912"/>
                        <a:pt x="869" y="1828"/>
                        <a:pt x="1065" y="1772"/>
                      </a:cubicBezTo>
                      <a:cubicBezTo>
                        <a:pt x="1205" y="1716"/>
                        <a:pt x="1317" y="1660"/>
                        <a:pt x="1429" y="1604"/>
                      </a:cubicBezTo>
                      <a:cubicBezTo>
                        <a:pt x="1822" y="1407"/>
                        <a:pt x="2258" y="1318"/>
                        <a:pt x="2718" y="1318"/>
                      </a:cubicBezTo>
                      <a:cubicBezTo>
                        <a:pt x="2782" y="1318"/>
                        <a:pt x="2847" y="1320"/>
                        <a:pt x="2913" y="1324"/>
                      </a:cubicBezTo>
                      <a:cubicBezTo>
                        <a:pt x="3109" y="1324"/>
                        <a:pt x="3333" y="1352"/>
                        <a:pt x="3529" y="1352"/>
                      </a:cubicBezTo>
                      <a:cubicBezTo>
                        <a:pt x="3781" y="1352"/>
                        <a:pt x="4005" y="1268"/>
                        <a:pt x="4173" y="1128"/>
                      </a:cubicBezTo>
                      <a:cubicBezTo>
                        <a:pt x="4273" y="1067"/>
                        <a:pt x="4403" y="950"/>
                        <a:pt x="4530" y="950"/>
                      </a:cubicBezTo>
                      <a:cubicBezTo>
                        <a:pt x="4580" y="950"/>
                        <a:pt x="4630" y="968"/>
                        <a:pt x="4677" y="1016"/>
                      </a:cubicBezTo>
                      <a:cubicBezTo>
                        <a:pt x="4733" y="1100"/>
                        <a:pt x="4761" y="1212"/>
                        <a:pt x="4761" y="1296"/>
                      </a:cubicBezTo>
                      <a:cubicBezTo>
                        <a:pt x="4789" y="1436"/>
                        <a:pt x="4873" y="1576"/>
                        <a:pt x="4957" y="1660"/>
                      </a:cubicBezTo>
                      <a:cubicBezTo>
                        <a:pt x="5041" y="1716"/>
                        <a:pt x="5125" y="1772"/>
                        <a:pt x="5209" y="1800"/>
                      </a:cubicBezTo>
                      <a:cubicBezTo>
                        <a:pt x="5377" y="1912"/>
                        <a:pt x="5489" y="2052"/>
                        <a:pt x="5601" y="2192"/>
                      </a:cubicBezTo>
                      <a:cubicBezTo>
                        <a:pt x="5797" y="1828"/>
                        <a:pt x="5825" y="1380"/>
                        <a:pt x="5629" y="1016"/>
                      </a:cubicBezTo>
                      <a:cubicBezTo>
                        <a:pt x="5433" y="651"/>
                        <a:pt x="5125" y="371"/>
                        <a:pt x="4733" y="231"/>
                      </a:cubicBezTo>
                      <a:cubicBezTo>
                        <a:pt x="4369" y="91"/>
                        <a:pt x="3949" y="7"/>
                        <a:pt x="3557" y="7"/>
                      </a:cubicBezTo>
                      <a:cubicBezTo>
                        <a:pt x="3475" y="3"/>
                        <a:pt x="3394" y="0"/>
                        <a:pt x="33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1" name="Google Shape;501;p36"/>
                <p:cNvSpPr/>
                <p:nvPr/>
              </p:nvSpPr>
              <p:spPr>
                <a:xfrm>
                  <a:off x="1810017" y="1850428"/>
                  <a:ext cx="205269" cy="13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" h="3914" extrusionOk="0">
                      <a:moveTo>
                        <a:pt x="2993" y="1"/>
                      </a:moveTo>
                      <a:cubicBezTo>
                        <a:pt x="2836" y="1"/>
                        <a:pt x="2678" y="8"/>
                        <a:pt x="2521" y="24"/>
                      </a:cubicBezTo>
                      <a:cubicBezTo>
                        <a:pt x="1905" y="80"/>
                        <a:pt x="1317" y="584"/>
                        <a:pt x="953" y="1032"/>
                      </a:cubicBezTo>
                      <a:cubicBezTo>
                        <a:pt x="561" y="1564"/>
                        <a:pt x="281" y="2152"/>
                        <a:pt x="169" y="2797"/>
                      </a:cubicBezTo>
                      <a:cubicBezTo>
                        <a:pt x="112" y="2937"/>
                        <a:pt x="112" y="3049"/>
                        <a:pt x="84" y="3189"/>
                      </a:cubicBezTo>
                      <a:cubicBezTo>
                        <a:pt x="28" y="3357"/>
                        <a:pt x="0" y="3553"/>
                        <a:pt x="0" y="3749"/>
                      </a:cubicBezTo>
                      <a:cubicBezTo>
                        <a:pt x="0" y="3805"/>
                        <a:pt x="0" y="3833"/>
                        <a:pt x="28" y="3861"/>
                      </a:cubicBezTo>
                      <a:cubicBezTo>
                        <a:pt x="47" y="3898"/>
                        <a:pt x="72" y="3913"/>
                        <a:pt x="100" y="3913"/>
                      </a:cubicBezTo>
                      <a:cubicBezTo>
                        <a:pt x="244" y="3913"/>
                        <a:pt x="486" y="3515"/>
                        <a:pt x="533" y="3469"/>
                      </a:cubicBezTo>
                      <a:cubicBezTo>
                        <a:pt x="701" y="3273"/>
                        <a:pt x="869" y="3105"/>
                        <a:pt x="1037" y="2965"/>
                      </a:cubicBezTo>
                      <a:cubicBezTo>
                        <a:pt x="1616" y="2554"/>
                        <a:pt x="2320" y="2331"/>
                        <a:pt x="3023" y="2331"/>
                      </a:cubicBezTo>
                      <a:cubicBezTo>
                        <a:pt x="3136" y="2331"/>
                        <a:pt x="3249" y="2337"/>
                        <a:pt x="3361" y="2349"/>
                      </a:cubicBezTo>
                      <a:cubicBezTo>
                        <a:pt x="4145" y="2377"/>
                        <a:pt x="4901" y="2657"/>
                        <a:pt x="5489" y="3189"/>
                      </a:cubicBezTo>
                      <a:cubicBezTo>
                        <a:pt x="5545" y="3245"/>
                        <a:pt x="5629" y="3301"/>
                        <a:pt x="5741" y="3329"/>
                      </a:cubicBezTo>
                      <a:cubicBezTo>
                        <a:pt x="5881" y="3329"/>
                        <a:pt x="5909" y="3049"/>
                        <a:pt x="5965" y="2937"/>
                      </a:cubicBezTo>
                      <a:cubicBezTo>
                        <a:pt x="5993" y="2825"/>
                        <a:pt x="5993" y="2741"/>
                        <a:pt x="6021" y="2629"/>
                      </a:cubicBezTo>
                      <a:cubicBezTo>
                        <a:pt x="6077" y="1760"/>
                        <a:pt x="5769" y="836"/>
                        <a:pt x="4957" y="444"/>
                      </a:cubicBezTo>
                      <a:cubicBezTo>
                        <a:pt x="4343" y="148"/>
                        <a:pt x="3673" y="1"/>
                        <a:pt x="29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2" name="Google Shape;502;p36"/>
                <p:cNvSpPr/>
                <p:nvPr/>
              </p:nvSpPr>
              <p:spPr>
                <a:xfrm>
                  <a:off x="1790159" y="1982347"/>
                  <a:ext cx="44478" cy="68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2029" extrusionOk="0">
                      <a:moveTo>
                        <a:pt x="553" y="0"/>
                      </a:moveTo>
                      <a:cubicBezTo>
                        <a:pt x="518" y="0"/>
                        <a:pt x="483" y="4"/>
                        <a:pt x="448" y="11"/>
                      </a:cubicBezTo>
                      <a:cubicBezTo>
                        <a:pt x="252" y="67"/>
                        <a:pt x="84" y="263"/>
                        <a:pt x="56" y="487"/>
                      </a:cubicBezTo>
                      <a:cubicBezTo>
                        <a:pt x="0" y="991"/>
                        <a:pt x="168" y="1495"/>
                        <a:pt x="560" y="1859"/>
                      </a:cubicBezTo>
                      <a:cubicBezTo>
                        <a:pt x="645" y="1944"/>
                        <a:pt x="778" y="2028"/>
                        <a:pt x="910" y="2028"/>
                      </a:cubicBezTo>
                      <a:cubicBezTo>
                        <a:pt x="953" y="2028"/>
                        <a:pt x="996" y="2019"/>
                        <a:pt x="1037" y="1999"/>
                      </a:cubicBezTo>
                      <a:cubicBezTo>
                        <a:pt x="1149" y="1943"/>
                        <a:pt x="1233" y="1831"/>
                        <a:pt x="1233" y="1691"/>
                      </a:cubicBezTo>
                      <a:cubicBezTo>
                        <a:pt x="1317" y="1271"/>
                        <a:pt x="1289" y="823"/>
                        <a:pt x="1121" y="431"/>
                      </a:cubicBezTo>
                      <a:cubicBezTo>
                        <a:pt x="1065" y="319"/>
                        <a:pt x="1009" y="235"/>
                        <a:pt x="953" y="151"/>
                      </a:cubicBezTo>
                      <a:cubicBezTo>
                        <a:pt x="925" y="123"/>
                        <a:pt x="897" y="123"/>
                        <a:pt x="869" y="95"/>
                      </a:cubicBezTo>
                      <a:cubicBezTo>
                        <a:pt x="764" y="32"/>
                        <a:pt x="658" y="0"/>
                        <a:pt x="553" y="0"/>
                      </a:cubicBezTo>
                      <a:close/>
                    </a:path>
                  </a:pathLst>
                </a:custGeom>
                <a:solidFill>
                  <a:srgbClr val="DD7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3" name="Google Shape;503;p36"/>
                <p:cNvSpPr/>
                <p:nvPr/>
              </p:nvSpPr>
              <p:spPr>
                <a:xfrm>
                  <a:off x="1829876" y="1958942"/>
                  <a:ext cx="182574" cy="81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" h="2412" extrusionOk="0">
                      <a:moveTo>
                        <a:pt x="335" y="0"/>
                      </a:moveTo>
                      <a:cubicBezTo>
                        <a:pt x="234" y="0"/>
                        <a:pt x="138" y="128"/>
                        <a:pt x="113" y="256"/>
                      </a:cubicBezTo>
                      <a:lnTo>
                        <a:pt x="29" y="844"/>
                      </a:lnTo>
                      <a:cubicBezTo>
                        <a:pt x="1" y="984"/>
                        <a:pt x="29" y="1152"/>
                        <a:pt x="57" y="1292"/>
                      </a:cubicBezTo>
                      <a:cubicBezTo>
                        <a:pt x="141" y="1572"/>
                        <a:pt x="365" y="1768"/>
                        <a:pt x="645" y="1824"/>
                      </a:cubicBezTo>
                      <a:lnTo>
                        <a:pt x="1681" y="1992"/>
                      </a:lnTo>
                      <a:cubicBezTo>
                        <a:pt x="1933" y="1992"/>
                        <a:pt x="2185" y="1908"/>
                        <a:pt x="2325" y="1684"/>
                      </a:cubicBezTo>
                      <a:cubicBezTo>
                        <a:pt x="2381" y="1628"/>
                        <a:pt x="2437" y="1572"/>
                        <a:pt x="2521" y="1516"/>
                      </a:cubicBezTo>
                      <a:cubicBezTo>
                        <a:pt x="2577" y="1488"/>
                        <a:pt x="2661" y="1460"/>
                        <a:pt x="2745" y="1460"/>
                      </a:cubicBezTo>
                      <a:cubicBezTo>
                        <a:pt x="2913" y="1516"/>
                        <a:pt x="3053" y="1656"/>
                        <a:pt x="3109" y="1824"/>
                      </a:cubicBezTo>
                      <a:cubicBezTo>
                        <a:pt x="3137" y="1936"/>
                        <a:pt x="3221" y="2048"/>
                        <a:pt x="3333" y="2132"/>
                      </a:cubicBezTo>
                      <a:cubicBezTo>
                        <a:pt x="3417" y="2188"/>
                        <a:pt x="3501" y="2244"/>
                        <a:pt x="3641" y="2272"/>
                      </a:cubicBezTo>
                      <a:lnTo>
                        <a:pt x="4677" y="2412"/>
                      </a:lnTo>
                      <a:cubicBezTo>
                        <a:pt x="4873" y="2328"/>
                        <a:pt x="5041" y="2188"/>
                        <a:pt x="5153" y="2020"/>
                      </a:cubicBezTo>
                      <a:cubicBezTo>
                        <a:pt x="5237" y="1880"/>
                        <a:pt x="5293" y="1740"/>
                        <a:pt x="5321" y="1572"/>
                      </a:cubicBezTo>
                      <a:lnTo>
                        <a:pt x="5377" y="984"/>
                      </a:lnTo>
                      <a:cubicBezTo>
                        <a:pt x="5405" y="872"/>
                        <a:pt x="5377" y="788"/>
                        <a:pt x="5321" y="704"/>
                      </a:cubicBezTo>
                      <a:lnTo>
                        <a:pt x="365" y="4"/>
                      </a:lnTo>
                      <a:cubicBezTo>
                        <a:pt x="355" y="1"/>
                        <a:pt x="345" y="0"/>
                        <a:pt x="3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4" name="Google Shape;504;p36"/>
                <p:cNvSpPr/>
                <p:nvPr/>
              </p:nvSpPr>
              <p:spPr>
                <a:xfrm>
                  <a:off x="1828930" y="1957152"/>
                  <a:ext cx="184465" cy="83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2" h="2484" extrusionOk="0">
                      <a:moveTo>
                        <a:pt x="393" y="141"/>
                      </a:moveTo>
                      <a:lnTo>
                        <a:pt x="5181" y="785"/>
                      </a:lnTo>
                      <a:cubicBezTo>
                        <a:pt x="5265" y="785"/>
                        <a:pt x="5321" y="925"/>
                        <a:pt x="5293" y="1037"/>
                      </a:cubicBezTo>
                      <a:lnTo>
                        <a:pt x="5209" y="1625"/>
                      </a:lnTo>
                      <a:cubicBezTo>
                        <a:pt x="5209" y="1765"/>
                        <a:pt x="5153" y="1877"/>
                        <a:pt x="5069" y="2017"/>
                      </a:cubicBezTo>
                      <a:cubicBezTo>
                        <a:pt x="4967" y="2222"/>
                        <a:pt x="4747" y="2356"/>
                        <a:pt x="4517" y="2356"/>
                      </a:cubicBezTo>
                      <a:cubicBezTo>
                        <a:pt x="4496" y="2356"/>
                        <a:pt x="4475" y="2355"/>
                        <a:pt x="4453" y="2353"/>
                      </a:cubicBezTo>
                      <a:lnTo>
                        <a:pt x="3697" y="2241"/>
                      </a:lnTo>
                      <a:cubicBezTo>
                        <a:pt x="3473" y="2213"/>
                        <a:pt x="3277" y="2045"/>
                        <a:pt x="3221" y="1849"/>
                      </a:cubicBezTo>
                      <a:cubicBezTo>
                        <a:pt x="3137" y="1653"/>
                        <a:pt x="2997" y="1513"/>
                        <a:pt x="2801" y="1457"/>
                      </a:cubicBezTo>
                      <a:cubicBezTo>
                        <a:pt x="2605" y="1485"/>
                        <a:pt x="2437" y="1569"/>
                        <a:pt x="2325" y="1737"/>
                      </a:cubicBezTo>
                      <a:cubicBezTo>
                        <a:pt x="2199" y="1888"/>
                        <a:pt x="2006" y="1993"/>
                        <a:pt x="1806" y="1993"/>
                      </a:cubicBezTo>
                      <a:cubicBezTo>
                        <a:pt x="1783" y="1993"/>
                        <a:pt x="1760" y="1992"/>
                        <a:pt x="1737" y="1989"/>
                      </a:cubicBezTo>
                      <a:lnTo>
                        <a:pt x="701" y="1849"/>
                      </a:lnTo>
                      <a:cubicBezTo>
                        <a:pt x="449" y="1793"/>
                        <a:pt x="225" y="1597"/>
                        <a:pt x="169" y="1345"/>
                      </a:cubicBezTo>
                      <a:cubicBezTo>
                        <a:pt x="141" y="1205"/>
                        <a:pt x="113" y="1065"/>
                        <a:pt x="141" y="925"/>
                      </a:cubicBezTo>
                      <a:lnTo>
                        <a:pt x="225" y="337"/>
                      </a:lnTo>
                      <a:cubicBezTo>
                        <a:pt x="225" y="225"/>
                        <a:pt x="309" y="141"/>
                        <a:pt x="393" y="141"/>
                      </a:cubicBezTo>
                      <a:close/>
                      <a:moveTo>
                        <a:pt x="421" y="1"/>
                      </a:moveTo>
                      <a:cubicBezTo>
                        <a:pt x="253" y="1"/>
                        <a:pt x="113" y="141"/>
                        <a:pt x="85" y="309"/>
                      </a:cubicBezTo>
                      <a:lnTo>
                        <a:pt x="29" y="897"/>
                      </a:lnTo>
                      <a:cubicBezTo>
                        <a:pt x="1" y="1065"/>
                        <a:pt x="1" y="1233"/>
                        <a:pt x="57" y="1373"/>
                      </a:cubicBezTo>
                      <a:cubicBezTo>
                        <a:pt x="113" y="1681"/>
                        <a:pt x="365" y="1905"/>
                        <a:pt x="673" y="1961"/>
                      </a:cubicBezTo>
                      <a:lnTo>
                        <a:pt x="1737" y="2101"/>
                      </a:lnTo>
                      <a:cubicBezTo>
                        <a:pt x="1762" y="2104"/>
                        <a:pt x="1788" y="2105"/>
                        <a:pt x="1814" y="2105"/>
                      </a:cubicBezTo>
                      <a:cubicBezTo>
                        <a:pt x="2044" y="2105"/>
                        <a:pt x="2286" y="1994"/>
                        <a:pt x="2437" y="1793"/>
                      </a:cubicBezTo>
                      <a:cubicBezTo>
                        <a:pt x="2521" y="1681"/>
                        <a:pt x="2633" y="1597"/>
                        <a:pt x="2801" y="1597"/>
                      </a:cubicBezTo>
                      <a:cubicBezTo>
                        <a:pt x="2941" y="1653"/>
                        <a:pt x="3053" y="1765"/>
                        <a:pt x="3109" y="1877"/>
                      </a:cubicBezTo>
                      <a:cubicBezTo>
                        <a:pt x="3193" y="2157"/>
                        <a:pt x="3417" y="2325"/>
                        <a:pt x="3669" y="2381"/>
                      </a:cubicBezTo>
                      <a:lnTo>
                        <a:pt x="4425" y="2465"/>
                      </a:lnTo>
                      <a:cubicBezTo>
                        <a:pt x="4472" y="2477"/>
                        <a:pt x="4513" y="2483"/>
                        <a:pt x="4554" y="2483"/>
                      </a:cubicBezTo>
                      <a:cubicBezTo>
                        <a:pt x="4612" y="2483"/>
                        <a:pt x="4668" y="2470"/>
                        <a:pt x="4733" y="2437"/>
                      </a:cubicBezTo>
                      <a:cubicBezTo>
                        <a:pt x="4929" y="2381"/>
                        <a:pt x="5097" y="2241"/>
                        <a:pt x="5181" y="2073"/>
                      </a:cubicBezTo>
                      <a:cubicBezTo>
                        <a:pt x="5265" y="1933"/>
                        <a:pt x="5321" y="1793"/>
                        <a:pt x="5349" y="1625"/>
                      </a:cubicBezTo>
                      <a:lnTo>
                        <a:pt x="5433" y="1037"/>
                      </a:lnTo>
                      <a:cubicBezTo>
                        <a:pt x="5461" y="925"/>
                        <a:pt x="5405" y="813"/>
                        <a:pt x="5349" y="757"/>
                      </a:cubicBezTo>
                      <a:cubicBezTo>
                        <a:pt x="5321" y="701"/>
                        <a:pt x="5265" y="673"/>
                        <a:pt x="5209" y="645"/>
                      </a:cubicBezTo>
                      <a:lnTo>
                        <a:pt x="4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5" name="Google Shape;505;p36"/>
                <p:cNvSpPr/>
                <p:nvPr/>
              </p:nvSpPr>
              <p:spPr>
                <a:xfrm>
                  <a:off x="1812854" y="1959043"/>
                  <a:ext cx="26511" cy="3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1037" extrusionOk="0">
                      <a:moveTo>
                        <a:pt x="673" y="1"/>
                      </a:moveTo>
                      <a:cubicBezTo>
                        <a:pt x="505" y="85"/>
                        <a:pt x="365" y="169"/>
                        <a:pt x="225" y="309"/>
                      </a:cubicBezTo>
                      <a:cubicBezTo>
                        <a:pt x="169" y="365"/>
                        <a:pt x="113" y="421"/>
                        <a:pt x="56" y="505"/>
                      </a:cubicBezTo>
                      <a:cubicBezTo>
                        <a:pt x="28" y="533"/>
                        <a:pt x="28" y="561"/>
                        <a:pt x="0" y="589"/>
                      </a:cubicBezTo>
                      <a:cubicBezTo>
                        <a:pt x="0" y="645"/>
                        <a:pt x="56" y="729"/>
                        <a:pt x="85" y="757"/>
                      </a:cubicBezTo>
                      <a:cubicBezTo>
                        <a:pt x="141" y="813"/>
                        <a:pt x="225" y="841"/>
                        <a:pt x="281" y="897"/>
                      </a:cubicBezTo>
                      <a:cubicBezTo>
                        <a:pt x="337" y="925"/>
                        <a:pt x="393" y="981"/>
                        <a:pt x="449" y="1009"/>
                      </a:cubicBezTo>
                      <a:cubicBezTo>
                        <a:pt x="449" y="1037"/>
                        <a:pt x="477" y="1037"/>
                        <a:pt x="505" y="1037"/>
                      </a:cubicBezTo>
                      <a:cubicBezTo>
                        <a:pt x="533" y="1037"/>
                        <a:pt x="561" y="981"/>
                        <a:pt x="561" y="925"/>
                      </a:cubicBezTo>
                      <a:cubicBezTo>
                        <a:pt x="533" y="645"/>
                        <a:pt x="589" y="365"/>
                        <a:pt x="729" y="141"/>
                      </a:cubicBezTo>
                      <a:cubicBezTo>
                        <a:pt x="729" y="113"/>
                        <a:pt x="785" y="1"/>
                        <a:pt x="7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6" name="Google Shape;506;p36"/>
                <p:cNvSpPr/>
                <p:nvPr/>
              </p:nvSpPr>
              <p:spPr>
                <a:xfrm>
                  <a:off x="1885670" y="2058370"/>
                  <a:ext cx="45829" cy="13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" h="400" extrusionOk="0">
                      <a:moveTo>
                        <a:pt x="57" y="0"/>
                      </a:moveTo>
                      <a:cubicBezTo>
                        <a:pt x="57" y="0"/>
                        <a:pt x="1" y="0"/>
                        <a:pt x="1" y="28"/>
                      </a:cubicBezTo>
                      <a:cubicBezTo>
                        <a:pt x="169" y="224"/>
                        <a:pt x="365" y="336"/>
                        <a:pt x="589" y="392"/>
                      </a:cubicBezTo>
                      <a:cubicBezTo>
                        <a:pt x="631" y="397"/>
                        <a:pt x="674" y="399"/>
                        <a:pt x="717" y="399"/>
                      </a:cubicBezTo>
                      <a:cubicBezTo>
                        <a:pt x="932" y="399"/>
                        <a:pt x="1154" y="341"/>
                        <a:pt x="1317" y="224"/>
                      </a:cubicBezTo>
                      <a:cubicBezTo>
                        <a:pt x="1357" y="204"/>
                        <a:pt x="1326" y="184"/>
                        <a:pt x="1285" y="184"/>
                      </a:cubicBezTo>
                      <a:cubicBezTo>
                        <a:pt x="1268" y="184"/>
                        <a:pt x="1249" y="188"/>
                        <a:pt x="1233" y="196"/>
                      </a:cubicBezTo>
                      <a:cubicBezTo>
                        <a:pt x="1094" y="289"/>
                        <a:pt x="916" y="343"/>
                        <a:pt x="748" y="343"/>
                      </a:cubicBezTo>
                      <a:cubicBezTo>
                        <a:pt x="713" y="343"/>
                        <a:pt x="678" y="341"/>
                        <a:pt x="645" y="336"/>
                      </a:cubicBezTo>
                      <a:cubicBezTo>
                        <a:pt x="421" y="280"/>
                        <a:pt x="253" y="168"/>
                        <a:pt x="113" y="28"/>
                      </a:cubicBezTo>
                      <a:cubicBezTo>
                        <a:pt x="113" y="0"/>
                        <a:pt x="85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7" name="Google Shape;507;p36"/>
                <p:cNvSpPr/>
                <p:nvPr/>
              </p:nvSpPr>
              <p:spPr>
                <a:xfrm>
                  <a:off x="1805289" y="1879203"/>
                  <a:ext cx="19622" cy="91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2722" extrusionOk="0">
                      <a:moveTo>
                        <a:pt x="521" y="1"/>
                      </a:moveTo>
                      <a:cubicBezTo>
                        <a:pt x="512" y="1"/>
                        <a:pt x="505" y="4"/>
                        <a:pt x="505" y="12"/>
                      </a:cubicBezTo>
                      <a:cubicBezTo>
                        <a:pt x="309" y="292"/>
                        <a:pt x="168" y="628"/>
                        <a:pt x="112" y="964"/>
                      </a:cubicBezTo>
                      <a:cubicBezTo>
                        <a:pt x="28" y="1300"/>
                        <a:pt x="0" y="1693"/>
                        <a:pt x="28" y="2057"/>
                      </a:cubicBezTo>
                      <a:lnTo>
                        <a:pt x="28" y="2701"/>
                      </a:lnTo>
                      <a:cubicBezTo>
                        <a:pt x="28" y="2715"/>
                        <a:pt x="42" y="2722"/>
                        <a:pt x="56" y="2722"/>
                      </a:cubicBezTo>
                      <a:cubicBezTo>
                        <a:pt x="70" y="2722"/>
                        <a:pt x="84" y="2715"/>
                        <a:pt x="84" y="2701"/>
                      </a:cubicBezTo>
                      <a:cubicBezTo>
                        <a:pt x="84" y="2309"/>
                        <a:pt x="56" y="1945"/>
                        <a:pt x="84" y="1553"/>
                      </a:cubicBezTo>
                      <a:cubicBezTo>
                        <a:pt x="112" y="1216"/>
                        <a:pt x="168" y="852"/>
                        <a:pt x="309" y="544"/>
                      </a:cubicBezTo>
                      <a:cubicBezTo>
                        <a:pt x="365" y="348"/>
                        <a:pt x="449" y="180"/>
                        <a:pt x="561" y="40"/>
                      </a:cubicBezTo>
                      <a:cubicBezTo>
                        <a:pt x="580" y="21"/>
                        <a:pt x="544" y="1"/>
                        <a:pt x="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8" name="Google Shape;508;p36"/>
                <p:cNvSpPr/>
                <p:nvPr/>
              </p:nvSpPr>
              <p:spPr>
                <a:xfrm>
                  <a:off x="1812854" y="1850800"/>
                  <a:ext cx="55522" cy="103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3059" extrusionOk="0">
                      <a:moveTo>
                        <a:pt x="1602" y="1"/>
                      </a:moveTo>
                      <a:cubicBezTo>
                        <a:pt x="1590" y="1"/>
                        <a:pt x="1578" y="4"/>
                        <a:pt x="1569" y="13"/>
                      </a:cubicBezTo>
                      <a:cubicBezTo>
                        <a:pt x="1037" y="713"/>
                        <a:pt x="589" y="1497"/>
                        <a:pt x="253" y="2338"/>
                      </a:cubicBezTo>
                      <a:cubicBezTo>
                        <a:pt x="169" y="2562"/>
                        <a:pt x="85" y="2814"/>
                        <a:pt x="0" y="3038"/>
                      </a:cubicBezTo>
                      <a:cubicBezTo>
                        <a:pt x="0" y="3052"/>
                        <a:pt x="14" y="3059"/>
                        <a:pt x="28" y="3059"/>
                      </a:cubicBezTo>
                      <a:cubicBezTo>
                        <a:pt x="42" y="3059"/>
                        <a:pt x="56" y="3052"/>
                        <a:pt x="56" y="3038"/>
                      </a:cubicBezTo>
                      <a:cubicBezTo>
                        <a:pt x="309" y="2169"/>
                        <a:pt x="701" y="1385"/>
                        <a:pt x="1177" y="629"/>
                      </a:cubicBezTo>
                      <a:cubicBezTo>
                        <a:pt x="1317" y="405"/>
                        <a:pt x="1485" y="209"/>
                        <a:pt x="1625" y="13"/>
                      </a:cubicBezTo>
                      <a:cubicBezTo>
                        <a:pt x="1643" y="13"/>
                        <a:pt x="1625" y="1"/>
                        <a:pt x="16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9" name="Google Shape;509;p36"/>
                <p:cNvSpPr/>
                <p:nvPr/>
              </p:nvSpPr>
              <p:spPr>
                <a:xfrm>
                  <a:off x="1829876" y="1905377"/>
                  <a:ext cx="27930" cy="32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967" extrusionOk="0">
                      <a:moveTo>
                        <a:pt x="806" y="0"/>
                      </a:moveTo>
                      <a:cubicBezTo>
                        <a:pt x="792" y="0"/>
                        <a:pt x="771" y="7"/>
                        <a:pt x="757" y="21"/>
                      </a:cubicBezTo>
                      <a:cubicBezTo>
                        <a:pt x="477" y="301"/>
                        <a:pt x="225" y="609"/>
                        <a:pt x="1" y="946"/>
                      </a:cubicBezTo>
                      <a:cubicBezTo>
                        <a:pt x="1" y="960"/>
                        <a:pt x="15" y="967"/>
                        <a:pt x="29" y="967"/>
                      </a:cubicBezTo>
                      <a:cubicBezTo>
                        <a:pt x="43" y="967"/>
                        <a:pt x="57" y="960"/>
                        <a:pt x="57" y="946"/>
                      </a:cubicBezTo>
                      <a:cubicBezTo>
                        <a:pt x="281" y="609"/>
                        <a:pt x="533" y="301"/>
                        <a:pt x="813" y="21"/>
                      </a:cubicBezTo>
                      <a:cubicBezTo>
                        <a:pt x="827" y="7"/>
                        <a:pt x="820" y="0"/>
                        <a:pt x="8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0" name="Google Shape;510;p36"/>
                <p:cNvSpPr/>
                <p:nvPr/>
              </p:nvSpPr>
              <p:spPr>
                <a:xfrm>
                  <a:off x="1779757" y="1932801"/>
                  <a:ext cx="17055" cy="37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1114" extrusionOk="0">
                      <a:moveTo>
                        <a:pt x="28" y="1"/>
                      </a:moveTo>
                      <a:cubicBezTo>
                        <a:pt x="14" y="1"/>
                        <a:pt x="0" y="8"/>
                        <a:pt x="0" y="22"/>
                      </a:cubicBezTo>
                      <a:cubicBezTo>
                        <a:pt x="28" y="414"/>
                        <a:pt x="196" y="806"/>
                        <a:pt x="448" y="1114"/>
                      </a:cubicBezTo>
                      <a:lnTo>
                        <a:pt x="504" y="1114"/>
                      </a:lnTo>
                      <a:cubicBezTo>
                        <a:pt x="252" y="778"/>
                        <a:pt x="112" y="414"/>
                        <a:pt x="56" y="22"/>
                      </a:cubicBezTo>
                      <a:cubicBezTo>
                        <a:pt x="56" y="8"/>
                        <a:pt x="42" y="1"/>
                        <a:pt x="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1" name="Google Shape;511;p36"/>
                <p:cNvSpPr/>
                <p:nvPr/>
              </p:nvSpPr>
              <p:spPr>
                <a:xfrm>
                  <a:off x="1770300" y="1975119"/>
                  <a:ext cx="17055" cy="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225" extrusionOk="0">
                      <a:moveTo>
                        <a:pt x="0" y="1"/>
                      </a:moveTo>
                      <a:cubicBezTo>
                        <a:pt x="0" y="1"/>
                        <a:pt x="0" y="1"/>
                        <a:pt x="0" y="29"/>
                      </a:cubicBezTo>
                      <a:cubicBezTo>
                        <a:pt x="140" y="141"/>
                        <a:pt x="280" y="197"/>
                        <a:pt x="448" y="225"/>
                      </a:cubicBezTo>
                      <a:lnTo>
                        <a:pt x="504" y="225"/>
                      </a:lnTo>
                      <a:cubicBezTo>
                        <a:pt x="504" y="225"/>
                        <a:pt x="476" y="197"/>
                        <a:pt x="448" y="197"/>
                      </a:cubicBezTo>
                      <a:cubicBezTo>
                        <a:pt x="308" y="169"/>
                        <a:pt x="168" y="85"/>
                        <a:pt x="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2000127" y="1892408"/>
                  <a:ext cx="13273" cy="55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" h="1631" extrusionOk="0">
                      <a:moveTo>
                        <a:pt x="62" y="1"/>
                      </a:moveTo>
                      <a:cubicBezTo>
                        <a:pt x="38" y="1"/>
                        <a:pt x="0" y="13"/>
                        <a:pt x="0" y="13"/>
                      </a:cubicBezTo>
                      <a:cubicBezTo>
                        <a:pt x="252" y="517"/>
                        <a:pt x="336" y="1078"/>
                        <a:pt x="224" y="1610"/>
                      </a:cubicBezTo>
                      <a:cubicBezTo>
                        <a:pt x="224" y="1624"/>
                        <a:pt x="245" y="1631"/>
                        <a:pt x="266" y="1631"/>
                      </a:cubicBezTo>
                      <a:cubicBezTo>
                        <a:pt x="287" y="1631"/>
                        <a:pt x="308" y="1624"/>
                        <a:pt x="308" y="1610"/>
                      </a:cubicBezTo>
                      <a:cubicBezTo>
                        <a:pt x="392" y="1078"/>
                        <a:pt x="308" y="517"/>
                        <a:pt x="84" y="13"/>
                      </a:cubicBezTo>
                      <a:cubicBezTo>
                        <a:pt x="84" y="4"/>
                        <a:pt x="75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3" name="Google Shape;513;p36"/>
                <p:cNvSpPr/>
                <p:nvPr/>
              </p:nvSpPr>
              <p:spPr>
                <a:xfrm>
                  <a:off x="4157602" y="2011956"/>
                  <a:ext cx="45625" cy="27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936" extrusionOk="0">
                      <a:moveTo>
                        <a:pt x="1284" y="0"/>
                      </a:moveTo>
                      <a:cubicBezTo>
                        <a:pt x="1193" y="0"/>
                        <a:pt x="1108" y="20"/>
                        <a:pt x="1009" y="40"/>
                      </a:cubicBezTo>
                      <a:cubicBezTo>
                        <a:pt x="757" y="124"/>
                        <a:pt x="505" y="264"/>
                        <a:pt x="309" y="460"/>
                      </a:cubicBezTo>
                      <a:cubicBezTo>
                        <a:pt x="225" y="572"/>
                        <a:pt x="1" y="768"/>
                        <a:pt x="57" y="936"/>
                      </a:cubicBezTo>
                      <a:cubicBezTo>
                        <a:pt x="337" y="684"/>
                        <a:pt x="673" y="516"/>
                        <a:pt x="1065" y="432"/>
                      </a:cubicBezTo>
                      <a:cubicBezTo>
                        <a:pt x="1149" y="432"/>
                        <a:pt x="1261" y="404"/>
                        <a:pt x="1345" y="376"/>
                      </a:cubicBezTo>
                      <a:cubicBezTo>
                        <a:pt x="1429" y="348"/>
                        <a:pt x="1485" y="264"/>
                        <a:pt x="1513" y="180"/>
                      </a:cubicBezTo>
                      <a:cubicBezTo>
                        <a:pt x="1541" y="96"/>
                        <a:pt x="1485" y="12"/>
                        <a:pt x="1401" y="12"/>
                      </a:cubicBezTo>
                      <a:cubicBezTo>
                        <a:pt x="1360" y="4"/>
                        <a:pt x="1321" y="0"/>
                        <a:pt x="128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4" name="Google Shape;514;p36"/>
                <p:cNvSpPr/>
                <p:nvPr/>
              </p:nvSpPr>
              <p:spPr>
                <a:xfrm>
                  <a:off x="4179986" y="2039343"/>
                  <a:ext cx="11636" cy="19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" h="646" extrusionOk="0">
                      <a:moveTo>
                        <a:pt x="215" y="0"/>
                      </a:moveTo>
                      <a:cubicBezTo>
                        <a:pt x="199" y="0"/>
                        <a:pt x="183" y="4"/>
                        <a:pt x="169" y="11"/>
                      </a:cubicBezTo>
                      <a:cubicBezTo>
                        <a:pt x="113" y="11"/>
                        <a:pt x="57" y="39"/>
                        <a:pt x="29" y="95"/>
                      </a:cubicBezTo>
                      <a:cubicBezTo>
                        <a:pt x="1" y="207"/>
                        <a:pt x="1" y="347"/>
                        <a:pt x="29" y="459"/>
                      </a:cubicBezTo>
                      <a:cubicBezTo>
                        <a:pt x="29" y="515"/>
                        <a:pt x="57" y="571"/>
                        <a:pt x="85" y="599"/>
                      </a:cubicBezTo>
                      <a:cubicBezTo>
                        <a:pt x="118" y="632"/>
                        <a:pt x="150" y="645"/>
                        <a:pt x="183" y="645"/>
                      </a:cubicBezTo>
                      <a:cubicBezTo>
                        <a:pt x="206" y="645"/>
                        <a:pt x="230" y="639"/>
                        <a:pt x="253" y="627"/>
                      </a:cubicBezTo>
                      <a:cubicBezTo>
                        <a:pt x="365" y="571"/>
                        <a:pt x="393" y="403"/>
                        <a:pt x="393" y="291"/>
                      </a:cubicBezTo>
                      <a:cubicBezTo>
                        <a:pt x="365" y="207"/>
                        <a:pt x="365" y="151"/>
                        <a:pt x="337" y="95"/>
                      </a:cubicBezTo>
                      <a:cubicBezTo>
                        <a:pt x="316" y="32"/>
                        <a:pt x="263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5" name="Google Shape;515;p36"/>
                <p:cNvSpPr/>
                <p:nvPr/>
              </p:nvSpPr>
              <p:spPr>
                <a:xfrm>
                  <a:off x="4167550" y="2112000"/>
                  <a:ext cx="24071" cy="6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" h="218" extrusionOk="0">
                      <a:moveTo>
                        <a:pt x="46" y="0"/>
                      </a:moveTo>
                      <a:cubicBezTo>
                        <a:pt x="36" y="0"/>
                        <a:pt x="29" y="7"/>
                        <a:pt x="29" y="21"/>
                      </a:cubicBezTo>
                      <a:cubicBezTo>
                        <a:pt x="1" y="21"/>
                        <a:pt x="1" y="49"/>
                        <a:pt x="29" y="49"/>
                      </a:cubicBezTo>
                      <a:cubicBezTo>
                        <a:pt x="113" y="105"/>
                        <a:pt x="253" y="161"/>
                        <a:pt x="365" y="189"/>
                      </a:cubicBezTo>
                      <a:cubicBezTo>
                        <a:pt x="505" y="217"/>
                        <a:pt x="617" y="217"/>
                        <a:pt x="757" y="217"/>
                      </a:cubicBezTo>
                      <a:cubicBezTo>
                        <a:pt x="757" y="217"/>
                        <a:pt x="813" y="217"/>
                        <a:pt x="813" y="189"/>
                      </a:cubicBezTo>
                      <a:cubicBezTo>
                        <a:pt x="813" y="161"/>
                        <a:pt x="785" y="161"/>
                        <a:pt x="757" y="161"/>
                      </a:cubicBezTo>
                      <a:cubicBezTo>
                        <a:pt x="645" y="161"/>
                        <a:pt x="533" y="161"/>
                        <a:pt x="421" y="133"/>
                      </a:cubicBezTo>
                      <a:cubicBezTo>
                        <a:pt x="309" y="105"/>
                        <a:pt x="197" y="77"/>
                        <a:pt x="85" y="21"/>
                      </a:cubicBezTo>
                      <a:cubicBezTo>
                        <a:pt x="71" y="7"/>
                        <a:pt x="57" y="0"/>
                        <a:pt x="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516" name="Google Shape;516;p36"/>
          <p:cNvGrpSpPr/>
          <p:nvPr/>
        </p:nvGrpSpPr>
        <p:grpSpPr>
          <a:xfrm>
            <a:off x="7095081" y="2596802"/>
            <a:ext cx="870390" cy="209039"/>
            <a:chOff x="6631015" y="2527350"/>
            <a:chExt cx="1415498" cy="339900"/>
          </a:xfrm>
        </p:grpSpPr>
        <p:sp>
          <p:nvSpPr>
            <p:cNvPr id="517" name="Google Shape;517;p36"/>
            <p:cNvSpPr/>
            <p:nvPr/>
          </p:nvSpPr>
          <p:spPr>
            <a:xfrm>
              <a:off x="6631015" y="2527350"/>
              <a:ext cx="339900" cy="3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7168814" y="2527350"/>
              <a:ext cx="339900" cy="3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7706613" y="2527350"/>
              <a:ext cx="339900" cy="3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0" name="Google Shape;520;p36">
            <a:hlinkClick r:id="" action="ppaction://hlinkshowjump?jump=nextslide"/>
          </p:cNvPr>
          <p:cNvSpPr/>
          <p:nvPr/>
        </p:nvSpPr>
        <p:spPr>
          <a:xfrm rot="-5400000">
            <a:off x="8555850" y="245275"/>
            <a:ext cx="587700" cy="58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35718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005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⬇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1474B2-3397-4165-97A4-577047C3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025" y="-146733"/>
            <a:ext cx="9590314" cy="5606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83B66-4EAB-4941-AFDD-1FDD21A70869}"/>
              </a:ext>
            </a:extLst>
          </p:cNvPr>
          <p:cNvSpPr txBox="1"/>
          <p:nvPr/>
        </p:nvSpPr>
        <p:spPr>
          <a:xfrm>
            <a:off x="5925015" y="4277564"/>
            <a:ext cx="2940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MEDEASE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A4525-93A1-8EBF-B4F1-F5C9DCAAE14D}"/>
              </a:ext>
            </a:extLst>
          </p:cNvPr>
          <p:cNvSpPr txBox="1"/>
          <p:nvPr/>
        </p:nvSpPr>
        <p:spPr>
          <a:xfrm>
            <a:off x="334537" y="2729542"/>
            <a:ext cx="33810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lgerian" panose="04020705040A02060702" pitchFamily="82" charset="0"/>
              </a:rPr>
              <a:t>Team members:-</a:t>
            </a:r>
          </a:p>
          <a:p>
            <a:r>
              <a:rPr lang="en-IN" sz="1800" dirty="0">
                <a:solidFill>
                  <a:schemeClr val="bg1"/>
                </a:solidFill>
                <a:latin typeface="Algerian" panose="04020705040A02060702" pitchFamily="82" charset="0"/>
              </a:rPr>
              <a:t>1. Shweta Waghulde</a:t>
            </a:r>
          </a:p>
          <a:p>
            <a:r>
              <a:rPr lang="en-IN" sz="1800" dirty="0">
                <a:solidFill>
                  <a:schemeClr val="bg1"/>
                </a:solidFill>
                <a:latin typeface="Algerian" panose="04020705040A02060702" pitchFamily="82" charset="0"/>
              </a:rPr>
              <a:t>2. Vaishnavi chaudhari</a:t>
            </a:r>
          </a:p>
          <a:p>
            <a:r>
              <a:rPr lang="en-IN" sz="1800" dirty="0">
                <a:solidFill>
                  <a:schemeClr val="bg1"/>
                </a:solidFill>
                <a:latin typeface="Algerian" panose="04020705040A02060702" pitchFamily="82" charset="0"/>
              </a:rPr>
              <a:t>3. Aashana kanwar</a:t>
            </a:r>
          </a:p>
          <a:p>
            <a:r>
              <a:rPr lang="en-IN" sz="1800" dirty="0">
                <a:solidFill>
                  <a:schemeClr val="bg1"/>
                </a:solidFill>
                <a:latin typeface="Algerian" panose="04020705040A02060702" pitchFamily="82" charset="0"/>
              </a:rPr>
              <a:t>4. Sandhya tapare</a:t>
            </a:r>
          </a:p>
          <a:p>
            <a:r>
              <a:rPr lang="en-IN" sz="1800" dirty="0">
                <a:solidFill>
                  <a:schemeClr val="bg1"/>
                </a:solidFill>
                <a:latin typeface="Algerian" panose="04020705040A02060702" pitchFamily="82" charset="0"/>
              </a:rPr>
              <a:t>5. Tushar harinkhede</a:t>
            </a:r>
          </a:p>
          <a:p>
            <a:r>
              <a:rPr lang="en-IN" sz="1800" dirty="0">
                <a:solidFill>
                  <a:schemeClr val="bg1"/>
                </a:solidFill>
                <a:latin typeface="Algerian" panose="04020705040A02060702" pitchFamily="82" charset="0"/>
              </a:rPr>
              <a:t>6. Himanshu pathak</a:t>
            </a:r>
            <a:endParaRPr lang="en-IN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"/>
          <p:cNvSpPr/>
          <p:nvPr/>
        </p:nvSpPr>
        <p:spPr>
          <a:xfrm>
            <a:off x="715100" y="632100"/>
            <a:ext cx="2762400" cy="3879300"/>
          </a:xfrm>
          <a:prstGeom prst="roundRect">
            <a:avLst>
              <a:gd name="adj" fmla="val 6834"/>
            </a:avLst>
          </a:prstGeom>
          <a:solidFill>
            <a:schemeClr val="lt1"/>
          </a:solidFill>
          <a:ln>
            <a:noFill/>
          </a:ln>
          <a:effectLst>
            <a:outerShdw blurRad="314325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39"/>
          <p:cNvSpPr txBox="1">
            <a:spLocks noGrp="1"/>
          </p:cNvSpPr>
          <p:nvPr>
            <p:ph type="title"/>
          </p:nvPr>
        </p:nvSpPr>
        <p:spPr>
          <a:xfrm>
            <a:off x="3763900" y="1582350"/>
            <a:ext cx="4665000" cy="10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HMS</a:t>
            </a:r>
            <a:endParaRPr dirty="0"/>
          </a:p>
        </p:txBody>
      </p:sp>
      <p:sp>
        <p:nvSpPr>
          <p:cNvPr id="561" name="Google Shape;561;p39"/>
          <p:cNvSpPr txBox="1">
            <a:spLocks noGrp="1"/>
          </p:cNvSpPr>
          <p:nvPr>
            <p:ph type="subTitle" idx="1"/>
          </p:nvPr>
        </p:nvSpPr>
        <p:spPr>
          <a:xfrm>
            <a:off x="3764100" y="2799749"/>
            <a:ext cx="4664700" cy="2066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 software system designed to manage various hospital’s operations and workflow.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</p:txBody>
      </p:sp>
      <p:grpSp>
        <p:nvGrpSpPr>
          <p:cNvPr id="562" name="Google Shape;562;p39"/>
          <p:cNvGrpSpPr/>
          <p:nvPr/>
        </p:nvGrpSpPr>
        <p:grpSpPr>
          <a:xfrm>
            <a:off x="984450" y="1255086"/>
            <a:ext cx="2223600" cy="2633339"/>
            <a:chOff x="984450" y="1214786"/>
            <a:chExt cx="2223600" cy="2633339"/>
          </a:xfrm>
        </p:grpSpPr>
        <p:sp>
          <p:nvSpPr>
            <p:cNvPr id="563" name="Google Shape;563;p39"/>
            <p:cNvSpPr/>
            <p:nvPr/>
          </p:nvSpPr>
          <p:spPr>
            <a:xfrm>
              <a:off x="984450" y="3605125"/>
              <a:ext cx="2223600" cy="243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64" name="Google Shape;564;p39"/>
            <p:cNvGrpSpPr/>
            <p:nvPr/>
          </p:nvGrpSpPr>
          <p:grpSpPr>
            <a:xfrm>
              <a:off x="2497073" y="1214786"/>
              <a:ext cx="499809" cy="2494967"/>
              <a:chOff x="1412825" y="1731338"/>
              <a:chExt cx="438275" cy="2187800"/>
            </a:xfrm>
          </p:grpSpPr>
          <p:sp>
            <p:nvSpPr>
              <p:cNvPr id="565" name="Google Shape;565;p39"/>
              <p:cNvSpPr/>
              <p:nvPr/>
            </p:nvSpPr>
            <p:spPr>
              <a:xfrm>
                <a:off x="1466025" y="3745513"/>
                <a:ext cx="3712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6945" extrusionOk="0">
                    <a:moveTo>
                      <a:pt x="0" y="0"/>
                    </a:moveTo>
                    <a:lnTo>
                      <a:pt x="0" y="6945"/>
                    </a:lnTo>
                    <a:lnTo>
                      <a:pt x="1485" y="6945"/>
                    </a:lnTo>
                    <a:lnTo>
                      <a:pt x="14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1769175" y="3745513"/>
                <a:ext cx="3712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6945" extrusionOk="0">
                    <a:moveTo>
                      <a:pt x="0" y="0"/>
                    </a:moveTo>
                    <a:lnTo>
                      <a:pt x="0" y="6945"/>
                    </a:lnTo>
                    <a:lnTo>
                      <a:pt x="1484" y="6945"/>
                    </a:ln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1412825" y="1731338"/>
                <a:ext cx="438275" cy="2097500"/>
              </a:xfrm>
              <a:custGeom>
                <a:avLst/>
                <a:gdLst/>
                <a:ahLst/>
                <a:cxnLst/>
                <a:rect l="l" t="t" r="r" b="b"/>
                <a:pathLst>
                  <a:path w="17531" h="83900" extrusionOk="0">
                    <a:moveTo>
                      <a:pt x="0" y="1"/>
                    </a:moveTo>
                    <a:lnTo>
                      <a:pt x="0" y="83899"/>
                    </a:lnTo>
                    <a:lnTo>
                      <a:pt x="17530" y="83899"/>
                    </a:lnTo>
                    <a:lnTo>
                      <a:pt x="175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1437325" y="1764238"/>
                <a:ext cx="389275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15571" h="10531" extrusionOk="0">
                    <a:moveTo>
                      <a:pt x="0" y="1"/>
                    </a:moveTo>
                    <a:lnTo>
                      <a:pt x="0" y="10530"/>
                    </a:lnTo>
                    <a:lnTo>
                      <a:pt x="15570" y="10530"/>
                    </a:lnTo>
                    <a:lnTo>
                      <a:pt x="155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1437325" y="2052688"/>
                <a:ext cx="389275" cy="262550"/>
              </a:xfrm>
              <a:custGeom>
                <a:avLst/>
                <a:gdLst/>
                <a:ahLst/>
                <a:cxnLst/>
                <a:rect l="l" t="t" r="r" b="b"/>
                <a:pathLst>
                  <a:path w="15571" h="10502" extrusionOk="0">
                    <a:moveTo>
                      <a:pt x="0" y="0"/>
                    </a:moveTo>
                    <a:lnTo>
                      <a:pt x="0" y="10502"/>
                    </a:lnTo>
                    <a:lnTo>
                      <a:pt x="15570" y="10502"/>
                    </a:lnTo>
                    <a:lnTo>
                      <a:pt x="155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1437325" y="2339713"/>
                <a:ext cx="389275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15571" h="10531" extrusionOk="0">
                    <a:moveTo>
                      <a:pt x="0" y="1"/>
                    </a:moveTo>
                    <a:lnTo>
                      <a:pt x="0" y="10530"/>
                    </a:lnTo>
                    <a:lnTo>
                      <a:pt x="15570" y="10530"/>
                    </a:lnTo>
                    <a:lnTo>
                      <a:pt x="155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1437325" y="3011113"/>
                <a:ext cx="388575" cy="752625"/>
              </a:xfrm>
              <a:custGeom>
                <a:avLst/>
                <a:gdLst/>
                <a:ahLst/>
                <a:cxnLst/>
                <a:rect l="l" t="t" r="r" b="b"/>
                <a:pathLst>
                  <a:path w="15543" h="30105" extrusionOk="0">
                    <a:moveTo>
                      <a:pt x="15318" y="252"/>
                    </a:moveTo>
                    <a:lnTo>
                      <a:pt x="15318" y="29852"/>
                    </a:lnTo>
                    <a:lnTo>
                      <a:pt x="224" y="29852"/>
                    </a:lnTo>
                    <a:lnTo>
                      <a:pt x="224" y="252"/>
                    </a:lnTo>
                    <a:close/>
                    <a:moveTo>
                      <a:pt x="0" y="0"/>
                    </a:moveTo>
                    <a:lnTo>
                      <a:pt x="0" y="30104"/>
                    </a:lnTo>
                    <a:lnTo>
                      <a:pt x="15542" y="30104"/>
                    </a:lnTo>
                    <a:lnTo>
                      <a:pt x="15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1480725" y="3348538"/>
                <a:ext cx="2802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110" extrusionOk="0">
                    <a:moveTo>
                      <a:pt x="561" y="1"/>
                    </a:moveTo>
                    <a:cubicBezTo>
                      <a:pt x="253" y="1"/>
                      <a:pt x="1" y="701"/>
                      <a:pt x="1" y="1541"/>
                    </a:cubicBezTo>
                    <a:cubicBezTo>
                      <a:pt x="1" y="2409"/>
                      <a:pt x="253" y="3109"/>
                      <a:pt x="561" y="3109"/>
                    </a:cubicBezTo>
                    <a:cubicBezTo>
                      <a:pt x="869" y="3109"/>
                      <a:pt x="1121" y="2409"/>
                      <a:pt x="1121" y="1541"/>
                    </a:cubicBezTo>
                    <a:cubicBezTo>
                      <a:pt x="1121" y="701"/>
                      <a:pt x="869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1437325" y="2677163"/>
                <a:ext cx="388575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15543" h="4314" extrusionOk="0">
                    <a:moveTo>
                      <a:pt x="15318" y="252"/>
                    </a:moveTo>
                    <a:lnTo>
                      <a:pt x="15318" y="4089"/>
                    </a:lnTo>
                    <a:lnTo>
                      <a:pt x="224" y="4089"/>
                    </a:lnTo>
                    <a:lnTo>
                      <a:pt x="224" y="252"/>
                    </a:lnTo>
                    <a:close/>
                    <a:moveTo>
                      <a:pt x="0" y="0"/>
                    </a:moveTo>
                    <a:lnTo>
                      <a:pt x="0" y="4313"/>
                    </a:lnTo>
                    <a:lnTo>
                      <a:pt x="15542" y="4313"/>
                    </a:lnTo>
                    <a:lnTo>
                      <a:pt x="15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592750" y="2717763"/>
                <a:ext cx="777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093" extrusionOk="0">
                    <a:moveTo>
                      <a:pt x="1568" y="1"/>
                    </a:moveTo>
                    <a:cubicBezTo>
                      <a:pt x="700" y="1"/>
                      <a:pt x="0" y="225"/>
                      <a:pt x="0" y="533"/>
                    </a:cubicBezTo>
                    <a:cubicBezTo>
                      <a:pt x="0" y="841"/>
                      <a:pt x="700" y="1093"/>
                      <a:pt x="1568" y="1093"/>
                    </a:cubicBezTo>
                    <a:cubicBezTo>
                      <a:pt x="2408" y="1093"/>
                      <a:pt x="3109" y="841"/>
                      <a:pt x="3109" y="533"/>
                    </a:cubicBezTo>
                    <a:cubicBezTo>
                      <a:pt x="3109" y="225"/>
                      <a:pt x="2408" y="1"/>
                      <a:pt x="1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437325" y="2833288"/>
                <a:ext cx="38857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15543" h="4313" extrusionOk="0">
                    <a:moveTo>
                      <a:pt x="15318" y="252"/>
                    </a:moveTo>
                    <a:lnTo>
                      <a:pt x="15318" y="4061"/>
                    </a:lnTo>
                    <a:lnTo>
                      <a:pt x="224" y="4061"/>
                    </a:lnTo>
                    <a:lnTo>
                      <a:pt x="224" y="252"/>
                    </a:lnTo>
                    <a:close/>
                    <a:moveTo>
                      <a:pt x="0" y="0"/>
                    </a:moveTo>
                    <a:lnTo>
                      <a:pt x="0" y="4313"/>
                    </a:lnTo>
                    <a:lnTo>
                      <a:pt x="15542" y="4313"/>
                    </a:lnTo>
                    <a:lnTo>
                      <a:pt x="15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92750" y="2873188"/>
                <a:ext cx="7772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121" extrusionOk="0">
                    <a:moveTo>
                      <a:pt x="1568" y="0"/>
                    </a:moveTo>
                    <a:cubicBezTo>
                      <a:pt x="700" y="0"/>
                      <a:pt x="0" y="253"/>
                      <a:pt x="0" y="561"/>
                    </a:cubicBezTo>
                    <a:cubicBezTo>
                      <a:pt x="0" y="869"/>
                      <a:pt x="700" y="1121"/>
                      <a:pt x="1568" y="1121"/>
                    </a:cubicBezTo>
                    <a:cubicBezTo>
                      <a:pt x="2408" y="1121"/>
                      <a:pt x="3109" y="869"/>
                      <a:pt x="3109" y="561"/>
                    </a:cubicBezTo>
                    <a:cubicBezTo>
                      <a:pt x="3109" y="253"/>
                      <a:pt x="2408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645950" y="2165388"/>
                <a:ext cx="63725" cy="148450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5938" extrusionOk="0">
                    <a:moveTo>
                      <a:pt x="1289" y="1"/>
                    </a:moveTo>
                    <a:lnTo>
                      <a:pt x="0" y="5938"/>
                    </a:lnTo>
                    <a:lnTo>
                      <a:pt x="1289" y="5938"/>
                    </a:lnTo>
                    <a:lnTo>
                      <a:pt x="25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1725750" y="2120588"/>
                <a:ext cx="60250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7730" extrusionOk="0">
                    <a:moveTo>
                      <a:pt x="757" y="1"/>
                    </a:moveTo>
                    <a:lnTo>
                      <a:pt x="1" y="7730"/>
                    </a:lnTo>
                    <a:lnTo>
                      <a:pt x="1653" y="7730"/>
                    </a:lnTo>
                    <a:lnTo>
                      <a:pt x="24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1767075" y="2120588"/>
                <a:ext cx="6022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7730" extrusionOk="0">
                    <a:moveTo>
                      <a:pt x="756" y="1"/>
                    </a:moveTo>
                    <a:lnTo>
                      <a:pt x="0" y="7730"/>
                    </a:lnTo>
                    <a:lnTo>
                      <a:pt x="1624" y="7730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554225" y="2425838"/>
                <a:ext cx="63750" cy="17715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7086" extrusionOk="0">
                    <a:moveTo>
                      <a:pt x="1" y="0"/>
                    </a:moveTo>
                    <a:lnTo>
                      <a:pt x="1653" y="7085"/>
                    </a:lnTo>
                    <a:lnTo>
                      <a:pt x="2549" y="7085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490525" y="2409738"/>
                <a:ext cx="6092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7730" extrusionOk="0">
                    <a:moveTo>
                      <a:pt x="1" y="0"/>
                    </a:moveTo>
                    <a:lnTo>
                      <a:pt x="785" y="7729"/>
                    </a:lnTo>
                    <a:lnTo>
                      <a:pt x="2437" y="7729"/>
                    </a:lnTo>
                    <a:lnTo>
                      <a:pt x="16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531825" y="2416038"/>
                <a:ext cx="60250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7478" extrusionOk="0">
                    <a:moveTo>
                      <a:pt x="1" y="0"/>
                    </a:moveTo>
                    <a:lnTo>
                      <a:pt x="1541" y="7477"/>
                    </a:lnTo>
                    <a:lnTo>
                      <a:pt x="2409" y="747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449925" y="2409738"/>
                <a:ext cx="6022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7730" extrusionOk="0">
                    <a:moveTo>
                      <a:pt x="0" y="0"/>
                    </a:moveTo>
                    <a:lnTo>
                      <a:pt x="756" y="7729"/>
                    </a:lnTo>
                    <a:lnTo>
                      <a:pt x="2409" y="7729"/>
                    </a:lnTo>
                    <a:lnTo>
                      <a:pt x="16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693550" y="2152088"/>
                <a:ext cx="47625" cy="1617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6470" extrusionOk="0">
                    <a:moveTo>
                      <a:pt x="645" y="1"/>
                    </a:moveTo>
                    <a:lnTo>
                      <a:pt x="1" y="6470"/>
                    </a:lnTo>
                    <a:lnTo>
                      <a:pt x="1289" y="6470"/>
                    </a:lnTo>
                    <a:lnTo>
                      <a:pt x="19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717350" y="2542738"/>
                <a:ext cx="78450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2494" extrusionOk="0">
                    <a:moveTo>
                      <a:pt x="141" y="1"/>
                    </a:moveTo>
                    <a:cubicBezTo>
                      <a:pt x="57" y="57"/>
                      <a:pt x="1" y="141"/>
                      <a:pt x="1" y="253"/>
                    </a:cubicBezTo>
                    <a:lnTo>
                      <a:pt x="1" y="2101"/>
                    </a:lnTo>
                    <a:cubicBezTo>
                      <a:pt x="1" y="2325"/>
                      <a:pt x="253" y="2493"/>
                      <a:pt x="617" y="2493"/>
                    </a:cubicBezTo>
                    <a:lnTo>
                      <a:pt x="2493" y="2493"/>
                    </a:lnTo>
                    <a:cubicBezTo>
                      <a:pt x="2829" y="2493"/>
                      <a:pt x="3137" y="2325"/>
                      <a:pt x="3137" y="2101"/>
                    </a:cubicBezTo>
                    <a:lnTo>
                      <a:pt x="3137" y="253"/>
                    </a:lnTo>
                    <a:cubicBezTo>
                      <a:pt x="3109" y="141"/>
                      <a:pt x="3053" y="57"/>
                      <a:pt x="29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743950" y="2502838"/>
                <a:ext cx="2455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982" h="533" extrusionOk="0">
                    <a:moveTo>
                      <a:pt x="225" y="1"/>
                    </a:moveTo>
                    <a:cubicBezTo>
                      <a:pt x="113" y="1"/>
                      <a:pt x="1" y="113"/>
                      <a:pt x="1" y="225"/>
                    </a:cubicBezTo>
                    <a:lnTo>
                      <a:pt x="1" y="533"/>
                    </a:lnTo>
                    <a:lnTo>
                      <a:pt x="981" y="533"/>
                    </a:lnTo>
                    <a:lnTo>
                      <a:pt x="981" y="225"/>
                    </a:lnTo>
                    <a:cubicBezTo>
                      <a:pt x="981" y="113"/>
                      <a:pt x="869" y="1"/>
                      <a:pt x="7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717350" y="2514738"/>
                <a:ext cx="784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614" extrusionOk="0">
                    <a:moveTo>
                      <a:pt x="1905" y="113"/>
                    </a:moveTo>
                    <a:cubicBezTo>
                      <a:pt x="1961" y="113"/>
                      <a:pt x="2045" y="141"/>
                      <a:pt x="2101" y="197"/>
                    </a:cubicBezTo>
                    <a:cubicBezTo>
                      <a:pt x="2129" y="197"/>
                      <a:pt x="2129" y="225"/>
                      <a:pt x="2101" y="225"/>
                    </a:cubicBezTo>
                    <a:lnTo>
                      <a:pt x="2073" y="337"/>
                    </a:lnTo>
                    <a:cubicBezTo>
                      <a:pt x="1989" y="561"/>
                      <a:pt x="2129" y="813"/>
                      <a:pt x="2437" y="953"/>
                    </a:cubicBezTo>
                    <a:lnTo>
                      <a:pt x="2745" y="1121"/>
                    </a:lnTo>
                    <a:lnTo>
                      <a:pt x="2857" y="1177"/>
                    </a:lnTo>
                    <a:cubicBezTo>
                      <a:pt x="2941" y="1233"/>
                      <a:pt x="2997" y="1289"/>
                      <a:pt x="2997" y="1345"/>
                    </a:cubicBezTo>
                    <a:lnTo>
                      <a:pt x="2997" y="3221"/>
                    </a:lnTo>
                    <a:cubicBezTo>
                      <a:pt x="2997" y="3361"/>
                      <a:pt x="2773" y="3473"/>
                      <a:pt x="2465" y="3473"/>
                    </a:cubicBezTo>
                    <a:lnTo>
                      <a:pt x="617" y="3473"/>
                    </a:lnTo>
                    <a:cubicBezTo>
                      <a:pt x="337" y="3473"/>
                      <a:pt x="113" y="3361"/>
                      <a:pt x="113" y="3221"/>
                    </a:cubicBezTo>
                    <a:lnTo>
                      <a:pt x="113" y="1373"/>
                    </a:lnTo>
                    <a:cubicBezTo>
                      <a:pt x="113" y="1289"/>
                      <a:pt x="141" y="1233"/>
                      <a:pt x="253" y="1177"/>
                    </a:cubicBezTo>
                    <a:lnTo>
                      <a:pt x="393" y="1121"/>
                    </a:lnTo>
                    <a:lnTo>
                      <a:pt x="673" y="953"/>
                    </a:lnTo>
                    <a:cubicBezTo>
                      <a:pt x="981" y="813"/>
                      <a:pt x="1093" y="561"/>
                      <a:pt x="1037" y="337"/>
                    </a:cubicBezTo>
                    <a:lnTo>
                      <a:pt x="981" y="225"/>
                    </a:lnTo>
                    <a:cubicBezTo>
                      <a:pt x="981" y="225"/>
                      <a:pt x="981" y="197"/>
                      <a:pt x="981" y="197"/>
                    </a:cubicBezTo>
                    <a:cubicBezTo>
                      <a:pt x="1037" y="141"/>
                      <a:pt x="1121" y="113"/>
                      <a:pt x="1205" y="113"/>
                    </a:cubicBezTo>
                    <a:close/>
                    <a:moveTo>
                      <a:pt x="1205" y="1"/>
                    </a:moveTo>
                    <a:cubicBezTo>
                      <a:pt x="1177" y="1"/>
                      <a:pt x="1121" y="29"/>
                      <a:pt x="1065" y="29"/>
                    </a:cubicBezTo>
                    <a:cubicBezTo>
                      <a:pt x="1009" y="57"/>
                      <a:pt x="953" y="85"/>
                      <a:pt x="897" y="141"/>
                    </a:cubicBezTo>
                    <a:cubicBezTo>
                      <a:pt x="869" y="169"/>
                      <a:pt x="869" y="225"/>
                      <a:pt x="897" y="281"/>
                    </a:cubicBezTo>
                    <a:lnTo>
                      <a:pt x="925" y="393"/>
                    </a:lnTo>
                    <a:cubicBezTo>
                      <a:pt x="981" y="561"/>
                      <a:pt x="869" y="729"/>
                      <a:pt x="617" y="869"/>
                    </a:cubicBezTo>
                    <a:lnTo>
                      <a:pt x="197" y="1093"/>
                    </a:lnTo>
                    <a:lnTo>
                      <a:pt x="141" y="1121"/>
                    </a:lnTo>
                    <a:cubicBezTo>
                      <a:pt x="57" y="1177"/>
                      <a:pt x="1" y="1261"/>
                      <a:pt x="1" y="1373"/>
                    </a:cubicBezTo>
                    <a:lnTo>
                      <a:pt x="1" y="3221"/>
                    </a:lnTo>
                    <a:cubicBezTo>
                      <a:pt x="1" y="3445"/>
                      <a:pt x="253" y="3613"/>
                      <a:pt x="617" y="3613"/>
                    </a:cubicBezTo>
                    <a:lnTo>
                      <a:pt x="2493" y="3613"/>
                    </a:lnTo>
                    <a:cubicBezTo>
                      <a:pt x="2829" y="3613"/>
                      <a:pt x="3137" y="3445"/>
                      <a:pt x="3137" y="3221"/>
                    </a:cubicBezTo>
                    <a:lnTo>
                      <a:pt x="3137" y="1373"/>
                    </a:lnTo>
                    <a:cubicBezTo>
                      <a:pt x="3109" y="1261"/>
                      <a:pt x="3053" y="1177"/>
                      <a:pt x="2969" y="1121"/>
                    </a:cubicBezTo>
                    <a:lnTo>
                      <a:pt x="2913" y="1093"/>
                    </a:lnTo>
                    <a:lnTo>
                      <a:pt x="2493" y="869"/>
                    </a:lnTo>
                    <a:cubicBezTo>
                      <a:pt x="2241" y="729"/>
                      <a:pt x="2129" y="561"/>
                      <a:pt x="2185" y="393"/>
                    </a:cubicBezTo>
                    <a:lnTo>
                      <a:pt x="2213" y="281"/>
                    </a:lnTo>
                    <a:cubicBezTo>
                      <a:pt x="2241" y="225"/>
                      <a:pt x="2241" y="169"/>
                      <a:pt x="2213" y="141"/>
                    </a:cubicBezTo>
                    <a:cubicBezTo>
                      <a:pt x="2157" y="85"/>
                      <a:pt x="2101" y="57"/>
                      <a:pt x="2045" y="29"/>
                    </a:cubicBezTo>
                    <a:cubicBezTo>
                      <a:pt x="1989" y="29"/>
                      <a:pt x="1933" y="1"/>
                      <a:pt x="19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478625" y="2167488"/>
                <a:ext cx="101550" cy="149150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5966" extrusionOk="0">
                    <a:moveTo>
                      <a:pt x="3865" y="113"/>
                    </a:moveTo>
                    <a:lnTo>
                      <a:pt x="3277" y="1317"/>
                    </a:lnTo>
                    <a:lnTo>
                      <a:pt x="3277" y="5181"/>
                    </a:lnTo>
                    <a:cubicBezTo>
                      <a:pt x="3277" y="5574"/>
                      <a:pt x="2969" y="5882"/>
                      <a:pt x="2577" y="5882"/>
                    </a:cubicBezTo>
                    <a:lnTo>
                      <a:pt x="785" y="5882"/>
                    </a:lnTo>
                    <a:cubicBezTo>
                      <a:pt x="393" y="5882"/>
                      <a:pt x="85" y="5574"/>
                      <a:pt x="85" y="5181"/>
                    </a:cubicBezTo>
                    <a:lnTo>
                      <a:pt x="113" y="113"/>
                    </a:lnTo>
                    <a:close/>
                    <a:moveTo>
                      <a:pt x="0" y="1"/>
                    </a:moveTo>
                    <a:lnTo>
                      <a:pt x="0" y="5181"/>
                    </a:lnTo>
                    <a:cubicBezTo>
                      <a:pt x="0" y="5630"/>
                      <a:pt x="365" y="5966"/>
                      <a:pt x="785" y="5966"/>
                    </a:cubicBezTo>
                    <a:lnTo>
                      <a:pt x="2633" y="5966"/>
                    </a:lnTo>
                    <a:cubicBezTo>
                      <a:pt x="3053" y="5966"/>
                      <a:pt x="3417" y="5630"/>
                      <a:pt x="3417" y="5181"/>
                    </a:cubicBezTo>
                    <a:lnTo>
                      <a:pt x="3417" y="1345"/>
                    </a:lnTo>
                    <a:lnTo>
                      <a:pt x="40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487725" y="2184988"/>
                <a:ext cx="224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13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897" y="113"/>
                    </a:lnTo>
                    <a:lnTo>
                      <a:pt x="8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1488425" y="2200388"/>
                <a:ext cx="3432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85" extrusionOk="0">
                    <a:moveTo>
                      <a:pt x="1" y="1"/>
                    </a:moveTo>
                    <a:lnTo>
                      <a:pt x="1" y="85"/>
                    </a:lnTo>
                    <a:lnTo>
                      <a:pt x="1373" y="85"/>
                    </a:lnTo>
                    <a:lnTo>
                      <a:pt x="13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1486325" y="2215113"/>
                <a:ext cx="231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13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925" y="112"/>
                    </a:lnTo>
                    <a:lnTo>
                      <a:pt x="9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1487025" y="2230513"/>
                <a:ext cx="3502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5" extrusionOk="0">
                    <a:moveTo>
                      <a:pt x="1" y="0"/>
                    </a:moveTo>
                    <a:lnTo>
                      <a:pt x="1" y="84"/>
                    </a:lnTo>
                    <a:lnTo>
                      <a:pt x="1401" y="84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1485625" y="2245213"/>
                <a:ext cx="231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13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925" y="112"/>
                    </a:lnTo>
                    <a:lnTo>
                      <a:pt x="9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1485625" y="2260613"/>
                <a:ext cx="3502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5" extrusionOk="0">
                    <a:moveTo>
                      <a:pt x="1" y="0"/>
                    </a:moveTo>
                    <a:lnTo>
                      <a:pt x="1" y="84"/>
                    </a:lnTo>
                    <a:lnTo>
                      <a:pt x="1401" y="84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1484925" y="2275313"/>
                <a:ext cx="224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13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897" y="112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484225" y="2290713"/>
                <a:ext cx="35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13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1401" y="112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97" name="Google Shape;597;p39"/>
            <p:cNvGrpSpPr/>
            <p:nvPr/>
          </p:nvGrpSpPr>
          <p:grpSpPr>
            <a:xfrm>
              <a:off x="1195737" y="1582406"/>
              <a:ext cx="1042540" cy="2127601"/>
              <a:chOff x="6989050" y="2030288"/>
              <a:chExt cx="925550" cy="1888850"/>
            </a:xfrm>
          </p:grpSpPr>
          <p:sp>
            <p:nvSpPr>
              <p:cNvPr id="598" name="Google Shape;598;p39"/>
              <p:cNvSpPr/>
              <p:nvPr/>
            </p:nvSpPr>
            <p:spPr>
              <a:xfrm>
                <a:off x="7145875" y="2679263"/>
                <a:ext cx="12605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2213" extrusionOk="0">
                    <a:moveTo>
                      <a:pt x="981" y="0"/>
                    </a:moveTo>
                    <a:lnTo>
                      <a:pt x="141" y="1205"/>
                    </a:lnTo>
                    <a:cubicBezTo>
                      <a:pt x="1" y="1401"/>
                      <a:pt x="1" y="1653"/>
                      <a:pt x="113" y="1877"/>
                    </a:cubicBezTo>
                    <a:cubicBezTo>
                      <a:pt x="225" y="2073"/>
                      <a:pt x="449" y="2213"/>
                      <a:pt x="701" y="2213"/>
                    </a:cubicBezTo>
                    <a:lnTo>
                      <a:pt x="4369" y="2213"/>
                    </a:lnTo>
                    <a:cubicBezTo>
                      <a:pt x="4593" y="2213"/>
                      <a:pt x="4817" y="2073"/>
                      <a:pt x="4929" y="1877"/>
                    </a:cubicBezTo>
                    <a:cubicBezTo>
                      <a:pt x="5041" y="1653"/>
                      <a:pt x="5041" y="1401"/>
                      <a:pt x="4901" y="1205"/>
                    </a:cubicBezTo>
                    <a:lnTo>
                      <a:pt x="40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" name="Google Shape;599;p39"/>
              <p:cNvSpPr/>
              <p:nvPr/>
            </p:nvSpPr>
            <p:spPr>
              <a:xfrm>
                <a:off x="7145875" y="2556038"/>
                <a:ext cx="129550" cy="178550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7142" extrusionOk="0">
                    <a:moveTo>
                      <a:pt x="3025" y="113"/>
                    </a:moveTo>
                    <a:lnTo>
                      <a:pt x="3025" y="3613"/>
                    </a:lnTo>
                    <a:lnTo>
                      <a:pt x="3641" y="4509"/>
                    </a:lnTo>
                    <a:lnTo>
                      <a:pt x="3949" y="4929"/>
                    </a:lnTo>
                    <a:lnTo>
                      <a:pt x="4817" y="6190"/>
                    </a:lnTo>
                    <a:cubicBezTo>
                      <a:pt x="4929" y="6358"/>
                      <a:pt x="4929" y="6582"/>
                      <a:pt x="4845" y="6750"/>
                    </a:cubicBezTo>
                    <a:cubicBezTo>
                      <a:pt x="4733" y="6918"/>
                      <a:pt x="4565" y="7030"/>
                      <a:pt x="4369" y="7030"/>
                    </a:cubicBezTo>
                    <a:lnTo>
                      <a:pt x="701" y="7030"/>
                    </a:lnTo>
                    <a:cubicBezTo>
                      <a:pt x="253" y="7030"/>
                      <a:pt x="1" y="6554"/>
                      <a:pt x="225" y="6190"/>
                    </a:cubicBezTo>
                    <a:lnTo>
                      <a:pt x="1093" y="4929"/>
                    </a:lnTo>
                    <a:lnTo>
                      <a:pt x="1401" y="4509"/>
                    </a:lnTo>
                    <a:lnTo>
                      <a:pt x="2017" y="3613"/>
                    </a:lnTo>
                    <a:lnTo>
                      <a:pt x="2017" y="113"/>
                    </a:lnTo>
                    <a:close/>
                    <a:moveTo>
                      <a:pt x="1905" y="1"/>
                    </a:moveTo>
                    <a:lnTo>
                      <a:pt x="1905" y="3585"/>
                    </a:lnTo>
                    <a:lnTo>
                      <a:pt x="1261" y="4509"/>
                    </a:lnTo>
                    <a:lnTo>
                      <a:pt x="953" y="4929"/>
                    </a:lnTo>
                    <a:lnTo>
                      <a:pt x="141" y="6134"/>
                    </a:lnTo>
                    <a:cubicBezTo>
                      <a:pt x="1" y="6330"/>
                      <a:pt x="1" y="6582"/>
                      <a:pt x="113" y="6806"/>
                    </a:cubicBezTo>
                    <a:cubicBezTo>
                      <a:pt x="225" y="7002"/>
                      <a:pt x="449" y="7142"/>
                      <a:pt x="701" y="7142"/>
                    </a:cubicBezTo>
                    <a:lnTo>
                      <a:pt x="4369" y="7142"/>
                    </a:lnTo>
                    <a:cubicBezTo>
                      <a:pt x="4873" y="7142"/>
                      <a:pt x="5181" y="6582"/>
                      <a:pt x="4901" y="6134"/>
                    </a:cubicBezTo>
                    <a:lnTo>
                      <a:pt x="4089" y="4929"/>
                    </a:lnTo>
                    <a:lnTo>
                      <a:pt x="3781" y="4509"/>
                    </a:lnTo>
                    <a:lnTo>
                      <a:pt x="3137" y="3585"/>
                    </a:lnTo>
                    <a:lnTo>
                      <a:pt x="3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" name="Google Shape;600;p39"/>
              <p:cNvSpPr/>
              <p:nvPr/>
            </p:nvSpPr>
            <p:spPr>
              <a:xfrm>
                <a:off x="7128375" y="2291413"/>
                <a:ext cx="95250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557" extrusionOk="0">
                    <a:moveTo>
                      <a:pt x="1" y="0"/>
                    </a:moveTo>
                    <a:lnTo>
                      <a:pt x="1" y="2913"/>
                    </a:lnTo>
                    <a:cubicBezTo>
                      <a:pt x="1" y="3249"/>
                      <a:pt x="281" y="3557"/>
                      <a:pt x="617" y="3557"/>
                    </a:cubicBezTo>
                    <a:lnTo>
                      <a:pt x="3165" y="3557"/>
                    </a:lnTo>
                    <a:cubicBezTo>
                      <a:pt x="3501" y="3529"/>
                      <a:pt x="3809" y="3249"/>
                      <a:pt x="3809" y="2913"/>
                    </a:cubicBezTo>
                    <a:lnTo>
                      <a:pt x="38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" name="Google Shape;601;p39"/>
              <p:cNvSpPr/>
              <p:nvPr/>
            </p:nvSpPr>
            <p:spPr>
              <a:xfrm>
                <a:off x="7128375" y="2222813"/>
                <a:ext cx="95250" cy="15752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6301" extrusionOk="0">
                    <a:moveTo>
                      <a:pt x="2437" y="84"/>
                    </a:moveTo>
                    <a:lnTo>
                      <a:pt x="2437" y="588"/>
                    </a:lnTo>
                    <a:lnTo>
                      <a:pt x="3249" y="1372"/>
                    </a:lnTo>
                    <a:cubicBezTo>
                      <a:pt x="3529" y="1652"/>
                      <a:pt x="3697" y="2044"/>
                      <a:pt x="3697" y="2464"/>
                    </a:cubicBezTo>
                    <a:lnTo>
                      <a:pt x="3697" y="5657"/>
                    </a:lnTo>
                    <a:cubicBezTo>
                      <a:pt x="3697" y="5937"/>
                      <a:pt x="3445" y="6189"/>
                      <a:pt x="3165" y="6189"/>
                    </a:cubicBezTo>
                    <a:lnTo>
                      <a:pt x="617" y="6189"/>
                    </a:lnTo>
                    <a:cubicBezTo>
                      <a:pt x="337" y="6189"/>
                      <a:pt x="85" y="5937"/>
                      <a:pt x="85" y="5657"/>
                    </a:cubicBezTo>
                    <a:lnTo>
                      <a:pt x="85" y="2464"/>
                    </a:lnTo>
                    <a:cubicBezTo>
                      <a:pt x="85" y="2044"/>
                      <a:pt x="253" y="1652"/>
                      <a:pt x="533" y="1372"/>
                    </a:cubicBezTo>
                    <a:lnTo>
                      <a:pt x="1345" y="588"/>
                    </a:lnTo>
                    <a:lnTo>
                      <a:pt x="1345" y="84"/>
                    </a:lnTo>
                    <a:close/>
                    <a:moveTo>
                      <a:pt x="1233" y="0"/>
                    </a:moveTo>
                    <a:lnTo>
                      <a:pt x="1233" y="560"/>
                    </a:lnTo>
                    <a:lnTo>
                      <a:pt x="477" y="1288"/>
                    </a:lnTo>
                    <a:cubicBezTo>
                      <a:pt x="169" y="1624"/>
                      <a:pt x="1" y="2044"/>
                      <a:pt x="1" y="2464"/>
                    </a:cubicBezTo>
                    <a:lnTo>
                      <a:pt x="1" y="5657"/>
                    </a:lnTo>
                    <a:cubicBezTo>
                      <a:pt x="1" y="5993"/>
                      <a:pt x="281" y="6301"/>
                      <a:pt x="617" y="6301"/>
                    </a:cubicBezTo>
                    <a:lnTo>
                      <a:pt x="3165" y="6301"/>
                    </a:lnTo>
                    <a:cubicBezTo>
                      <a:pt x="3501" y="6273"/>
                      <a:pt x="3809" y="5993"/>
                      <a:pt x="3809" y="5657"/>
                    </a:cubicBezTo>
                    <a:lnTo>
                      <a:pt x="3809" y="2464"/>
                    </a:lnTo>
                    <a:cubicBezTo>
                      <a:pt x="3781" y="2044"/>
                      <a:pt x="3613" y="1624"/>
                      <a:pt x="3305" y="1288"/>
                    </a:cubicBezTo>
                    <a:lnTo>
                      <a:pt x="2549" y="560"/>
                    </a:lnTo>
                    <a:lnTo>
                      <a:pt x="2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2" name="Google Shape;602;p39"/>
              <p:cNvSpPr/>
              <p:nvPr/>
            </p:nvSpPr>
            <p:spPr>
              <a:xfrm>
                <a:off x="7157775" y="2219313"/>
                <a:ext cx="357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617" extrusionOk="0">
                    <a:moveTo>
                      <a:pt x="141" y="0"/>
                    </a:moveTo>
                    <a:cubicBezTo>
                      <a:pt x="57" y="0"/>
                      <a:pt x="1" y="56"/>
                      <a:pt x="1" y="112"/>
                    </a:cubicBezTo>
                    <a:lnTo>
                      <a:pt x="1" y="504"/>
                    </a:lnTo>
                    <a:cubicBezTo>
                      <a:pt x="1" y="560"/>
                      <a:pt x="57" y="616"/>
                      <a:pt x="141" y="616"/>
                    </a:cubicBezTo>
                    <a:lnTo>
                      <a:pt x="1289" y="616"/>
                    </a:lnTo>
                    <a:cubicBezTo>
                      <a:pt x="1373" y="616"/>
                      <a:pt x="1429" y="560"/>
                      <a:pt x="1429" y="504"/>
                    </a:cubicBezTo>
                    <a:lnTo>
                      <a:pt x="1429" y="112"/>
                    </a:lnTo>
                    <a:cubicBezTo>
                      <a:pt x="1429" y="56"/>
                      <a:pt x="1373" y="0"/>
                      <a:pt x="1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3" name="Google Shape;603;p39"/>
              <p:cNvSpPr/>
              <p:nvPr/>
            </p:nvSpPr>
            <p:spPr>
              <a:xfrm>
                <a:off x="7253000" y="2329913"/>
                <a:ext cx="553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2045" extrusionOk="0">
                    <a:moveTo>
                      <a:pt x="0" y="1"/>
                    </a:moveTo>
                    <a:lnTo>
                      <a:pt x="0" y="1625"/>
                    </a:lnTo>
                    <a:cubicBezTo>
                      <a:pt x="0" y="1849"/>
                      <a:pt x="168" y="2017"/>
                      <a:pt x="392" y="2045"/>
                    </a:cubicBezTo>
                    <a:lnTo>
                      <a:pt x="1820" y="2045"/>
                    </a:lnTo>
                    <a:cubicBezTo>
                      <a:pt x="2044" y="2017"/>
                      <a:pt x="2213" y="1849"/>
                      <a:pt x="2213" y="1625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7253000" y="2284413"/>
                <a:ext cx="553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3865" extrusionOk="0">
                    <a:moveTo>
                      <a:pt x="1400" y="56"/>
                    </a:moveTo>
                    <a:lnTo>
                      <a:pt x="1400" y="364"/>
                    </a:lnTo>
                    <a:lnTo>
                      <a:pt x="1848" y="841"/>
                    </a:lnTo>
                    <a:cubicBezTo>
                      <a:pt x="2016" y="1037"/>
                      <a:pt x="2100" y="1261"/>
                      <a:pt x="2100" y="1513"/>
                    </a:cubicBezTo>
                    <a:lnTo>
                      <a:pt x="2100" y="3445"/>
                    </a:lnTo>
                    <a:cubicBezTo>
                      <a:pt x="2128" y="3613"/>
                      <a:pt x="1988" y="3753"/>
                      <a:pt x="1820" y="3781"/>
                    </a:cubicBezTo>
                    <a:lnTo>
                      <a:pt x="392" y="3781"/>
                    </a:lnTo>
                    <a:cubicBezTo>
                      <a:pt x="224" y="3753"/>
                      <a:pt x="84" y="3613"/>
                      <a:pt x="84" y="3445"/>
                    </a:cubicBezTo>
                    <a:lnTo>
                      <a:pt x="112" y="1513"/>
                    </a:lnTo>
                    <a:cubicBezTo>
                      <a:pt x="84" y="1261"/>
                      <a:pt x="196" y="1037"/>
                      <a:pt x="364" y="841"/>
                    </a:cubicBezTo>
                    <a:lnTo>
                      <a:pt x="812" y="364"/>
                    </a:lnTo>
                    <a:lnTo>
                      <a:pt x="812" y="56"/>
                    </a:lnTo>
                    <a:close/>
                    <a:moveTo>
                      <a:pt x="728" y="0"/>
                    </a:moveTo>
                    <a:lnTo>
                      <a:pt x="728" y="336"/>
                    </a:lnTo>
                    <a:lnTo>
                      <a:pt x="280" y="785"/>
                    </a:lnTo>
                    <a:cubicBezTo>
                      <a:pt x="112" y="981"/>
                      <a:pt x="0" y="1233"/>
                      <a:pt x="0" y="1513"/>
                    </a:cubicBezTo>
                    <a:lnTo>
                      <a:pt x="0" y="3445"/>
                    </a:lnTo>
                    <a:cubicBezTo>
                      <a:pt x="0" y="3669"/>
                      <a:pt x="168" y="3865"/>
                      <a:pt x="392" y="3865"/>
                    </a:cubicBezTo>
                    <a:lnTo>
                      <a:pt x="1820" y="3865"/>
                    </a:lnTo>
                    <a:cubicBezTo>
                      <a:pt x="2044" y="3865"/>
                      <a:pt x="2213" y="3669"/>
                      <a:pt x="2213" y="3445"/>
                    </a:cubicBezTo>
                    <a:lnTo>
                      <a:pt x="2213" y="1513"/>
                    </a:lnTo>
                    <a:cubicBezTo>
                      <a:pt x="2213" y="1233"/>
                      <a:pt x="2100" y="981"/>
                      <a:pt x="1904" y="785"/>
                    </a:cubicBezTo>
                    <a:lnTo>
                      <a:pt x="1484" y="336"/>
                    </a:ln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7267700" y="2278813"/>
                <a:ext cx="252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05" extrusionOk="0">
                    <a:moveTo>
                      <a:pt x="112" y="0"/>
                    </a:moveTo>
                    <a:cubicBezTo>
                      <a:pt x="56" y="0"/>
                      <a:pt x="0" y="56"/>
                      <a:pt x="0" y="112"/>
                    </a:cubicBezTo>
                    <a:lnTo>
                      <a:pt x="0" y="392"/>
                    </a:lnTo>
                    <a:cubicBezTo>
                      <a:pt x="0" y="448"/>
                      <a:pt x="56" y="504"/>
                      <a:pt x="112" y="504"/>
                    </a:cubicBezTo>
                    <a:lnTo>
                      <a:pt x="896" y="504"/>
                    </a:lnTo>
                    <a:cubicBezTo>
                      <a:pt x="952" y="504"/>
                      <a:pt x="1008" y="448"/>
                      <a:pt x="1008" y="392"/>
                    </a:cubicBezTo>
                    <a:lnTo>
                      <a:pt x="1008" y="112"/>
                    </a:lnTo>
                    <a:cubicBezTo>
                      <a:pt x="1008" y="56"/>
                      <a:pt x="952" y="0"/>
                      <a:pt x="8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7087075" y="2030288"/>
                <a:ext cx="14025" cy="984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9374" extrusionOk="0">
                    <a:moveTo>
                      <a:pt x="0" y="0"/>
                    </a:moveTo>
                    <a:lnTo>
                      <a:pt x="0" y="39373"/>
                    </a:lnTo>
                    <a:lnTo>
                      <a:pt x="560" y="39373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7794875" y="2030288"/>
                <a:ext cx="14025" cy="984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9374" extrusionOk="0">
                    <a:moveTo>
                      <a:pt x="0" y="0"/>
                    </a:moveTo>
                    <a:lnTo>
                      <a:pt x="0" y="39373"/>
                    </a:lnTo>
                    <a:lnTo>
                      <a:pt x="560" y="39373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7621250" y="2288613"/>
                <a:ext cx="95225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529" extrusionOk="0">
                    <a:moveTo>
                      <a:pt x="0" y="0"/>
                    </a:moveTo>
                    <a:lnTo>
                      <a:pt x="0" y="2885"/>
                    </a:lnTo>
                    <a:cubicBezTo>
                      <a:pt x="0" y="3249"/>
                      <a:pt x="280" y="3529"/>
                      <a:pt x="644" y="3529"/>
                    </a:cubicBezTo>
                    <a:lnTo>
                      <a:pt x="3165" y="3529"/>
                    </a:lnTo>
                    <a:cubicBezTo>
                      <a:pt x="3529" y="3529"/>
                      <a:pt x="3809" y="3249"/>
                      <a:pt x="3809" y="2885"/>
                    </a:cubicBezTo>
                    <a:lnTo>
                      <a:pt x="38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7621250" y="2219313"/>
                <a:ext cx="95225" cy="157525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6301" extrusionOk="0">
                    <a:moveTo>
                      <a:pt x="2465" y="112"/>
                    </a:moveTo>
                    <a:lnTo>
                      <a:pt x="2465" y="616"/>
                    </a:lnTo>
                    <a:lnTo>
                      <a:pt x="3249" y="1400"/>
                    </a:lnTo>
                    <a:cubicBezTo>
                      <a:pt x="3557" y="1680"/>
                      <a:pt x="3725" y="2072"/>
                      <a:pt x="3725" y="2492"/>
                    </a:cubicBezTo>
                    <a:lnTo>
                      <a:pt x="3725" y="5657"/>
                    </a:lnTo>
                    <a:cubicBezTo>
                      <a:pt x="3725" y="5965"/>
                      <a:pt x="3473" y="6217"/>
                      <a:pt x="3165" y="6217"/>
                    </a:cubicBezTo>
                    <a:lnTo>
                      <a:pt x="644" y="6217"/>
                    </a:lnTo>
                    <a:cubicBezTo>
                      <a:pt x="336" y="6217"/>
                      <a:pt x="84" y="5965"/>
                      <a:pt x="84" y="5657"/>
                    </a:cubicBezTo>
                    <a:lnTo>
                      <a:pt x="84" y="2492"/>
                    </a:lnTo>
                    <a:cubicBezTo>
                      <a:pt x="84" y="2072"/>
                      <a:pt x="252" y="1680"/>
                      <a:pt x="560" y="1400"/>
                    </a:cubicBezTo>
                    <a:lnTo>
                      <a:pt x="1344" y="616"/>
                    </a:lnTo>
                    <a:lnTo>
                      <a:pt x="1344" y="112"/>
                    </a:lnTo>
                    <a:close/>
                    <a:moveTo>
                      <a:pt x="1260" y="0"/>
                    </a:moveTo>
                    <a:lnTo>
                      <a:pt x="1260" y="588"/>
                    </a:lnTo>
                    <a:lnTo>
                      <a:pt x="504" y="1316"/>
                    </a:lnTo>
                    <a:cubicBezTo>
                      <a:pt x="168" y="1624"/>
                      <a:pt x="0" y="2044"/>
                      <a:pt x="0" y="2492"/>
                    </a:cubicBezTo>
                    <a:lnTo>
                      <a:pt x="0" y="5657"/>
                    </a:lnTo>
                    <a:cubicBezTo>
                      <a:pt x="0" y="6021"/>
                      <a:pt x="280" y="6301"/>
                      <a:pt x="644" y="6301"/>
                    </a:cubicBezTo>
                    <a:lnTo>
                      <a:pt x="3165" y="6301"/>
                    </a:lnTo>
                    <a:cubicBezTo>
                      <a:pt x="3529" y="6301"/>
                      <a:pt x="3809" y="6021"/>
                      <a:pt x="3809" y="5657"/>
                    </a:cubicBezTo>
                    <a:lnTo>
                      <a:pt x="3809" y="2492"/>
                    </a:lnTo>
                    <a:cubicBezTo>
                      <a:pt x="3809" y="2044"/>
                      <a:pt x="3641" y="1624"/>
                      <a:pt x="3333" y="1316"/>
                    </a:cubicBezTo>
                    <a:lnTo>
                      <a:pt x="2549" y="588"/>
                    </a:lnTo>
                    <a:lnTo>
                      <a:pt x="2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7650650" y="2216313"/>
                <a:ext cx="364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625" extrusionOk="0">
                    <a:moveTo>
                      <a:pt x="109" y="1"/>
                    </a:moveTo>
                    <a:cubicBezTo>
                      <a:pt x="57" y="1"/>
                      <a:pt x="0" y="51"/>
                      <a:pt x="0" y="120"/>
                    </a:cubicBezTo>
                    <a:lnTo>
                      <a:pt x="0" y="484"/>
                    </a:lnTo>
                    <a:cubicBezTo>
                      <a:pt x="0" y="568"/>
                      <a:pt x="84" y="624"/>
                      <a:pt x="140" y="624"/>
                    </a:cubicBezTo>
                    <a:lnTo>
                      <a:pt x="1317" y="624"/>
                    </a:lnTo>
                    <a:cubicBezTo>
                      <a:pt x="1373" y="624"/>
                      <a:pt x="1457" y="568"/>
                      <a:pt x="1457" y="484"/>
                    </a:cubicBezTo>
                    <a:lnTo>
                      <a:pt x="1457" y="120"/>
                    </a:lnTo>
                    <a:cubicBezTo>
                      <a:pt x="1457" y="51"/>
                      <a:pt x="1400" y="1"/>
                      <a:pt x="1348" y="1"/>
                    </a:cubicBezTo>
                    <a:cubicBezTo>
                      <a:pt x="1337" y="1"/>
                      <a:pt x="1326" y="3"/>
                      <a:pt x="1317" y="8"/>
                    </a:cubicBezTo>
                    <a:lnTo>
                      <a:pt x="140" y="8"/>
                    </a:lnTo>
                    <a:cubicBezTo>
                      <a:pt x="130" y="3"/>
                      <a:pt x="120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7512725" y="2182888"/>
                <a:ext cx="35725" cy="1904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7618" extrusionOk="0">
                    <a:moveTo>
                      <a:pt x="1289" y="141"/>
                    </a:moveTo>
                    <a:lnTo>
                      <a:pt x="1289" y="7506"/>
                    </a:lnTo>
                    <a:lnTo>
                      <a:pt x="113" y="7506"/>
                    </a:lnTo>
                    <a:lnTo>
                      <a:pt x="113" y="141"/>
                    </a:lnTo>
                    <a:close/>
                    <a:moveTo>
                      <a:pt x="1" y="1"/>
                    </a:moveTo>
                    <a:lnTo>
                      <a:pt x="1" y="7618"/>
                    </a:lnTo>
                    <a:lnTo>
                      <a:pt x="1429" y="7618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7498725" y="2363513"/>
                <a:ext cx="6232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701" extrusionOk="0">
                    <a:moveTo>
                      <a:pt x="701" y="1"/>
                    </a:moveTo>
                    <a:cubicBezTo>
                      <a:pt x="337" y="1"/>
                      <a:pt x="1" y="309"/>
                      <a:pt x="1" y="701"/>
                    </a:cubicBezTo>
                    <a:lnTo>
                      <a:pt x="2493" y="701"/>
                    </a:lnTo>
                    <a:cubicBezTo>
                      <a:pt x="2493" y="309"/>
                      <a:pt x="2185" y="1"/>
                      <a:pt x="17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7458825" y="2642163"/>
                <a:ext cx="63725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3529" extrusionOk="0">
                    <a:moveTo>
                      <a:pt x="112" y="0"/>
                    </a:moveTo>
                    <a:cubicBezTo>
                      <a:pt x="56" y="84"/>
                      <a:pt x="28" y="196"/>
                      <a:pt x="0" y="308"/>
                    </a:cubicBezTo>
                    <a:lnTo>
                      <a:pt x="0" y="2997"/>
                    </a:lnTo>
                    <a:cubicBezTo>
                      <a:pt x="0" y="3277"/>
                      <a:pt x="252" y="3529"/>
                      <a:pt x="532" y="3529"/>
                    </a:cubicBezTo>
                    <a:lnTo>
                      <a:pt x="2045" y="3529"/>
                    </a:lnTo>
                    <a:cubicBezTo>
                      <a:pt x="2325" y="3529"/>
                      <a:pt x="2549" y="3277"/>
                      <a:pt x="2549" y="2997"/>
                    </a:cubicBezTo>
                    <a:lnTo>
                      <a:pt x="2549" y="308"/>
                    </a:lnTo>
                    <a:cubicBezTo>
                      <a:pt x="2549" y="196"/>
                      <a:pt x="2493" y="84"/>
                      <a:pt x="2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7481225" y="2589663"/>
                <a:ext cx="196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981" extrusionOk="0">
                    <a:moveTo>
                      <a:pt x="252" y="0"/>
                    </a:moveTo>
                    <a:cubicBezTo>
                      <a:pt x="112" y="0"/>
                      <a:pt x="0" y="56"/>
                      <a:pt x="0" y="140"/>
                    </a:cubicBezTo>
                    <a:lnTo>
                      <a:pt x="0" y="840"/>
                    </a:lnTo>
                    <a:cubicBezTo>
                      <a:pt x="0" y="896"/>
                      <a:pt x="112" y="980"/>
                      <a:pt x="252" y="980"/>
                    </a:cubicBezTo>
                    <a:lnTo>
                      <a:pt x="533" y="980"/>
                    </a:lnTo>
                    <a:cubicBezTo>
                      <a:pt x="673" y="980"/>
                      <a:pt x="785" y="896"/>
                      <a:pt x="785" y="840"/>
                    </a:cubicBezTo>
                    <a:lnTo>
                      <a:pt x="785" y="140"/>
                    </a:lnTo>
                    <a:cubicBezTo>
                      <a:pt x="785" y="56"/>
                      <a:pt x="673" y="0"/>
                      <a:pt x="5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5" name="Google Shape;615;p39"/>
              <p:cNvSpPr/>
              <p:nvPr/>
            </p:nvSpPr>
            <p:spPr>
              <a:xfrm>
                <a:off x="7458825" y="2601563"/>
                <a:ext cx="63025" cy="12812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5125" extrusionOk="0">
                    <a:moveTo>
                      <a:pt x="1569" y="112"/>
                    </a:moveTo>
                    <a:cubicBezTo>
                      <a:pt x="1597" y="112"/>
                      <a:pt x="1653" y="112"/>
                      <a:pt x="1681" y="140"/>
                    </a:cubicBezTo>
                    <a:cubicBezTo>
                      <a:pt x="1681" y="140"/>
                      <a:pt x="1709" y="168"/>
                      <a:pt x="1709" y="168"/>
                    </a:cubicBezTo>
                    <a:cubicBezTo>
                      <a:pt x="1737" y="196"/>
                      <a:pt x="1765" y="252"/>
                      <a:pt x="1737" y="308"/>
                    </a:cubicBezTo>
                    <a:lnTo>
                      <a:pt x="1709" y="504"/>
                    </a:lnTo>
                    <a:cubicBezTo>
                      <a:pt x="1653" y="812"/>
                      <a:pt x="1765" y="1120"/>
                      <a:pt x="1989" y="1316"/>
                    </a:cubicBezTo>
                    <a:lnTo>
                      <a:pt x="2297" y="1624"/>
                    </a:lnTo>
                    <a:lnTo>
                      <a:pt x="2325" y="1624"/>
                    </a:lnTo>
                    <a:cubicBezTo>
                      <a:pt x="2409" y="1708"/>
                      <a:pt x="2465" y="1820"/>
                      <a:pt x="2465" y="1932"/>
                    </a:cubicBezTo>
                    <a:lnTo>
                      <a:pt x="2465" y="4621"/>
                    </a:lnTo>
                    <a:cubicBezTo>
                      <a:pt x="2465" y="4845"/>
                      <a:pt x="2269" y="5041"/>
                      <a:pt x="2045" y="5041"/>
                    </a:cubicBezTo>
                    <a:lnTo>
                      <a:pt x="532" y="5041"/>
                    </a:lnTo>
                    <a:cubicBezTo>
                      <a:pt x="280" y="5041"/>
                      <a:pt x="112" y="4845"/>
                      <a:pt x="112" y="4621"/>
                    </a:cubicBezTo>
                    <a:lnTo>
                      <a:pt x="112" y="1932"/>
                    </a:lnTo>
                    <a:cubicBezTo>
                      <a:pt x="112" y="1820"/>
                      <a:pt x="140" y="1708"/>
                      <a:pt x="252" y="1624"/>
                    </a:cubicBezTo>
                    <a:lnTo>
                      <a:pt x="588" y="1316"/>
                    </a:lnTo>
                    <a:cubicBezTo>
                      <a:pt x="812" y="1092"/>
                      <a:pt x="924" y="784"/>
                      <a:pt x="868" y="476"/>
                    </a:cubicBezTo>
                    <a:lnTo>
                      <a:pt x="840" y="308"/>
                    </a:lnTo>
                    <a:cubicBezTo>
                      <a:pt x="812" y="252"/>
                      <a:pt x="840" y="196"/>
                      <a:pt x="868" y="168"/>
                    </a:cubicBezTo>
                    <a:lnTo>
                      <a:pt x="896" y="140"/>
                    </a:lnTo>
                    <a:cubicBezTo>
                      <a:pt x="924" y="112"/>
                      <a:pt x="980" y="112"/>
                      <a:pt x="1008" y="112"/>
                    </a:cubicBezTo>
                    <a:close/>
                    <a:moveTo>
                      <a:pt x="1008" y="0"/>
                    </a:moveTo>
                    <a:cubicBezTo>
                      <a:pt x="952" y="0"/>
                      <a:pt x="924" y="0"/>
                      <a:pt x="896" y="28"/>
                    </a:cubicBezTo>
                    <a:cubicBezTo>
                      <a:pt x="840" y="28"/>
                      <a:pt x="812" y="56"/>
                      <a:pt x="784" y="84"/>
                    </a:cubicBezTo>
                    <a:cubicBezTo>
                      <a:pt x="728" y="168"/>
                      <a:pt x="728" y="252"/>
                      <a:pt x="728" y="308"/>
                    </a:cubicBezTo>
                    <a:lnTo>
                      <a:pt x="756" y="476"/>
                    </a:lnTo>
                    <a:cubicBezTo>
                      <a:pt x="812" y="756"/>
                      <a:pt x="728" y="1036"/>
                      <a:pt x="504" y="1232"/>
                    </a:cubicBezTo>
                    <a:lnTo>
                      <a:pt x="168" y="1540"/>
                    </a:lnTo>
                    <a:cubicBezTo>
                      <a:pt x="140" y="1568"/>
                      <a:pt x="112" y="1596"/>
                      <a:pt x="112" y="1624"/>
                    </a:cubicBezTo>
                    <a:cubicBezTo>
                      <a:pt x="28" y="1708"/>
                      <a:pt x="0" y="1820"/>
                      <a:pt x="0" y="1932"/>
                    </a:cubicBezTo>
                    <a:lnTo>
                      <a:pt x="0" y="4621"/>
                    </a:lnTo>
                    <a:cubicBezTo>
                      <a:pt x="0" y="4901"/>
                      <a:pt x="224" y="5125"/>
                      <a:pt x="504" y="5125"/>
                    </a:cubicBezTo>
                    <a:lnTo>
                      <a:pt x="2017" y="5125"/>
                    </a:lnTo>
                    <a:cubicBezTo>
                      <a:pt x="2297" y="5125"/>
                      <a:pt x="2521" y="4901"/>
                      <a:pt x="2521" y="4621"/>
                    </a:cubicBezTo>
                    <a:lnTo>
                      <a:pt x="2521" y="1932"/>
                    </a:lnTo>
                    <a:cubicBezTo>
                      <a:pt x="2521" y="1820"/>
                      <a:pt x="2493" y="1708"/>
                      <a:pt x="2437" y="1624"/>
                    </a:cubicBezTo>
                    <a:lnTo>
                      <a:pt x="2381" y="1568"/>
                    </a:lnTo>
                    <a:lnTo>
                      <a:pt x="2045" y="1260"/>
                    </a:lnTo>
                    <a:cubicBezTo>
                      <a:pt x="1821" y="1064"/>
                      <a:pt x="1737" y="784"/>
                      <a:pt x="1793" y="504"/>
                    </a:cubicBezTo>
                    <a:lnTo>
                      <a:pt x="1821" y="308"/>
                    </a:lnTo>
                    <a:cubicBezTo>
                      <a:pt x="1821" y="252"/>
                      <a:pt x="1821" y="168"/>
                      <a:pt x="1765" y="84"/>
                    </a:cubicBezTo>
                    <a:cubicBezTo>
                      <a:pt x="1737" y="56"/>
                      <a:pt x="1709" y="28"/>
                      <a:pt x="1653" y="28"/>
                    </a:cubicBezTo>
                    <a:cubicBezTo>
                      <a:pt x="1625" y="0"/>
                      <a:pt x="1597" y="0"/>
                      <a:pt x="1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>
                <a:off x="7712225" y="2828388"/>
                <a:ext cx="266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869" extrusionOk="0">
                    <a:moveTo>
                      <a:pt x="141" y="0"/>
                    </a:moveTo>
                    <a:cubicBezTo>
                      <a:pt x="85" y="0"/>
                      <a:pt x="29" y="140"/>
                      <a:pt x="29" y="308"/>
                    </a:cubicBezTo>
                    <a:lnTo>
                      <a:pt x="29" y="476"/>
                    </a:lnTo>
                    <a:cubicBezTo>
                      <a:pt x="1" y="560"/>
                      <a:pt x="29" y="672"/>
                      <a:pt x="113" y="756"/>
                    </a:cubicBezTo>
                    <a:lnTo>
                      <a:pt x="225" y="756"/>
                    </a:lnTo>
                    <a:lnTo>
                      <a:pt x="225" y="868"/>
                    </a:lnTo>
                    <a:lnTo>
                      <a:pt x="841" y="868"/>
                    </a:lnTo>
                    <a:lnTo>
                      <a:pt x="841" y="728"/>
                    </a:lnTo>
                    <a:lnTo>
                      <a:pt x="981" y="728"/>
                    </a:lnTo>
                    <a:cubicBezTo>
                      <a:pt x="1037" y="644"/>
                      <a:pt x="1065" y="532"/>
                      <a:pt x="1065" y="420"/>
                    </a:cubicBezTo>
                    <a:lnTo>
                      <a:pt x="1065" y="308"/>
                    </a:lnTo>
                    <a:cubicBezTo>
                      <a:pt x="1065" y="140"/>
                      <a:pt x="1009" y="0"/>
                      <a:pt x="9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>
                <a:off x="7713650" y="2846588"/>
                <a:ext cx="23825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686" extrusionOk="0">
                    <a:moveTo>
                      <a:pt x="813" y="140"/>
                    </a:moveTo>
                    <a:lnTo>
                      <a:pt x="841" y="4985"/>
                    </a:lnTo>
                    <a:cubicBezTo>
                      <a:pt x="841" y="5293"/>
                      <a:pt x="673" y="5573"/>
                      <a:pt x="477" y="5573"/>
                    </a:cubicBezTo>
                    <a:cubicBezTo>
                      <a:pt x="281" y="5573"/>
                      <a:pt x="113" y="5293"/>
                      <a:pt x="113" y="4985"/>
                    </a:cubicBezTo>
                    <a:lnTo>
                      <a:pt x="85" y="140"/>
                    </a:lnTo>
                    <a:close/>
                    <a:moveTo>
                      <a:pt x="1" y="0"/>
                    </a:moveTo>
                    <a:lnTo>
                      <a:pt x="29" y="4985"/>
                    </a:lnTo>
                    <a:cubicBezTo>
                      <a:pt x="29" y="5377"/>
                      <a:pt x="225" y="5685"/>
                      <a:pt x="477" y="5685"/>
                    </a:cubicBezTo>
                    <a:cubicBezTo>
                      <a:pt x="729" y="5685"/>
                      <a:pt x="953" y="5377"/>
                      <a:pt x="953" y="4985"/>
                    </a:cubicBez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>
                <a:off x="7663925" y="2828388"/>
                <a:ext cx="266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869" extrusionOk="0">
                    <a:moveTo>
                      <a:pt x="140" y="0"/>
                    </a:moveTo>
                    <a:cubicBezTo>
                      <a:pt x="56" y="0"/>
                      <a:pt x="0" y="140"/>
                      <a:pt x="0" y="308"/>
                    </a:cubicBezTo>
                    <a:lnTo>
                      <a:pt x="0" y="476"/>
                    </a:lnTo>
                    <a:cubicBezTo>
                      <a:pt x="0" y="560"/>
                      <a:pt x="28" y="672"/>
                      <a:pt x="84" y="756"/>
                    </a:cubicBezTo>
                    <a:lnTo>
                      <a:pt x="224" y="756"/>
                    </a:lnTo>
                    <a:lnTo>
                      <a:pt x="224" y="868"/>
                    </a:lnTo>
                    <a:lnTo>
                      <a:pt x="841" y="868"/>
                    </a:lnTo>
                    <a:lnTo>
                      <a:pt x="841" y="728"/>
                    </a:lnTo>
                    <a:lnTo>
                      <a:pt x="953" y="728"/>
                    </a:lnTo>
                    <a:cubicBezTo>
                      <a:pt x="1009" y="644"/>
                      <a:pt x="1065" y="532"/>
                      <a:pt x="1037" y="420"/>
                    </a:cubicBezTo>
                    <a:lnTo>
                      <a:pt x="1037" y="308"/>
                    </a:lnTo>
                    <a:cubicBezTo>
                      <a:pt x="1037" y="140"/>
                      <a:pt x="981" y="0"/>
                      <a:pt x="9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>
                <a:off x="7664650" y="2846588"/>
                <a:ext cx="23825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686" extrusionOk="0">
                    <a:moveTo>
                      <a:pt x="813" y="140"/>
                    </a:moveTo>
                    <a:lnTo>
                      <a:pt x="841" y="4985"/>
                    </a:lnTo>
                    <a:cubicBezTo>
                      <a:pt x="841" y="5293"/>
                      <a:pt x="701" y="5573"/>
                      <a:pt x="476" y="5573"/>
                    </a:cubicBezTo>
                    <a:cubicBezTo>
                      <a:pt x="280" y="5573"/>
                      <a:pt x="112" y="5293"/>
                      <a:pt x="112" y="4985"/>
                    </a:cubicBezTo>
                    <a:lnTo>
                      <a:pt x="84" y="140"/>
                    </a:lnTo>
                    <a:close/>
                    <a:moveTo>
                      <a:pt x="0" y="0"/>
                    </a:moveTo>
                    <a:lnTo>
                      <a:pt x="28" y="4985"/>
                    </a:lnTo>
                    <a:cubicBezTo>
                      <a:pt x="28" y="5377"/>
                      <a:pt x="224" y="5685"/>
                      <a:pt x="476" y="5685"/>
                    </a:cubicBezTo>
                    <a:cubicBezTo>
                      <a:pt x="729" y="5685"/>
                      <a:pt x="953" y="5377"/>
                      <a:pt x="953" y="4985"/>
                    </a:cubicBezTo>
                    <a:lnTo>
                      <a:pt x="9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0" name="Google Shape;620;p39"/>
              <p:cNvSpPr/>
              <p:nvPr/>
            </p:nvSpPr>
            <p:spPr>
              <a:xfrm>
                <a:off x="7615625" y="2828388"/>
                <a:ext cx="259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69" extrusionOk="0">
                    <a:moveTo>
                      <a:pt x="140" y="0"/>
                    </a:moveTo>
                    <a:cubicBezTo>
                      <a:pt x="56" y="0"/>
                      <a:pt x="0" y="140"/>
                      <a:pt x="0" y="308"/>
                    </a:cubicBezTo>
                    <a:lnTo>
                      <a:pt x="0" y="476"/>
                    </a:lnTo>
                    <a:cubicBezTo>
                      <a:pt x="0" y="560"/>
                      <a:pt x="28" y="672"/>
                      <a:pt x="84" y="756"/>
                    </a:cubicBezTo>
                    <a:lnTo>
                      <a:pt x="224" y="756"/>
                    </a:lnTo>
                    <a:lnTo>
                      <a:pt x="224" y="868"/>
                    </a:lnTo>
                    <a:lnTo>
                      <a:pt x="840" y="868"/>
                    </a:lnTo>
                    <a:lnTo>
                      <a:pt x="840" y="728"/>
                    </a:lnTo>
                    <a:lnTo>
                      <a:pt x="952" y="728"/>
                    </a:lnTo>
                    <a:cubicBezTo>
                      <a:pt x="1008" y="644"/>
                      <a:pt x="1036" y="532"/>
                      <a:pt x="1036" y="420"/>
                    </a:cubicBezTo>
                    <a:lnTo>
                      <a:pt x="1036" y="308"/>
                    </a:lnTo>
                    <a:cubicBezTo>
                      <a:pt x="1036" y="140"/>
                      <a:pt x="980" y="0"/>
                      <a:pt x="9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1" name="Google Shape;621;p39"/>
              <p:cNvSpPr/>
              <p:nvPr/>
            </p:nvSpPr>
            <p:spPr>
              <a:xfrm>
                <a:off x="7616350" y="2846588"/>
                <a:ext cx="23125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6" extrusionOk="0">
                    <a:moveTo>
                      <a:pt x="812" y="140"/>
                    </a:moveTo>
                    <a:lnTo>
                      <a:pt x="840" y="4985"/>
                    </a:lnTo>
                    <a:cubicBezTo>
                      <a:pt x="840" y="5293"/>
                      <a:pt x="672" y="5573"/>
                      <a:pt x="476" y="5573"/>
                    </a:cubicBezTo>
                    <a:cubicBezTo>
                      <a:pt x="280" y="5573"/>
                      <a:pt x="112" y="5293"/>
                      <a:pt x="84" y="4985"/>
                    </a:cubicBezTo>
                    <a:lnTo>
                      <a:pt x="84" y="140"/>
                    </a:lnTo>
                    <a:close/>
                    <a:moveTo>
                      <a:pt x="0" y="0"/>
                    </a:moveTo>
                    <a:lnTo>
                      <a:pt x="0" y="4985"/>
                    </a:lnTo>
                    <a:cubicBezTo>
                      <a:pt x="0" y="5377"/>
                      <a:pt x="224" y="5685"/>
                      <a:pt x="476" y="5685"/>
                    </a:cubicBezTo>
                    <a:cubicBezTo>
                      <a:pt x="728" y="5685"/>
                      <a:pt x="924" y="5377"/>
                      <a:pt x="924" y="4985"/>
                    </a:cubicBez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2" name="Google Shape;622;p39"/>
              <p:cNvSpPr/>
              <p:nvPr/>
            </p:nvSpPr>
            <p:spPr>
              <a:xfrm>
                <a:off x="7566600" y="2828388"/>
                <a:ext cx="259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69" extrusionOk="0">
                    <a:moveTo>
                      <a:pt x="113" y="0"/>
                    </a:moveTo>
                    <a:cubicBezTo>
                      <a:pt x="57" y="0"/>
                      <a:pt x="1" y="140"/>
                      <a:pt x="1" y="308"/>
                    </a:cubicBezTo>
                    <a:lnTo>
                      <a:pt x="1" y="476"/>
                    </a:lnTo>
                    <a:cubicBezTo>
                      <a:pt x="1" y="560"/>
                      <a:pt x="29" y="672"/>
                      <a:pt x="85" y="756"/>
                    </a:cubicBezTo>
                    <a:lnTo>
                      <a:pt x="225" y="756"/>
                    </a:lnTo>
                    <a:lnTo>
                      <a:pt x="225" y="868"/>
                    </a:lnTo>
                    <a:lnTo>
                      <a:pt x="813" y="868"/>
                    </a:lnTo>
                    <a:lnTo>
                      <a:pt x="813" y="728"/>
                    </a:lnTo>
                    <a:lnTo>
                      <a:pt x="953" y="728"/>
                    </a:lnTo>
                    <a:cubicBezTo>
                      <a:pt x="1009" y="644"/>
                      <a:pt x="1037" y="532"/>
                      <a:pt x="1037" y="420"/>
                    </a:cubicBezTo>
                    <a:lnTo>
                      <a:pt x="1037" y="308"/>
                    </a:lnTo>
                    <a:cubicBezTo>
                      <a:pt x="1037" y="140"/>
                      <a:pt x="981" y="0"/>
                      <a:pt x="9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3" name="Google Shape;623;p39"/>
              <p:cNvSpPr/>
              <p:nvPr/>
            </p:nvSpPr>
            <p:spPr>
              <a:xfrm>
                <a:off x="7567325" y="2846588"/>
                <a:ext cx="23125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6" extrusionOk="0">
                    <a:moveTo>
                      <a:pt x="841" y="140"/>
                    </a:moveTo>
                    <a:lnTo>
                      <a:pt x="841" y="4985"/>
                    </a:lnTo>
                    <a:cubicBezTo>
                      <a:pt x="841" y="5293"/>
                      <a:pt x="701" y="5573"/>
                      <a:pt x="477" y="5573"/>
                    </a:cubicBezTo>
                    <a:cubicBezTo>
                      <a:pt x="281" y="5573"/>
                      <a:pt x="113" y="5293"/>
                      <a:pt x="113" y="4985"/>
                    </a:cubicBezTo>
                    <a:lnTo>
                      <a:pt x="85" y="140"/>
                    </a:lnTo>
                    <a:close/>
                    <a:moveTo>
                      <a:pt x="1" y="0"/>
                    </a:moveTo>
                    <a:lnTo>
                      <a:pt x="29" y="4985"/>
                    </a:lnTo>
                    <a:cubicBezTo>
                      <a:pt x="29" y="5377"/>
                      <a:pt x="225" y="5685"/>
                      <a:pt x="477" y="5685"/>
                    </a:cubicBezTo>
                    <a:cubicBezTo>
                      <a:pt x="729" y="5685"/>
                      <a:pt x="925" y="5377"/>
                      <a:pt x="925" y="4985"/>
                    </a:cubicBezTo>
                    <a:lnTo>
                      <a:pt x="9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4" name="Google Shape;624;p39"/>
              <p:cNvSpPr/>
              <p:nvPr/>
            </p:nvSpPr>
            <p:spPr>
              <a:xfrm>
                <a:off x="7517600" y="2828388"/>
                <a:ext cx="266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869" extrusionOk="0">
                    <a:moveTo>
                      <a:pt x="141" y="0"/>
                    </a:moveTo>
                    <a:cubicBezTo>
                      <a:pt x="85" y="0"/>
                      <a:pt x="29" y="140"/>
                      <a:pt x="29" y="308"/>
                    </a:cubicBezTo>
                    <a:lnTo>
                      <a:pt x="29" y="476"/>
                    </a:lnTo>
                    <a:cubicBezTo>
                      <a:pt x="1" y="560"/>
                      <a:pt x="29" y="672"/>
                      <a:pt x="113" y="756"/>
                    </a:cubicBezTo>
                    <a:lnTo>
                      <a:pt x="225" y="756"/>
                    </a:lnTo>
                    <a:lnTo>
                      <a:pt x="225" y="868"/>
                    </a:lnTo>
                    <a:lnTo>
                      <a:pt x="841" y="868"/>
                    </a:lnTo>
                    <a:lnTo>
                      <a:pt x="841" y="728"/>
                    </a:lnTo>
                    <a:lnTo>
                      <a:pt x="981" y="728"/>
                    </a:lnTo>
                    <a:cubicBezTo>
                      <a:pt x="1037" y="644"/>
                      <a:pt x="1065" y="532"/>
                      <a:pt x="1065" y="420"/>
                    </a:cubicBezTo>
                    <a:lnTo>
                      <a:pt x="1065" y="308"/>
                    </a:lnTo>
                    <a:cubicBezTo>
                      <a:pt x="1065" y="140"/>
                      <a:pt x="1009" y="0"/>
                      <a:pt x="9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7518325" y="2846588"/>
                <a:ext cx="23825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686" extrusionOk="0">
                    <a:moveTo>
                      <a:pt x="869" y="140"/>
                    </a:moveTo>
                    <a:lnTo>
                      <a:pt x="869" y="4985"/>
                    </a:lnTo>
                    <a:cubicBezTo>
                      <a:pt x="869" y="5293"/>
                      <a:pt x="701" y="5573"/>
                      <a:pt x="505" y="5573"/>
                    </a:cubicBezTo>
                    <a:cubicBezTo>
                      <a:pt x="281" y="5573"/>
                      <a:pt x="141" y="5293"/>
                      <a:pt x="113" y="4985"/>
                    </a:cubicBezTo>
                    <a:lnTo>
                      <a:pt x="113" y="140"/>
                    </a:lnTo>
                    <a:close/>
                    <a:moveTo>
                      <a:pt x="1" y="0"/>
                    </a:moveTo>
                    <a:lnTo>
                      <a:pt x="29" y="4985"/>
                    </a:lnTo>
                    <a:cubicBezTo>
                      <a:pt x="29" y="5377"/>
                      <a:pt x="253" y="5685"/>
                      <a:pt x="505" y="5685"/>
                    </a:cubicBezTo>
                    <a:cubicBezTo>
                      <a:pt x="757" y="5685"/>
                      <a:pt x="953" y="5377"/>
                      <a:pt x="953" y="4985"/>
                    </a:cubicBezTo>
                    <a:lnTo>
                      <a:pt x="9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6" name="Google Shape;626;p39"/>
              <p:cNvSpPr/>
              <p:nvPr/>
            </p:nvSpPr>
            <p:spPr>
              <a:xfrm>
                <a:off x="7469300" y="2828388"/>
                <a:ext cx="259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69" extrusionOk="0">
                    <a:moveTo>
                      <a:pt x="140" y="0"/>
                    </a:moveTo>
                    <a:cubicBezTo>
                      <a:pt x="56" y="0"/>
                      <a:pt x="0" y="140"/>
                      <a:pt x="0" y="308"/>
                    </a:cubicBezTo>
                    <a:lnTo>
                      <a:pt x="0" y="476"/>
                    </a:lnTo>
                    <a:cubicBezTo>
                      <a:pt x="0" y="560"/>
                      <a:pt x="28" y="672"/>
                      <a:pt x="84" y="756"/>
                    </a:cubicBezTo>
                    <a:lnTo>
                      <a:pt x="224" y="756"/>
                    </a:lnTo>
                    <a:lnTo>
                      <a:pt x="224" y="868"/>
                    </a:lnTo>
                    <a:lnTo>
                      <a:pt x="840" y="868"/>
                    </a:lnTo>
                    <a:lnTo>
                      <a:pt x="840" y="728"/>
                    </a:lnTo>
                    <a:lnTo>
                      <a:pt x="952" y="728"/>
                    </a:lnTo>
                    <a:cubicBezTo>
                      <a:pt x="1009" y="644"/>
                      <a:pt x="1037" y="532"/>
                      <a:pt x="1037" y="420"/>
                    </a:cubicBezTo>
                    <a:lnTo>
                      <a:pt x="1037" y="308"/>
                    </a:lnTo>
                    <a:cubicBezTo>
                      <a:pt x="1037" y="140"/>
                      <a:pt x="980" y="0"/>
                      <a:pt x="9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7" name="Google Shape;627;p39"/>
              <p:cNvSpPr/>
              <p:nvPr/>
            </p:nvSpPr>
            <p:spPr>
              <a:xfrm>
                <a:off x="7470025" y="2846588"/>
                <a:ext cx="23125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6" extrusionOk="0">
                    <a:moveTo>
                      <a:pt x="812" y="140"/>
                    </a:moveTo>
                    <a:lnTo>
                      <a:pt x="840" y="4985"/>
                    </a:lnTo>
                    <a:cubicBezTo>
                      <a:pt x="840" y="5293"/>
                      <a:pt x="672" y="5573"/>
                      <a:pt x="476" y="5573"/>
                    </a:cubicBezTo>
                    <a:cubicBezTo>
                      <a:pt x="280" y="5573"/>
                      <a:pt x="112" y="5293"/>
                      <a:pt x="112" y="4985"/>
                    </a:cubicBezTo>
                    <a:lnTo>
                      <a:pt x="84" y="140"/>
                    </a:lnTo>
                    <a:close/>
                    <a:moveTo>
                      <a:pt x="0" y="0"/>
                    </a:moveTo>
                    <a:lnTo>
                      <a:pt x="28" y="4985"/>
                    </a:lnTo>
                    <a:cubicBezTo>
                      <a:pt x="28" y="5377"/>
                      <a:pt x="224" y="5685"/>
                      <a:pt x="476" y="5685"/>
                    </a:cubicBezTo>
                    <a:cubicBezTo>
                      <a:pt x="728" y="5685"/>
                      <a:pt x="925" y="5377"/>
                      <a:pt x="925" y="4985"/>
                    </a:cubicBezTo>
                    <a:lnTo>
                      <a:pt x="9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7430125" y="2913788"/>
                <a:ext cx="3444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3778" h="617" extrusionOk="0">
                    <a:moveTo>
                      <a:pt x="0" y="1"/>
                    </a:moveTo>
                    <a:lnTo>
                      <a:pt x="0" y="617"/>
                    </a:lnTo>
                    <a:lnTo>
                      <a:pt x="13778" y="617"/>
                    </a:lnTo>
                    <a:lnTo>
                      <a:pt x="137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7430125" y="2992913"/>
                <a:ext cx="3444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3778" h="617" extrusionOk="0">
                    <a:moveTo>
                      <a:pt x="0" y="0"/>
                    </a:moveTo>
                    <a:lnTo>
                      <a:pt x="0" y="616"/>
                    </a:lnTo>
                    <a:lnTo>
                      <a:pt x="13778" y="616"/>
                    </a:lnTo>
                    <a:lnTo>
                      <a:pt x="13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0" name="Google Shape;630;p39"/>
              <p:cNvSpPr/>
              <p:nvPr/>
            </p:nvSpPr>
            <p:spPr>
              <a:xfrm>
                <a:off x="7430125" y="2917288"/>
                <a:ext cx="91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364" y="3333"/>
                    </a:lnTo>
                    <a:lnTo>
                      <a:pt x="3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1" name="Google Shape;631;p39"/>
              <p:cNvSpPr/>
              <p:nvPr/>
            </p:nvSpPr>
            <p:spPr>
              <a:xfrm>
                <a:off x="7766150" y="2917288"/>
                <a:ext cx="91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334" extrusionOk="0">
                    <a:moveTo>
                      <a:pt x="1" y="1"/>
                    </a:moveTo>
                    <a:lnTo>
                      <a:pt x="1" y="3333"/>
                    </a:lnTo>
                    <a:lnTo>
                      <a:pt x="365" y="3333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2" name="Google Shape;632;p39"/>
              <p:cNvSpPr/>
              <p:nvPr/>
            </p:nvSpPr>
            <p:spPr>
              <a:xfrm>
                <a:off x="7157775" y="2856538"/>
                <a:ext cx="71450" cy="10335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4134" extrusionOk="0">
                    <a:moveTo>
                      <a:pt x="471" y="0"/>
                    </a:moveTo>
                    <a:cubicBezTo>
                      <a:pt x="406" y="0"/>
                      <a:pt x="341" y="16"/>
                      <a:pt x="281" y="50"/>
                    </a:cubicBezTo>
                    <a:cubicBezTo>
                      <a:pt x="85" y="162"/>
                      <a:pt x="1" y="414"/>
                      <a:pt x="113" y="610"/>
                    </a:cubicBezTo>
                    <a:lnTo>
                      <a:pt x="2045" y="3915"/>
                    </a:lnTo>
                    <a:cubicBezTo>
                      <a:pt x="2123" y="4051"/>
                      <a:pt x="2268" y="4133"/>
                      <a:pt x="2415" y="4133"/>
                    </a:cubicBezTo>
                    <a:cubicBezTo>
                      <a:pt x="2480" y="4133"/>
                      <a:pt x="2545" y="4117"/>
                      <a:pt x="2605" y="4083"/>
                    </a:cubicBezTo>
                    <a:cubicBezTo>
                      <a:pt x="2801" y="3971"/>
                      <a:pt x="2857" y="3719"/>
                      <a:pt x="2745" y="3523"/>
                    </a:cubicBezTo>
                    <a:lnTo>
                      <a:pt x="841" y="218"/>
                    </a:lnTo>
                    <a:cubicBezTo>
                      <a:pt x="763" y="82"/>
                      <a:pt x="618" y="0"/>
                      <a:pt x="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7166875" y="2913088"/>
                <a:ext cx="123950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958" h="2970" extrusionOk="0">
                    <a:moveTo>
                      <a:pt x="1" y="1"/>
                    </a:moveTo>
                    <a:lnTo>
                      <a:pt x="1" y="477"/>
                    </a:lnTo>
                    <a:cubicBezTo>
                      <a:pt x="1" y="1849"/>
                      <a:pt x="1121" y="2969"/>
                      <a:pt x="2493" y="2969"/>
                    </a:cubicBezTo>
                    <a:cubicBezTo>
                      <a:pt x="3865" y="2969"/>
                      <a:pt x="4957" y="1849"/>
                      <a:pt x="4957" y="477"/>
                    </a:cubicBezTo>
                    <a:lnTo>
                      <a:pt x="4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7193475" y="2982413"/>
                <a:ext cx="70050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1009" extrusionOk="0">
                    <a:moveTo>
                      <a:pt x="981" y="0"/>
                    </a:moveTo>
                    <a:cubicBezTo>
                      <a:pt x="449" y="0"/>
                      <a:pt x="1" y="448"/>
                      <a:pt x="1" y="1008"/>
                    </a:cubicBezTo>
                    <a:lnTo>
                      <a:pt x="2801" y="1008"/>
                    </a:lnTo>
                    <a:cubicBezTo>
                      <a:pt x="2801" y="448"/>
                      <a:pt x="2353" y="0"/>
                      <a:pt x="18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7357300" y="2588963"/>
                <a:ext cx="34325" cy="14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5853" extrusionOk="0">
                    <a:moveTo>
                      <a:pt x="1" y="0"/>
                    </a:moveTo>
                    <a:lnTo>
                      <a:pt x="1" y="5489"/>
                    </a:lnTo>
                    <a:cubicBezTo>
                      <a:pt x="1" y="5685"/>
                      <a:pt x="169" y="5853"/>
                      <a:pt x="365" y="5853"/>
                    </a:cubicBezTo>
                    <a:lnTo>
                      <a:pt x="1009" y="5853"/>
                    </a:lnTo>
                    <a:cubicBezTo>
                      <a:pt x="1205" y="5853"/>
                      <a:pt x="1373" y="5685"/>
                      <a:pt x="1373" y="5489"/>
                    </a:cubicBezTo>
                    <a:lnTo>
                      <a:pt x="13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6" name="Google Shape;636;p39"/>
              <p:cNvSpPr/>
              <p:nvPr/>
            </p:nvSpPr>
            <p:spPr>
              <a:xfrm>
                <a:off x="7357300" y="2563038"/>
                <a:ext cx="42025" cy="172250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6890" extrusionOk="0">
                    <a:moveTo>
                      <a:pt x="1485" y="113"/>
                    </a:moveTo>
                    <a:lnTo>
                      <a:pt x="1261" y="505"/>
                    </a:lnTo>
                    <a:lnTo>
                      <a:pt x="1261" y="6526"/>
                    </a:lnTo>
                    <a:cubicBezTo>
                      <a:pt x="1261" y="6666"/>
                      <a:pt x="1149" y="6778"/>
                      <a:pt x="1009" y="6778"/>
                    </a:cubicBezTo>
                    <a:lnTo>
                      <a:pt x="365" y="6778"/>
                    </a:lnTo>
                    <a:cubicBezTo>
                      <a:pt x="225" y="6778"/>
                      <a:pt x="113" y="6666"/>
                      <a:pt x="113" y="6526"/>
                    </a:cubicBezTo>
                    <a:lnTo>
                      <a:pt x="113" y="113"/>
                    </a:lnTo>
                    <a:close/>
                    <a:moveTo>
                      <a:pt x="1" y="1"/>
                    </a:moveTo>
                    <a:lnTo>
                      <a:pt x="1" y="6526"/>
                    </a:lnTo>
                    <a:cubicBezTo>
                      <a:pt x="1" y="6722"/>
                      <a:pt x="169" y="6890"/>
                      <a:pt x="365" y="6890"/>
                    </a:cubicBezTo>
                    <a:lnTo>
                      <a:pt x="1009" y="6890"/>
                    </a:lnTo>
                    <a:cubicBezTo>
                      <a:pt x="1205" y="6890"/>
                      <a:pt x="1373" y="6722"/>
                      <a:pt x="1373" y="6526"/>
                    </a:cubicBezTo>
                    <a:lnTo>
                      <a:pt x="1373" y="533"/>
                    </a:lnTo>
                    <a:lnTo>
                      <a:pt x="16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7639450" y="2705163"/>
                <a:ext cx="70725" cy="23125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925" extrusionOk="0">
                    <a:moveTo>
                      <a:pt x="0" y="1"/>
                    </a:moveTo>
                    <a:lnTo>
                      <a:pt x="0" y="589"/>
                    </a:lnTo>
                    <a:cubicBezTo>
                      <a:pt x="0" y="785"/>
                      <a:pt x="252" y="925"/>
                      <a:pt x="588" y="925"/>
                    </a:cubicBezTo>
                    <a:lnTo>
                      <a:pt x="2241" y="925"/>
                    </a:lnTo>
                    <a:cubicBezTo>
                      <a:pt x="2577" y="925"/>
                      <a:pt x="2829" y="785"/>
                      <a:pt x="2829" y="589"/>
                    </a:cubicBezTo>
                    <a:lnTo>
                      <a:pt x="28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8" name="Google Shape;638;p39"/>
              <p:cNvSpPr/>
              <p:nvPr/>
            </p:nvSpPr>
            <p:spPr>
              <a:xfrm>
                <a:off x="7663950" y="2637963"/>
                <a:ext cx="2172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77" extrusionOk="0">
                    <a:moveTo>
                      <a:pt x="196" y="0"/>
                    </a:moveTo>
                    <a:cubicBezTo>
                      <a:pt x="84" y="0"/>
                      <a:pt x="0" y="84"/>
                      <a:pt x="0" y="196"/>
                    </a:cubicBezTo>
                    <a:lnTo>
                      <a:pt x="0" y="476"/>
                    </a:lnTo>
                    <a:lnTo>
                      <a:pt x="869" y="476"/>
                    </a:lnTo>
                    <a:lnTo>
                      <a:pt x="869" y="196"/>
                    </a:lnTo>
                    <a:cubicBezTo>
                      <a:pt x="869" y="84"/>
                      <a:pt x="785" y="0"/>
                      <a:pt x="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9" name="Google Shape;639;p39"/>
              <p:cNvSpPr/>
              <p:nvPr/>
            </p:nvSpPr>
            <p:spPr>
              <a:xfrm>
                <a:off x="7639450" y="2648463"/>
                <a:ext cx="70025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3221" extrusionOk="0">
                    <a:moveTo>
                      <a:pt x="1709" y="112"/>
                    </a:moveTo>
                    <a:cubicBezTo>
                      <a:pt x="1793" y="112"/>
                      <a:pt x="1849" y="112"/>
                      <a:pt x="1905" y="168"/>
                    </a:cubicBezTo>
                    <a:cubicBezTo>
                      <a:pt x="1905" y="168"/>
                      <a:pt x="1905" y="196"/>
                      <a:pt x="1905" y="196"/>
                    </a:cubicBezTo>
                    <a:lnTo>
                      <a:pt x="1849" y="308"/>
                    </a:lnTo>
                    <a:cubicBezTo>
                      <a:pt x="1793" y="504"/>
                      <a:pt x="1905" y="728"/>
                      <a:pt x="2185" y="868"/>
                    </a:cubicBezTo>
                    <a:lnTo>
                      <a:pt x="2549" y="1064"/>
                    </a:lnTo>
                    <a:cubicBezTo>
                      <a:pt x="2633" y="1092"/>
                      <a:pt x="2689" y="1148"/>
                      <a:pt x="2689" y="1204"/>
                    </a:cubicBezTo>
                    <a:lnTo>
                      <a:pt x="2689" y="2857"/>
                    </a:lnTo>
                    <a:cubicBezTo>
                      <a:pt x="2689" y="2969"/>
                      <a:pt x="2493" y="3081"/>
                      <a:pt x="2241" y="3081"/>
                    </a:cubicBezTo>
                    <a:lnTo>
                      <a:pt x="588" y="3081"/>
                    </a:lnTo>
                    <a:cubicBezTo>
                      <a:pt x="336" y="3081"/>
                      <a:pt x="140" y="2969"/>
                      <a:pt x="140" y="2857"/>
                    </a:cubicBezTo>
                    <a:lnTo>
                      <a:pt x="140" y="1204"/>
                    </a:lnTo>
                    <a:cubicBezTo>
                      <a:pt x="140" y="1148"/>
                      <a:pt x="196" y="1092"/>
                      <a:pt x="280" y="1036"/>
                    </a:cubicBezTo>
                    <a:lnTo>
                      <a:pt x="644" y="840"/>
                    </a:lnTo>
                    <a:cubicBezTo>
                      <a:pt x="896" y="728"/>
                      <a:pt x="1036" y="504"/>
                      <a:pt x="952" y="280"/>
                    </a:cubicBezTo>
                    <a:lnTo>
                      <a:pt x="924" y="196"/>
                    </a:lnTo>
                    <a:lnTo>
                      <a:pt x="924" y="168"/>
                    </a:lnTo>
                    <a:cubicBezTo>
                      <a:pt x="980" y="112"/>
                      <a:pt x="1036" y="112"/>
                      <a:pt x="1120" y="112"/>
                    </a:cubicBezTo>
                    <a:close/>
                    <a:moveTo>
                      <a:pt x="980" y="0"/>
                    </a:moveTo>
                    <a:cubicBezTo>
                      <a:pt x="924" y="28"/>
                      <a:pt x="868" y="56"/>
                      <a:pt x="840" y="112"/>
                    </a:cubicBezTo>
                    <a:cubicBezTo>
                      <a:pt x="812" y="140"/>
                      <a:pt x="784" y="196"/>
                      <a:pt x="812" y="252"/>
                    </a:cubicBezTo>
                    <a:lnTo>
                      <a:pt x="840" y="336"/>
                    </a:lnTo>
                    <a:cubicBezTo>
                      <a:pt x="896" y="476"/>
                      <a:pt x="784" y="644"/>
                      <a:pt x="588" y="756"/>
                    </a:cubicBezTo>
                    <a:lnTo>
                      <a:pt x="196" y="952"/>
                    </a:lnTo>
                    <a:cubicBezTo>
                      <a:pt x="84" y="980"/>
                      <a:pt x="28" y="1092"/>
                      <a:pt x="0" y="1204"/>
                    </a:cubicBezTo>
                    <a:lnTo>
                      <a:pt x="0" y="2857"/>
                    </a:lnTo>
                    <a:cubicBezTo>
                      <a:pt x="0" y="3053"/>
                      <a:pt x="252" y="3221"/>
                      <a:pt x="588" y="3221"/>
                    </a:cubicBezTo>
                    <a:lnTo>
                      <a:pt x="2241" y="3221"/>
                    </a:lnTo>
                    <a:cubicBezTo>
                      <a:pt x="2549" y="3221"/>
                      <a:pt x="2801" y="3053"/>
                      <a:pt x="2801" y="2857"/>
                    </a:cubicBezTo>
                    <a:lnTo>
                      <a:pt x="2801" y="1204"/>
                    </a:lnTo>
                    <a:cubicBezTo>
                      <a:pt x="2801" y="1092"/>
                      <a:pt x="2717" y="1008"/>
                      <a:pt x="2633" y="952"/>
                    </a:cubicBezTo>
                    <a:lnTo>
                      <a:pt x="2241" y="756"/>
                    </a:lnTo>
                    <a:cubicBezTo>
                      <a:pt x="2045" y="644"/>
                      <a:pt x="1933" y="504"/>
                      <a:pt x="1989" y="364"/>
                    </a:cubicBezTo>
                    <a:lnTo>
                      <a:pt x="2017" y="252"/>
                    </a:lnTo>
                    <a:cubicBezTo>
                      <a:pt x="2045" y="196"/>
                      <a:pt x="2017" y="140"/>
                      <a:pt x="1989" y="112"/>
                    </a:cubicBezTo>
                    <a:cubicBezTo>
                      <a:pt x="1961" y="56"/>
                      <a:pt x="1905" y="28"/>
                      <a:pt x="18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0" name="Google Shape;640;p39"/>
              <p:cNvSpPr/>
              <p:nvPr/>
            </p:nvSpPr>
            <p:spPr>
              <a:xfrm>
                <a:off x="7068875" y="2378913"/>
                <a:ext cx="7589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0357" h="253" extrusionOk="0">
                    <a:moveTo>
                      <a:pt x="0" y="1"/>
                    </a:moveTo>
                    <a:lnTo>
                      <a:pt x="0" y="253"/>
                    </a:lnTo>
                    <a:lnTo>
                      <a:pt x="30356" y="253"/>
                    </a:lnTo>
                    <a:lnTo>
                      <a:pt x="30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1" name="Google Shape;641;p39"/>
              <p:cNvSpPr/>
              <p:nvPr/>
            </p:nvSpPr>
            <p:spPr>
              <a:xfrm>
                <a:off x="7068875" y="2729663"/>
                <a:ext cx="75892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0357" h="281" extrusionOk="0">
                    <a:moveTo>
                      <a:pt x="0" y="1"/>
                    </a:moveTo>
                    <a:lnTo>
                      <a:pt x="0" y="281"/>
                    </a:lnTo>
                    <a:lnTo>
                      <a:pt x="30356" y="281"/>
                    </a:lnTo>
                    <a:lnTo>
                      <a:pt x="30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2" name="Google Shape;642;p39"/>
              <p:cNvSpPr/>
              <p:nvPr/>
            </p:nvSpPr>
            <p:spPr>
              <a:xfrm>
                <a:off x="7770350" y="3006213"/>
                <a:ext cx="63050" cy="912925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36517" extrusionOk="0">
                    <a:moveTo>
                      <a:pt x="1" y="0"/>
                    </a:moveTo>
                    <a:lnTo>
                      <a:pt x="1" y="36517"/>
                    </a:lnTo>
                    <a:lnTo>
                      <a:pt x="2521" y="36517"/>
                    </a:lnTo>
                    <a:lnTo>
                      <a:pt x="25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3" name="Google Shape;643;p39"/>
              <p:cNvSpPr/>
              <p:nvPr/>
            </p:nvSpPr>
            <p:spPr>
              <a:xfrm>
                <a:off x="7039475" y="3006213"/>
                <a:ext cx="63025" cy="91292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36517" extrusionOk="0">
                    <a:moveTo>
                      <a:pt x="0" y="0"/>
                    </a:moveTo>
                    <a:lnTo>
                      <a:pt x="0" y="36517"/>
                    </a:lnTo>
                    <a:lnTo>
                      <a:pt x="2520" y="36517"/>
                    </a:lnTo>
                    <a:lnTo>
                      <a:pt x="25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4" name="Google Shape;644;p39"/>
              <p:cNvSpPr/>
              <p:nvPr/>
            </p:nvSpPr>
            <p:spPr>
              <a:xfrm>
                <a:off x="7070975" y="3016713"/>
                <a:ext cx="762425" cy="796725"/>
              </a:xfrm>
              <a:custGeom>
                <a:avLst/>
                <a:gdLst/>
                <a:ahLst/>
                <a:cxnLst/>
                <a:rect l="l" t="t" r="r" b="b"/>
                <a:pathLst>
                  <a:path w="30497" h="31869" extrusionOk="0">
                    <a:moveTo>
                      <a:pt x="0" y="0"/>
                    </a:moveTo>
                    <a:lnTo>
                      <a:pt x="0" y="31868"/>
                    </a:lnTo>
                    <a:lnTo>
                      <a:pt x="30496" y="31868"/>
                    </a:lnTo>
                    <a:lnTo>
                      <a:pt x="304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5" name="Google Shape;645;p39"/>
              <p:cNvSpPr/>
              <p:nvPr/>
            </p:nvSpPr>
            <p:spPr>
              <a:xfrm>
                <a:off x="7067475" y="3071313"/>
                <a:ext cx="737925" cy="13935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5574" extrusionOk="0">
                    <a:moveTo>
                      <a:pt x="29264" y="141"/>
                    </a:moveTo>
                    <a:lnTo>
                      <a:pt x="29264" y="5405"/>
                    </a:lnTo>
                    <a:lnTo>
                      <a:pt x="308" y="5405"/>
                    </a:lnTo>
                    <a:lnTo>
                      <a:pt x="308" y="141"/>
                    </a:lnTo>
                    <a:close/>
                    <a:moveTo>
                      <a:pt x="0" y="1"/>
                    </a:moveTo>
                    <a:lnTo>
                      <a:pt x="0" y="5573"/>
                    </a:lnTo>
                    <a:lnTo>
                      <a:pt x="29516" y="5573"/>
                    </a:lnTo>
                    <a:lnTo>
                      <a:pt x="29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39"/>
              <p:cNvSpPr/>
              <p:nvPr/>
            </p:nvSpPr>
            <p:spPr>
              <a:xfrm>
                <a:off x="7304800" y="3133613"/>
                <a:ext cx="26325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0530" h="561" extrusionOk="0">
                    <a:moveTo>
                      <a:pt x="449" y="1"/>
                    </a:moveTo>
                    <a:cubicBezTo>
                      <a:pt x="197" y="1"/>
                      <a:pt x="0" y="141"/>
                      <a:pt x="0" y="281"/>
                    </a:cubicBezTo>
                    <a:cubicBezTo>
                      <a:pt x="0" y="449"/>
                      <a:pt x="197" y="561"/>
                      <a:pt x="449" y="561"/>
                    </a:cubicBezTo>
                    <a:lnTo>
                      <a:pt x="10054" y="561"/>
                    </a:lnTo>
                    <a:cubicBezTo>
                      <a:pt x="10334" y="561"/>
                      <a:pt x="10530" y="449"/>
                      <a:pt x="10530" y="281"/>
                    </a:cubicBezTo>
                    <a:cubicBezTo>
                      <a:pt x="10530" y="141"/>
                      <a:pt x="10306" y="1"/>
                      <a:pt x="10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7" name="Google Shape;647;p39"/>
              <p:cNvSpPr/>
              <p:nvPr/>
            </p:nvSpPr>
            <p:spPr>
              <a:xfrm>
                <a:off x="7067475" y="3256838"/>
                <a:ext cx="737925" cy="13935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5574" extrusionOk="0">
                    <a:moveTo>
                      <a:pt x="29264" y="140"/>
                    </a:moveTo>
                    <a:lnTo>
                      <a:pt x="29264" y="5405"/>
                    </a:lnTo>
                    <a:lnTo>
                      <a:pt x="308" y="5405"/>
                    </a:lnTo>
                    <a:lnTo>
                      <a:pt x="308" y="140"/>
                    </a:lnTo>
                    <a:close/>
                    <a:moveTo>
                      <a:pt x="0" y="0"/>
                    </a:moveTo>
                    <a:lnTo>
                      <a:pt x="0" y="5573"/>
                    </a:lnTo>
                    <a:lnTo>
                      <a:pt x="29516" y="5573"/>
                    </a:lnTo>
                    <a:lnTo>
                      <a:pt x="29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8" name="Google Shape;648;p39"/>
              <p:cNvSpPr/>
              <p:nvPr/>
            </p:nvSpPr>
            <p:spPr>
              <a:xfrm>
                <a:off x="7304800" y="3319138"/>
                <a:ext cx="26325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0530" h="561" extrusionOk="0">
                    <a:moveTo>
                      <a:pt x="449" y="1"/>
                    </a:moveTo>
                    <a:cubicBezTo>
                      <a:pt x="197" y="1"/>
                      <a:pt x="0" y="113"/>
                      <a:pt x="0" y="281"/>
                    </a:cubicBezTo>
                    <a:cubicBezTo>
                      <a:pt x="0" y="449"/>
                      <a:pt x="197" y="561"/>
                      <a:pt x="449" y="561"/>
                    </a:cubicBezTo>
                    <a:lnTo>
                      <a:pt x="10054" y="561"/>
                    </a:lnTo>
                    <a:cubicBezTo>
                      <a:pt x="10334" y="561"/>
                      <a:pt x="10530" y="449"/>
                      <a:pt x="10530" y="281"/>
                    </a:cubicBezTo>
                    <a:cubicBezTo>
                      <a:pt x="10530" y="113"/>
                      <a:pt x="10306" y="1"/>
                      <a:pt x="10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9" name="Google Shape;649;p39"/>
              <p:cNvSpPr/>
              <p:nvPr/>
            </p:nvSpPr>
            <p:spPr>
              <a:xfrm>
                <a:off x="7067475" y="3442363"/>
                <a:ext cx="737925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5546" extrusionOk="0">
                    <a:moveTo>
                      <a:pt x="29264" y="140"/>
                    </a:moveTo>
                    <a:lnTo>
                      <a:pt x="29264" y="5405"/>
                    </a:lnTo>
                    <a:lnTo>
                      <a:pt x="308" y="5405"/>
                    </a:lnTo>
                    <a:lnTo>
                      <a:pt x="308" y="140"/>
                    </a:lnTo>
                    <a:close/>
                    <a:moveTo>
                      <a:pt x="0" y="0"/>
                    </a:moveTo>
                    <a:lnTo>
                      <a:pt x="0" y="5545"/>
                    </a:lnTo>
                    <a:lnTo>
                      <a:pt x="29516" y="5545"/>
                    </a:lnTo>
                    <a:lnTo>
                      <a:pt x="29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0" name="Google Shape;650;p39"/>
              <p:cNvSpPr/>
              <p:nvPr/>
            </p:nvSpPr>
            <p:spPr>
              <a:xfrm>
                <a:off x="7304800" y="3504663"/>
                <a:ext cx="26325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0530" h="561" extrusionOk="0">
                    <a:moveTo>
                      <a:pt x="449" y="1"/>
                    </a:moveTo>
                    <a:cubicBezTo>
                      <a:pt x="197" y="1"/>
                      <a:pt x="0" y="113"/>
                      <a:pt x="0" y="281"/>
                    </a:cubicBezTo>
                    <a:cubicBezTo>
                      <a:pt x="0" y="421"/>
                      <a:pt x="197" y="561"/>
                      <a:pt x="449" y="561"/>
                    </a:cubicBezTo>
                    <a:lnTo>
                      <a:pt x="10054" y="561"/>
                    </a:lnTo>
                    <a:cubicBezTo>
                      <a:pt x="10334" y="561"/>
                      <a:pt x="10530" y="421"/>
                      <a:pt x="10530" y="281"/>
                    </a:cubicBezTo>
                    <a:cubicBezTo>
                      <a:pt x="10530" y="113"/>
                      <a:pt x="10306" y="1"/>
                      <a:pt x="10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39"/>
              <p:cNvSpPr/>
              <p:nvPr/>
            </p:nvSpPr>
            <p:spPr>
              <a:xfrm>
                <a:off x="7067475" y="3627188"/>
                <a:ext cx="737925" cy="13935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5574" extrusionOk="0">
                    <a:moveTo>
                      <a:pt x="29264" y="168"/>
                    </a:moveTo>
                    <a:lnTo>
                      <a:pt x="29264" y="5405"/>
                    </a:lnTo>
                    <a:lnTo>
                      <a:pt x="308" y="5405"/>
                    </a:lnTo>
                    <a:lnTo>
                      <a:pt x="308" y="168"/>
                    </a:lnTo>
                    <a:close/>
                    <a:moveTo>
                      <a:pt x="0" y="0"/>
                    </a:moveTo>
                    <a:lnTo>
                      <a:pt x="0" y="5573"/>
                    </a:lnTo>
                    <a:lnTo>
                      <a:pt x="29516" y="5573"/>
                    </a:lnTo>
                    <a:lnTo>
                      <a:pt x="29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2" name="Google Shape;652;p39"/>
              <p:cNvSpPr/>
              <p:nvPr/>
            </p:nvSpPr>
            <p:spPr>
              <a:xfrm>
                <a:off x="7304800" y="3690188"/>
                <a:ext cx="26325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0530" h="561" extrusionOk="0">
                    <a:moveTo>
                      <a:pt x="449" y="1"/>
                    </a:moveTo>
                    <a:cubicBezTo>
                      <a:pt x="197" y="1"/>
                      <a:pt x="0" y="113"/>
                      <a:pt x="0" y="281"/>
                    </a:cubicBezTo>
                    <a:cubicBezTo>
                      <a:pt x="0" y="421"/>
                      <a:pt x="197" y="561"/>
                      <a:pt x="449" y="561"/>
                    </a:cubicBezTo>
                    <a:lnTo>
                      <a:pt x="10054" y="561"/>
                    </a:lnTo>
                    <a:cubicBezTo>
                      <a:pt x="10334" y="561"/>
                      <a:pt x="10530" y="421"/>
                      <a:pt x="10530" y="281"/>
                    </a:cubicBezTo>
                    <a:cubicBezTo>
                      <a:pt x="10530" y="113"/>
                      <a:pt x="10306" y="1"/>
                      <a:pt x="10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3" name="Google Shape;653;p39"/>
              <p:cNvSpPr/>
              <p:nvPr/>
            </p:nvSpPr>
            <p:spPr>
              <a:xfrm>
                <a:off x="6989050" y="3005513"/>
                <a:ext cx="92555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37022" h="1177" extrusionOk="0">
                    <a:moveTo>
                      <a:pt x="1" y="0"/>
                    </a:moveTo>
                    <a:lnTo>
                      <a:pt x="1" y="1176"/>
                    </a:lnTo>
                    <a:lnTo>
                      <a:pt x="37022" y="1176"/>
                    </a:lnTo>
                    <a:lnTo>
                      <a:pt x="370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54" name="Google Shape;654;p39"/>
          <p:cNvGrpSpPr/>
          <p:nvPr/>
        </p:nvGrpSpPr>
        <p:grpSpPr>
          <a:xfrm>
            <a:off x="6817381" y="2016777"/>
            <a:ext cx="870390" cy="209039"/>
            <a:chOff x="6631015" y="2527350"/>
            <a:chExt cx="1415498" cy="339900"/>
          </a:xfrm>
        </p:grpSpPr>
        <p:sp>
          <p:nvSpPr>
            <p:cNvPr id="655" name="Google Shape;655;p39"/>
            <p:cNvSpPr/>
            <p:nvPr/>
          </p:nvSpPr>
          <p:spPr>
            <a:xfrm>
              <a:off x="6631015" y="2527350"/>
              <a:ext cx="339900" cy="3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7168814" y="2527350"/>
              <a:ext cx="339900" cy="3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7706613" y="2527350"/>
              <a:ext cx="339900" cy="3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8" name="Google Shape;658;p39">
            <a:hlinkClick r:id="" action="ppaction://hlinkshowjump?jump=nextslide"/>
          </p:cNvPr>
          <p:cNvSpPr/>
          <p:nvPr/>
        </p:nvSpPr>
        <p:spPr>
          <a:xfrm rot="-5400000">
            <a:off x="8555850" y="245275"/>
            <a:ext cx="587700" cy="58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35718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005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⬇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59" name="Google Shape;659;p39">
            <a:hlinkClick r:id="" action="ppaction://hlinkshowjump?jump=previousslide"/>
          </p:cNvPr>
          <p:cNvSpPr/>
          <p:nvPr/>
        </p:nvSpPr>
        <p:spPr>
          <a:xfrm rot="5400000">
            <a:off x="450" y="245275"/>
            <a:ext cx="587700" cy="58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35718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37150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⬇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9"/>
          <p:cNvSpPr txBox="1">
            <a:spLocks noGrp="1"/>
          </p:cNvSpPr>
          <p:nvPr>
            <p:ph type="title"/>
          </p:nvPr>
        </p:nvSpPr>
        <p:spPr>
          <a:xfrm>
            <a:off x="2659700" y="491500"/>
            <a:ext cx="3824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Systems Blocks</a:t>
            </a:r>
            <a:endParaRPr dirty="0"/>
          </a:p>
        </p:txBody>
      </p:sp>
      <p:sp>
        <p:nvSpPr>
          <p:cNvPr id="1908" name="Google Shape;1908;p69"/>
          <p:cNvSpPr txBox="1">
            <a:spLocks noGrp="1"/>
          </p:cNvSpPr>
          <p:nvPr>
            <p:ph type="subTitle" idx="1"/>
          </p:nvPr>
        </p:nvSpPr>
        <p:spPr>
          <a:xfrm>
            <a:off x="2659700" y="1023400"/>
            <a:ext cx="3824700" cy="36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Patient registration and appointment system.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Scheduling and diagnosis system.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Medication store.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Regular visits and diagnosis.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Bed availability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09" name="Google Shape;1909;p69"/>
          <p:cNvSpPr/>
          <p:nvPr/>
        </p:nvSpPr>
        <p:spPr>
          <a:xfrm>
            <a:off x="715100" y="632100"/>
            <a:ext cx="1266000" cy="3879300"/>
          </a:xfrm>
          <a:prstGeom prst="roundRect">
            <a:avLst>
              <a:gd name="adj" fmla="val 6834"/>
            </a:avLst>
          </a:prstGeom>
          <a:solidFill>
            <a:schemeClr val="lt1"/>
          </a:solidFill>
          <a:ln>
            <a:noFill/>
          </a:ln>
          <a:effectLst>
            <a:outerShdw blurRad="314325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0" name="Google Shape;1910;p69"/>
          <p:cNvSpPr/>
          <p:nvPr/>
        </p:nvSpPr>
        <p:spPr>
          <a:xfrm>
            <a:off x="7162850" y="632100"/>
            <a:ext cx="1266000" cy="3879300"/>
          </a:xfrm>
          <a:prstGeom prst="roundRect">
            <a:avLst>
              <a:gd name="adj" fmla="val 6834"/>
            </a:avLst>
          </a:prstGeom>
          <a:solidFill>
            <a:schemeClr val="lt1"/>
          </a:solidFill>
          <a:ln>
            <a:noFill/>
          </a:ln>
          <a:effectLst>
            <a:outerShdw blurRad="314325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11" name="Google Shape;1911;p69"/>
          <p:cNvGrpSpPr/>
          <p:nvPr/>
        </p:nvGrpSpPr>
        <p:grpSpPr>
          <a:xfrm>
            <a:off x="955700" y="1315867"/>
            <a:ext cx="784800" cy="2413058"/>
            <a:chOff x="1194325" y="1315867"/>
            <a:chExt cx="784800" cy="2413058"/>
          </a:xfrm>
        </p:grpSpPr>
        <p:sp>
          <p:nvSpPr>
            <p:cNvPr id="1912" name="Google Shape;1912;p69"/>
            <p:cNvSpPr/>
            <p:nvPr/>
          </p:nvSpPr>
          <p:spPr>
            <a:xfrm>
              <a:off x="1194325" y="3417825"/>
              <a:ext cx="784800" cy="31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13" name="Google Shape;1913;p69"/>
            <p:cNvGrpSpPr/>
            <p:nvPr/>
          </p:nvGrpSpPr>
          <p:grpSpPr>
            <a:xfrm>
              <a:off x="1324559" y="1315867"/>
              <a:ext cx="612596" cy="2289235"/>
              <a:chOff x="2304561" y="2775021"/>
              <a:chExt cx="555996" cy="2077723"/>
            </a:xfrm>
          </p:grpSpPr>
          <p:sp>
            <p:nvSpPr>
              <p:cNvPr id="1914" name="Google Shape;1914;p69"/>
              <p:cNvSpPr/>
              <p:nvPr/>
            </p:nvSpPr>
            <p:spPr>
              <a:xfrm>
                <a:off x="2433020" y="2775021"/>
                <a:ext cx="236637" cy="315216"/>
              </a:xfrm>
              <a:custGeom>
                <a:avLst/>
                <a:gdLst/>
                <a:ahLst/>
                <a:cxnLst/>
                <a:rect l="l" t="t" r="r" b="b"/>
                <a:pathLst>
                  <a:path w="10793" h="14377" extrusionOk="0">
                    <a:moveTo>
                      <a:pt x="6694" y="0"/>
                    </a:moveTo>
                    <a:cubicBezTo>
                      <a:pt x="6349" y="0"/>
                      <a:pt x="6022" y="60"/>
                      <a:pt x="5695" y="141"/>
                    </a:cubicBezTo>
                    <a:cubicBezTo>
                      <a:pt x="5298" y="241"/>
                      <a:pt x="4934" y="373"/>
                      <a:pt x="4569" y="572"/>
                    </a:cubicBezTo>
                    <a:cubicBezTo>
                      <a:pt x="4271" y="803"/>
                      <a:pt x="3973" y="1035"/>
                      <a:pt x="3742" y="1333"/>
                    </a:cubicBezTo>
                    <a:cubicBezTo>
                      <a:pt x="2881" y="2326"/>
                      <a:pt x="2517" y="3650"/>
                      <a:pt x="2749" y="4941"/>
                    </a:cubicBezTo>
                    <a:cubicBezTo>
                      <a:pt x="2881" y="5604"/>
                      <a:pt x="3278" y="6166"/>
                      <a:pt x="3411" y="6861"/>
                    </a:cubicBezTo>
                    <a:cubicBezTo>
                      <a:pt x="3444" y="7060"/>
                      <a:pt x="3477" y="7292"/>
                      <a:pt x="3444" y="7490"/>
                    </a:cubicBezTo>
                    <a:cubicBezTo>
                      <a:pt x="3378" y="7987"/>
                      <a:pt x="3212" y="8450"/>
                      <a:pt x="2947" y="8848"/>
                    </a:cubicBezTo>
                    <a:cubicBezTo>
                      <a:pt x="2550" y="9543"/>
                      <a:pt x="1921" y="10073"/>
                      <a:pt x="1424" y="10735"/>
                    </a:cubicBezTo>
                    <a:cubicBezTo>
                      <a:pt x="795" y="11595"/>
                      <a:pt x="332" y="12589"/>
                      <a:pt x="67" y="13648"/>
                    </a:cubicBezTo>
                    <a:cubicBezTo>
                      <a:pt x="1" y="13780"/>
                      <a:pt x="1" y="13979"/>
                      <a:pt x="100" y="14078"/>
                    </a:cubicBezTo>
                    <a:cubicBezTo>
                      <a:pt x="200" y="14111"/>
                      <a:pt x="266" y="14144"/>
                      <a:pt x="365" y="14144"/>
                    </a:cubicBezTo>
                    <a:lnTo>
                      <a:pt x="6556" y="14376"/>
                    </a:lnTo>
                    <a:cubicBezTo>
                      <a:pt x="6754" y="14376"/>
                      <a:pt x="6953" y="14376"/>
                      <a:pt x="7118" y="14310"/>
                    </a:cubicBezTo>
                    <a:cubicBezTo>
                      <a:pt x="7383" y="14178"/>
                      <a:pt x="7582" y="13979"/>
                      <a:pt x="7681" y="13714"/>
                    </a:cubicBezTo>
                    <a:cubicBezTo>
                      <a:pt x="7780" y="13416"/>
                      <a:pt x="7814" y="13151"/>
                      <a:pt x="7814" y="12886"/>
                    </a:cubicBezTo>
                    <a:cubicBezTo>
                      <a:pt x="7913" y="11827"/>
                      <a:pt x="7979" y="10768"/>
                      <a:pt x="8078" y="9742"/>
                    </a:cubicBezTo>
                    <a:cubicBezTo>
                      <a:pt x="8078" y="9212"/>
                      <a:pt x="8178" y="8715"/>
                      <a:pt x="8310" y="8219"/>
                    </a:cubicBezTo>
                    <a:cubicBezTo>
                      <a:pt x="8376" y="7954"/>
                      <a:pt x="8509" y="7722"/>
                      <a:pt x="8641" y="7524"/>
                    </a:cubicBezTo>
                    <a:cubicBezTo>
                      <a:pt x="8807" y="7325"/>
                      <a:pt x="9005" y="7325"/>
                      <a:pt x="9204" y="7226"/>
                    </a:cubicBezTo>
                    <a:cubicBezTo>
                      <a:pt x="9502" y="7027"/>
                      <a:pt x="9767" y="6795"/>
                      <a:pt x="9998" y="6497"/>
                    </a:cubicBezTo>
                    <a:cubicBezTo>
                      <a:pt x="10197" y="6299"/>
                      <a:pt x="10363" y="6034"/>
                      <a:pt x="10495" y="5736"/>
                    </a:cubicBezTo>
                    <a:cubicBezTo>
                      <a:pt x="10661" y="5339"/>
                      <a:pt x="10727" y="4908"/>
                      <a:pt x="10793" y="4445"/>
                    </a:cubicBezTo>
                    <a:cubicBezTo>
                      <a:pt x="10793" y="4180"/>
                      <a:pt x="10793" y="3915"/>
                      <a:pt x="10727" y="3617"/>
                    </a:cubicBezTo>
                    <a:cubicBezTo>
                      <a:pt x="10561" y="2690"/>
                      <a:pt x="10131" y="1797"/>
                      <a:pt x="9502" y="1101"/>
                    </a:cubicBezTo>
                    <a:cubicBezTo>
                      <a:pt x="9369" y="936"/>
                      <a:pt x="9204" y="770"/>
                      <a:pt x="9072" y="638"/>
                    </a:cubicBezTo>
                    <a:cubicBezTo>
                      <a:pt x="8840" y="505"/>
                      <a:pt x="8608" y="373"/>
                      <a:pt x="8376" y="307"/>
                    </a:cubicBezTo>
                    <a:cubicBezTo>
                      <a:pt x="7913" y="108"/>
                      <a:pt x="7416" y="9"/>
                      <a:pt x="6920" y="9"/>
                    </a:cubicBezTo>
                    <a:cubicBezTo>
                      <a:pt x="6844" y="3"/>
                      <a:pt x="6768" y="0"/>
                      <a:pt x="6694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5" name="Google Shape;1915;p69"/>
              <p:cNvSpPr/>
              <p:nvPr/>
            </p:nvSpPr>
            <p:spPr>
              <a:xfrm>
                <a:off x="2600702" y="4538098"/>
                <a:ext cx="140101" cy="308419"/>
              </a:xfrm>
              <a:custGeom>
                <a:avLst/>
                <a:gdLst/>
                <a:ahLst/>
                <a:cxnLst/>
                <a:rect l="l" t="t" r="r" b="b"/>
                <a:pathLst>
                  <a:path w="6390" h="14067" extrusionOk="0">
                    <a:moveTo>
                      <a:pt x="1531" y="1"/>
                    </a:moveTo>
                    <a:cubicBezTo>
                      <a:pt x="882" y="1"/>
                      <a:pt x="246" y="241"/>
                      <a:pt x="99" y="932"/>
                    </a:cubicBezTo>
                    <a:cubicBezTo>
                      <a:pt x="33" y="1594"/>
                      <a:pt x="0" y="2289"/>
                      <a:pt x="66" y="2985"/>
                    </a:cubicBezTo>
                    <a:cubicBezTo>
                      <a:pt x="132" y="4474"/>
                      <a:pt x="199" y="5931"/>
                      <a:pt x="298" y="7421"/>
                    </a:cubicBezTo>
                    <a:cubicBezTo>
                      <a:pt x="397" y="8579"/>
                      <a:pt x="497" y="9771"/>
                      <a:pt x="629" y="10963"/>
                    </a:cubicBezTo>
                    <a:cubicBezTo>
                      <a:pt x="662" y="11294"/>
                      <a:pt x="662" y="11658"/>
                      <a:pt x="629" y="11989"/>
                    </a:cubicBezTo>
                    <a:cubicBezTo>
                      <a:pt x="629" y="12188"/>
                      <a:pt x="596" y="12353"/>
                      <a:pt x="563" y="12519"/>
                    </a:cubicBezTo>
                    <a:cubicBezTo>
                      <a:pt x="430" y="12949"/>
                      <a:pt x="331" y="13379"/>
                      <a:pt x="298" y="13810"/>
                    </a:cubicBezTo>
                    <a:cubicBezTo>
                      <a:pt x="298" y="13990"/>
                      <a:pt x="378" y="14010"/>
                      <a:pt x="507" y="14010"/>
                    </a:cubicBezTo>
                    <a:cubicBezTo>
                      <a:pt x="544" y="14010"/>
                      <a:pt x="585" y="14008"/>
                      <a:pt x="629" y="14008"/>
                    </a:cubicBezTo>
                    <a:cubicBezTo>
                      <a:pt x="894" y="14008"/>
                      <a:pt x="1126" y="14008"/>
                      <a:pt x="1390" y="14041"/>
                    </a:cubicBezTo>
                    <a:lnTo>
                      <a:pt x="2946" y="14041"/>
                    </a:lnTo>
                    <a:cubicBezTo>
                      <a:pt x="3195" y="14058"/>
                      <a:pt x="3445" y="14066"/>
                      <a:pt x="3696" y="14066"/>
                    </a:cubicBezTo>
                    <a:cubicBezTo>
                      <a:pt x="4448" y="14066"/>
                      <a:pt x="5206" y="13992"/>
                      <a:pt x="5926" y="13843"/>
                    </a:cubicBezTo>
                    <a:cubicBezTo>
                      <a:pt x="6091" y="13810"/>
                      <a:pt x="6224" y="13710"/>
                      <a:pt x="6356" y="13611"/>
                    </a:cubicBezTo>
                    <a:cubicBezTo>
                      <a:pt x="6389" y="13578"/>
                      <a:pt x="6389" y="13512"/>
                      <a:pt x="6389" y="13479"/>
                    </a:cubicBezTo>
                    <a:cubicBezTo>
                      <a:pt x="6356" y="13412"/>
                      <a:pt x="6290" y="13379"/>
                      <a:pt x="6257" y="13346"/>
                    </a:cubicBezTo>
                    <a:cubicBezTo>
                      <a:pt x="5893" y="13214"/>
                      <a:pt x="5528" y="13081"/>
                      <a:pt x="5164" y="12982"/>
                    </a:cubicBezTo>
                    <a:cubicBezTo>
                      <a:pt x="4800" y="12850"/>
                      <a:pt x="4469" y="12684"/>
                      <a:pt x="4138" y="12485"/>
                    </a:cubicBezTo>
                    <a:cubicBezTo>
                      <a:pt x="3939" y="12353"/>
                      <a:pt x="3741" y="12188"/>
                      <a:pt x="3575" y="11989"/>
                    </a:cubicBezTo>
                    <a:cubicBezTo>
                      <a:pt x="3410" y="11724"/>
                      <a:pt x="3344" y="11393"/>
                      <a:pt x="3443" y="11062"/>
                    </a:cubicBezTo>
                    <a:cubicBezTo>
                      <a:pt x="3509" y="10698"/>
                      <a:pt x="3509" y="10301"/>
                      <a:pt x="3542" y="9903"/>
                    </a:cubicBezTo>
                    <a:cubicBezTo>
                      <a:pt x="3741" y="7520"/>
                      <a:pt x="3873" y="5169"/>
                      <a:pt x="3973" y="2786"/>
                    </a:cubicBezTo>
                    <a:cubicBezTo>
                      <a:pt x="4006" y="2223"/>
                      <a:pt x="3939" y="1693"/>
                      <a:pt x="3741" y="1164"/>
                    </a:cubicBezTo>
                    <a:cubicBezTo>
                      <a:pt x="3476" y="733"/>
                      <a:pt x="3079" y="402"/>
                      <a:pt x="2582" y="204"/>
                    </a:cubicBezTo>
                    <a:cubicBezTo>
                      <a:pt x="2290" y="82"/>
                      <a:pt x="1908" y="1"/>
                      <a:pt x="1531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6" name="Google Shape;1916;p69"/>
              <p:cNvSpPr/>
              <p:nvPr/>
            </p:nvSpPr>
            <p:spPr>
              <a:xfrm>
                <a:off x="2606490" y="4814002"/>
                <a:ext cx="155361" cy="38741"/>
              </a:xfrm>
              <a:custGeom>
                <a:avLst/>
                <a:gdLst/>
                <a:ahLst/>
                <a:cxnLst/>
                <a:rect l="l" t="t" r="r" b="b"/>
                <a:pathLst>
                  <a:path w="7086" h="1767" extrusionOk="0">
                    <a:moveTo>
                      <a:pt x="200" y="1"/>
                    </a:moveTo>
                    <a:cubicBezTo>
                      <a:pt x="34" y="67"/>
                      <a:pt x="100" y="431"/>
                      <a:pt x="67" y="597"/>
                    </a:cubicBezTo>
                    <a:lnTo>
                      <a:pt x="1" y="1424"/>
                    </a:lnTo>
                    <a:cubicBezTo>
                      <a:pt x="1" y="1490"/>
                      <a:pt x="1" y="1590"/>
                      <a:pt x="34" y="1656"/>
                    </a:cubicBezTo>
                    <a:cubicBezTo>
                      <a:pt x="67" y="1689"/>
                      <a:pt x="67" y="1722"/>
                      <a:pt x="100" y="1722"/>
                    </a:cubicBezTo>
                    <a:cubicBezTo>
                      <a:pt x="155" y="1755"/>
                      <a:pt x="240" y="1766"/>
                      <a:pt x="334" y="1766"/>
                    </a:cubicBezTo>
                    <a:cubicBezTo>
                      <a:pt x="523" y="1766"/>
                      <a:pt x="751" y="1722"/>
                      <a:pt x="862" y="1722"/>
                    </a:cubicBezTo>
                    <a:lnTo>
                      <a:pt x="6754" y="1722"/>
                    </a:lnTo>
                    <a:cubicBezTo>
                      <a:pt x="6804" y="1722"/>
                      <a:pt x="6895" y="1755"/>
                      <a:pt x="6965" y="1755"/>
                    </a:cubicBezTo>
                    <a:cubicBezTo>
                      <a:pt x="7036" y="1755"/>
                      <a:pt x="7085" y="1722"/>
                      <a:pt x="7052" y="1590"/>
                    </a:cubicBezTo>
                    <a:cubicBezTo>
                      <a:pt x="7052" y="1490"/>
                      <a:pt x="6986" y="1424"/>
                      <a:pt x="6920" y="1391"/>
                    </a:cubicBezTo>
                    <a:cubicBezTo>
                      <a:pt x="6556" y="994"/>
                      <a:pt x="6125" y="696"/>
                      <a:pt x="5629" y="431"/>
                    </a:cubicBezTo>
                    <a:cubicBezTo>
                      <a:pt x="5595" y="398"/>
                      <a:pt x="5562" y="365"/>
                      <a:pt x="5496" y="365"/>
                    </a:cubicBezTo>
                    <a:cubicBezTo>
                      <a:pt x="5463" y="398"/>
                      <a:pt x="5430" y="398"/>
                      <a:pt x="5397" y="431"/>
                    </a:cubicBezTo>
                    <a:cubicBezTo>
                      <a:pt x="5231" y="564"/>
                      <a:pt x="5033" y="663"/>
                      <a:pt x="4801" y="762"/>
                    </a:cubicBezTo>
                    <a:cubicBezTo>
                      <a:pt x="4569" y="828"/>
                      <a:pt x="4338" y="862"/>
                      <a:pt x="4106" y="862"/>
                    </a:cubicBezTo>
                    <a:cubicBezTo>
                      <a:pt x="3642" y="862"/>
                      <a:pt x="3179" y="795"/>
                      <a:pt x="2749" y="696"/>
                    </a:cubicBezTo>
                    <a:cubicBezTo>
                      <a:pt x="1954" y="497"/>
                      <a:pt x="1226" y="166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7" name="Google Shape;1917;p69"/>
              <p:cNvSpPr/>
              <p:nvPr/>
            </p:nvSpPr>
            <p:spPr>
              <a:xfrm>
                <a:off x="2589805" y="3550881"/>
                <a:ext cx="165512" cy="1221771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55725" extrusionOk="0">
                    <a:moveTo>
                      <a:pt x="3377" y="1"/>
                    </a:moveTo>
                    <a:cubicBezTo>
                      <a:pt x="1712" y="1"/>
                      <a:pt x="999" y="3166"/>
                      <a:pt x="629" y="4446"/>
                    </a:cubicBezTo>
                    <a:lnTo>
                      <a:pt x="563" y="4744"/>
                    </a:lnTo>
                    <a:lnTo>
                      <a:pt x="530" y="4844"/>
                    </a:lnTo>
                    <a:cubicBezTo>
                      <a:pt x="398" y="5439"/>
                      <a:pt x="298" y="6035"/>
                      <a:pt x="265" y="6631"/>
                    </a:cubicBezTo>
                    <a:cubicBezTo>
                      <a:pt x="232" y="6929"/>
                      <a:pt x="199" y="7194"/>
                      <a:pt x="199" y="7459"/>
                    </a:cubicBezTo>
                    <a:lnTo>
                      <a:pt x="199" y="7591"/>
                    </a:lnTo>
                    <a:lnTo>
                      <a:pt x="199" y="8353"/>
                    </a:lnTo>
                    <a:lnTo>
                      <a:pt x="199" y="8684"/>
                    </a:lnTo>
                    <a:cubicBezTo>
                      <a:pt x="232" y="9346"/>
                      <a:pt x="232" y="10008"/>
                      <a:pt x="232" y="10670"/>
                    </a:cubicBezTo>
                    <a:lnTo>
                      <a:pt x="232" y="10802"/>
                    </a:lnTo>
                    <a:cubicBezTo>
                      <a:pt x="265" y="16496"/>
                      <a:pt x="199" y="22256"/>
                      <a:pt x="265" y="27983"/>
                    </a:cubicBezTo>
                    <a:cubicBezTo>
                      <a:pt x="365" y="34637"/>
                      <a:pt x="431" y="41324"/>
                      <a:pt x="199" y="47978"/>
                    </a:cubicBezTo>
                    <a:cubicBezTo>
                      <a:pt x="166" y="48839"/>
                      <a:pt x="166" y="49700"/>
                      <a:pt x="100" y="50561"/>
                    </a:cubicBezTo>
                    <a:cubicBezTo>
                      <a:pt x="34" y="52216"/>
                      <a:pt x="67" y="53871"/>
                      <a:pt x="0" y="55493"/>
                    </a:cubicBezTo>
                    <a:lnTo>
                      <a:pt x="5363" y="55725"/>
                    </a:lnTo>
                    <a:cubicBezTo>
                      <a:pt x="5396" y="55692"/>
                      <a:pt x="5430" y="55659"/>
                      <a:pt x="5463" y="55626"/>
                    </a:cubicBezTo>
                    <a:cubicBezTo>
                      <a:pt x="5529" y="55493"/>
                      <a:pt x="5595" y="55294"/>
                      <a:pt x="5595" y="55129"/>
                    </a:cubicBezTo>
                    <a:cubicBezTo>
                      <a:pt x="5827" y="51785"/>
                      <a:pt x="5926" y="48475"/>
                      <a:pt x="6125" y="45131"/>
                    </a:cubicBezTo>
                    <a:cubicBezTo>
                      <a:pt x="6390" y="41060"/>
                      <a:pt x="6688" y="36988"/>
                      <a:pt x="7019" y="32916"/>
                    </a:cubicBezTo>
                    <a:cubicBezTo>
                      <a:pt x="7184" y="30996"/>
                      <a:pt x="7449" y="29109"/>
                      <a:pt x="7515" y="27222"/>
                    </a:cubicBezTo>
                    <a:cubicBezTo>
                      <a:pt x="7548" y="26428"/>
                      <a:pt x="7350" y="25799"/>
                      <a:pt x="7283" y="25037"/>
                    </a:cubicBezTo>
                    <a:cubicBezTo>
                      <a:pt x="7217" y="24077"/>
                      <a:pt x="7250" y="23117"/>
                      <a:pt x="7217" y="22157"/>
                    </a:cubicBezTo>
                    <a:lnTo>
                      <a:pt x="6886" y="10306"/>
                    </a:lnTo>
                    <a:cubicBezTo>
                      <a:pt x="6853" y="9213"/>
                      <a:pt x="6820" y="8121"/>
                      <a:pt x="6754" y="7062"/>
                    </a:cubicBezTo>
                    <a:cubicBezTo>
                      <a:pt x="6654" y="5373"/>
                      <a:pt x="6290" y="3751"/>
                      <a:pt x="5694" y="2195"/>
                    </a:cubicBezTo>
                    <a:cubicBezTo>
                      <a:pt x="5430" y="1401"/>
                      <a:pt x="4933" y="739"/>
                      <a:pt x="4271" y="275"/>
                    </a:cubicBezTo>
                    <a:cubicBezTo>
                      <a:pt x="3946" y="85"/>
                      <a:pt x="3649" y="1"/>
                      <a:pt x="33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8" name="Google Shape;1918;p69"/>
              <p:cNvSpPr/>
              <p:nvPr/>
            </p:nvSpPr>
            <p:spPr>
              <a:xfrm>
                <a:off x="2328503" y="4519133"/>
                <a:ext cx="132865" cy="317408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14477" extrusionOk="0">
                    <a:moveTo>
                      <a:pt x="3471" y="0"/>
                    </a:moveTo>
                    <a:cubicBezTo>
                      <a:pt x="3000" y="0"/>
                      <a:pt x="2575" y="180"/>
                      <a:pt x="2384" y="672"/>
                    </a:cubicBezTo>
                    <a:cubicBezTo>
                      <a:pt x="2153" y="1334"/>
                      <a:pt x="1987" y="1996"/>
                      <a:pt x="1921" y="2691"/>
                    </a:cubicBezTo>
                    <a:cubicBezTo>
                      <a:pt x="1689" y="4147"/>
                      <a:pt x="1491" y="5604"/>
                      <a:pt x="1292" y="7061"/>
                    </a:cubicBezTo>
                    <a:cubicBezTo>
                      <a:pt x="1160" y="8252"/>
                      <a:pt x="1027" y="9411"/>
                      <a:pt x="928" y="10603"/>
                    </a:cubicBezTo>
                    <a:cubicBezTo>
                      <a:pt x="895" y="10967"/>
                      <a:pt x="829" y="11298"/>
                      <a:pt x="729" y="11629"/>
                    </a:cubicBezTo>
                    <a:cubicBezTo>
                      <a:pt x="663" y="11795"/>
                      <a:pt x="630" y="11960"/>
                      <a:pt x="564" y="12126"/>
                    </a:cubicBezTo>
                    <a:cubicBezTo>
                      <a:pt x="332" y="12523"/>
                      <a:pt x="167" y="12920"/>
                      <a:pt x="34" y="13350"/>
                    </a:cubicBezTo>
                    <a:cubicBezTo>
                      <a:pt x="1" y="13582"/>
                      <a:pt x="167" y="13549"/>
                      <a:pt x="332" y="13615"/>
                    </a:cubicBezTo>
                    <a:cubicBezTo>
                      <a:pt x="564" y="13648"/>
                      <a:pt x="829" y="13715"/>
                      <a:pt x="1093" y="13781"/>
                    </a:cubicBezTo>
                    <a:lnTo>
                      <a:pt x="2616" y="14112"/>
                    </a:lnTo>
                    <a:cubicBezTo>
                      <a:pt x="3576" y="14377"/>
                      <a:pt x="4569" y="14476"/>
                      <a:pt x="5562" y="14476"/>
                    </a:cubicBezTo>
                    <a:cubicBezTo>
                      <a:pt x="5728" y="14476"/>
                      <a:pt x="5860" y="14410"/>
                      <a:pt x="6026" y="14344"/>
                    </a:cubicBezTo>
                    <a:cubicBezTo>
                      <a:pt x="6059" y="14311"/>
                      <a:pt x="6059" y="14244"/>
                      <a:pt x="6059" y="14211"/>
                    </a:cubicBezTo>
                    <a:cubicBezTo>
                      <a:pt x="6059" y="14145"/>
                      <a:pt x="6026" y="14112"/>
                      <a:pt x="5960" y="14079"/>
                    </a:cubicBezTo>
                    <a:cubicBezTo>
                      <a:pt x="5662" y="13847"/>
                      <a:pt x="5331" y="13648"/>
                      <a:pt x="5000" y="13483"/>
                    </a:cubicBezTo>
                    <a:cubicBezTo>
                      <a:pt x="4669" y="13317"/>
                      <a:pt x="4338" y="13086"/>
                      <a:pt x="4073" y="12821"/>
                    </a:cubicBezTo>
                    <a:cubicBezTo>
                      <a:pt x="3874" y="12622"/>
                      <a:pt x="3742" y="12424"/>
                      <a:pt x="3609" y="12192"/>
                    </a:cubicBezTo>
                    <a:cubicBezTo>
                      <a:pt x="3510" y="11894"/>
                      <a:pt x="3510" y="11563"/>
                      <a:pt x="3642" y="11298"/>
                    </a:cubicBezTo>
                    <a:cubicBezTo>
                      <a:pt x="3775" y="10934"/>
                      <a:pt x="3874" y="10537"/>
                      <a:pt x="3973" y="10172"/>
                    </a:cubicBezTo>
                    <a:cubicBezTo>
                      <a:pt x="4636" y="7855"/>
                      <a:pt x="5231" y="5571"/>
                      <a:pt x="5761" y="3254"/>
                    </a:cubicBezTo>
                    <a:cubicBezTo>
                      <a:pt x="5927" y="2724"/>
                      <a:pt x="5960" y="2161"/>
                      <a:pt x="5860" y="1632"/>
                    </a:cubicBezTo>
                    <a:cubicBezTo>
                      <a:pt x="5695" y="1135"/>
                      <a:pt x="5364" y="738"/>
                      <a:pt x="4934" y="473"/>
                    </a:cubicBezTo>
                    <a:cubicBezTo>
                      <a:pt x="4554" y="214"/>
                      <a:pt x="3985" y="0"/>
                      <a:pt x="347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9" name="Google Shape;1919;p69"/>
              <p:cNvSpPr/>
              <p:nvPr/>
            </p:nvSpPr>
            <p:spPr>
              <a:xfrm>
                <a:off x="2327780" y="4786420"/>
                <a:ext cx="151283" cy="66192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3019" extrusionOk="0">
                    <a:moveTo>
                      <a:pt x="464" y="1"/>
                    </a:moveTo>
                    <a:cubicBezTo>
                      <a:pt x="299" y="34"/>
                      <a:pt x="266" y="365"/>
                      <a:pt x="233" y="530"/>
                    </a:cubicBezTo>
                    <a:lnTo>
                      <a:pt x="1" y="1358"/>
                    </a:lnTo>
                    <a:cubicBezTo>
                      <a:pt x="1" y="1424"/>
                      <a:pt x="1" y="1524"/>
                      <a:pt x="1" y="1590"/>
                    </a:cubicBezTo>
                    <a:cubicBezTo>
                      <a:pt x="34" y="1623"/>
                      <a:pt x="34" y="1656"/>
                      <a:pt x="34" y="1656"/>
                    </a:cubicBezTo>
                    <a:cubicBezTo>
                      <a:pt x="200" y="1788"/>
                      <a:pt x="597" y="1788"/>
                      <a:pt x="795" y="1822"/>
                    </a:cubicBezTo>
                    <a:lnTo>
                      <a:pt x="2550" y="2153"/>
                    </a:lnTo>
                    <a:lnTo>
                      <a:pt x="5562" y="2748"/>
                    </a:lnTo>
                    <a:lnTo>
                      <a:pt x="6556" y="2947"/>
                    </a:lnTo>
                    <a:cubicBezTo>
                      <a:pt x="6615" y="2947"/>
                      <a:pt x="6734" y="3019"/>
                      <a:pt x="6813" y="3019"/>
                    </a:cubicBezTo>
                    <a:cubicBezTo>
                      <a:pt x="6865" y="3019"/>
                      <a:pt x="6900" y="2987"/>
                      <a:pt x="6887" y="2881"/>
                    </a:cubicBezTo>
                    <a:cubicBezTo>
                      <a:pt x="6887" y="2782"/>
                      <a:pt x="6853" y="2715"/>
                      <a:pt x="6820" y="2649"/>
                    </a:cubicBezTo>
                    <a:cubicBezTo>
                      <a:pt x="6489" y="2219"/>
                      <a:pt x="6125" y="1822"/>
                      <a:pt x="5728" y="1457"/>
                    </a:cubicBezTo>
                    <a:cubicBezTo>
                      <a:pt x="5695" y="1424"/>
                      <a:pt x="5662" y="1391"/>
                      <a:pt x="5595" y="1391"/>
                    </a:cubicBezTo>
                    <a:cubicBezTo>
                      <a:pt x="5562" y="1391"/>
                      <a:pt x="5529" y="1391"/>
                      <a:pt x="5496" y="1424"/>
                    </a:cubicBezTo>
                    <a:cubicBezTo>
                      <a:pt x="5298" y="1524"/>
                      <a:pt x="5066" y="1590"/>
                      <a:pt x="4834" y="1623"/>
                    </a:cubicBezTo>
                    <a:cubicBezTo>
                      <a:pt x="4766" y="1633"/>
                      <a:pt x="4698" y="1637"/>
                      <a:pt x="4630" y="1637"/>
                    </a:cubicBezTo>
                    <a:cubicBezTo>
                      <a:pt x="4467" y="1637"/>
                      <a:pt x="4303" y="1613"/>
                      <a:pt x="4139" y="1590"/>
                    </a:cubicBezTo>
                    <a:cubicBezTo>
                      <a:pt x="3675" y="1524"/>
                      <a:pt x="3245" y="1358"/>
                      <a:pt x="2848" y="1159"/>
                    </a:cubicBezTo>
                    <a:cubicBezTo>
                      <a:pt x="2120" y="795"/>
                      <a:pt x="1424" y="365"/>
                      <a:pt x="696" y="34"/>
                    </a:cubicBezTo>
                    <a:cubicBezTo>
                      <a:pt x="630" y="1"/>
                      <a:pt x="531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0" name="Google Shape;1920;p69"/>
              <p:cNvSpPr/>
              <p:nvPr/>
            </p:nvSpPr>
            <p:spPr>
              <a:xfrm>
                <a:off x="2322715" y="3541431"/>
                <a:ext cx="304122" cy="1226156"/>
              </a:xfrm>
              <a:custGeom>
                <a:avLst/>
                <a:gdLst/>
                <a:ahLst/>
                <a:cxnLst/>
                <a:rect l="l" t="t" r="r" b="b"/>
                <a:pathLst>
                  <a:path w="13871" h="55925" extrusionOk="0">
                    <a:moveTo>
                      <a:pt x="10526" y="1"/>
                    </a:moveTo>
                    <a:cubicBezTo>
                      <a:pt x="8381" y="1"/>
                      <a:pt x="5931" y="2413"/>
                      <a:pt x="5231" y="4579"/>
                    </a:cubicBezTo>
                    <a:cubicBezTo>
                      <a:pt x="5065" y="5109"/>
                      <a:pt x="4933" y="5639"/>
                      <a:pt x="4866" y="6168"/>
                    </a:cubicBezTo>
                    <a:cubicBezTo>
                      <a:pt x="4535" y="8419"/>
                      <a:pt x="4436" y="10671"/>
                      <a:pt x="4502" y="12922"/>
                    </a:cubicBezTo>
                    <a:cubicBezTo>
                      <a:pt x="4502" y="14014"/>
                      <a:pt x="4668" y="15140"/>
                      <a:pt x="4569" y="16232"/>
                    </a:cubicBezTo>
                    <a:cubicBezTo>
                      <a:pt x="4502" y="16994"/>
                      <a:pt x="4237" y="17656"/>
                      <a:pt x="4204" y="18384"/>
                    </a:cubicBezTo>
                    <a:cubicBezTo>
                      <a:pt x="4006" y="20635"/>
                      <a:pt x="3973" y="22919"/>
                      <a:pt x="3906" y="25170"/>
                    </a:cubicBezTo>
                    <a:cubicBezTo>
                      <a:pt x="3840" y="27355"/>
                      <a:pt x="4039" y="29772"/>
                      <a:pt x="3642" y="31924"/>
                    </a:cubicBezTo>
                    <a:cubicBezTo>
                      <a:pt x="2913" y="36062"/>
                      <a:pt x="2317" y="40266"/>
                      <a:pt x="1655" y="44404"/>
                    </a:cubicBezTo>
                    <a:cubicBezTo>
                      <a:pt x="1126" y="47714"/>
                      <a:pt x="497" y="50992"/>
                      <a:pt x="33" y="54302"/>
                    </a:cubicBezTo>
                    <a:cubicBezTo>
                      <a:pt x="0" y="54468"/>
                      <a:pt x="0" y="54633"/>
                      <a:pt x="33" y="54832"/>
                    </a:cubicBezTo>
                    <a:cubicBezTo>
                      <a:pt x="66" y="54865"/>
                      <a:pt x="99" y="54865"/>
                      <a:pt x="133" y="54898"/>
                    </a:cubicBezTo>
                    <a:lnTo>
                      <a:pt x="5661" y="55924"/>
                    </a:lnTo>
                    <a:cubicBezTo>
                      <a:pt x="5926" y="54302"/>
                      <a:pt x="6323" y="52713"/>
                      <a:pt x="6621" y="51091"/>
                    </a:cubicBezTo>
                    <a:cubicBezTo>
                      <a:pt x="6753" y="50230"/>
                      <a:pt x="6919" y="49369"/>
                      <a:pt x="7084" y="48509"/>
                    </a:cubicBezTo>
                    <a:cubicBezTo>
                      <a:pt x="9104" y="37882"/>
                      <a:pt x="12679" y="27421"/>
                      <a:pt x="13209" y="16563"/>
                    </a:cubicBezTo>
                    <a:lnTo>
                      <a:pt x="13738" y="6698"/>
                    </a:lnTo>
                    <a:cubicBezTo>
                      <a:pt x="13805" y="5208"/>
                      <a:pt x="13871" y="3652"/>
                      <a:pt x="13308" y="2262"/>
                    </a:cubicBezTo>
                    <a:cubicBezTo>
                      <a:pt x="12646" y="635"/>
                      <a:pt x="11626" y="1"/>
                      <a:pt x="105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1" name="Google Shape;1921;p69"/>
              <p:cNvSpPr/>
              <p:nvPr/>
            </p:nvSpPr>
            <p:spPr>
              <a:xfrm>
                <a:off x="2400373" y="3509201"/>
                <a:ext cx="333896" cy="256764"/>
              </a:xfrm>
              <a:custGeom>
                <a:avLst/>
                <a:gdLst/>
                <a:ahLst/>
                <a:cxnLst/>
                <a:rect l="l" t="t" r="r" b="b"/>
                <a:pathLst>
                  <a:path w="15229" h="11711" extrusionOk="0">
                    <a:moveTo>
                      <a:pt x="12118" y="1"/>
                    </a:moveTo>
                    <a:cubicBezTo>
                      <a:pt x="11497" y="1"/>
                      <a:pt x="10745" y="124"/>
                      <a:pt x="10362" y="124"/>
                    </a:cubicBezTo>
                    <a:lnTo>
                      <a:pt x="7548" y="124"/>
                    </a:lnTo>
                    <a:lnTo>
                      <a:pt x="1953" y="58"/>
                    </a:lnTo>
                    <a:cubicBezTo>
                      <a:pt x="1755" y="58"/>
                      <a:pt x="1556" y="58"/>
                      <a:pt x="1358" y="124"/>
                    </a:cubicBezTo>
                    <a:cubicBezTo>
                      <a:pt x="1027" y="256"/>
                      <a:pt x="927" y="786"/>
                      <a:pt x="894" y="1415"/>
                    </a:cubicBezTo>
                    <a:cubicBezTo>
                      <a:pt x="828" y="2110"/>
                      <a:pt x="894" y="2938"/>
                      <a:pt x="828" y="3302"/>
                    </a:cubicBezTo>
                    <a:cubicBezTo>
                      <a:pt x="596" y="4460"/>
                      <a:pt x="398" y="5619"/>
                      <a:pt x="232" y="6778"/>
                    </a:cubicBezTo>
                    <a:cubicBezTo>
                      <a:pt x="232" y="6811"/>
                      <a:pt x="232" y="6811"/>
                      <a:pt x="232" y="6844"/>
                    </a:cubicBezTo>
                    <a:cubicBezTo>
                      <a:pt x="100" y="7738"/>
                      <a:pt x="0" y="8632"/>
                      <a:pt x="0" y="9525"/>
                    </a:cubicBezTo>
                    <a:lnTo>
                      <a:pt x="0" y="9625"/>
                    </a:lnTo>
                    <a:cubicBezTo>
                      <a:pt x="0" y="9989"/>
                      <a:pt x="33" y="10353"/>
                      <a:pt x="133" y="10684"/>
                    </a:cubicBezTo>
                    <a:cubicBezTo>
                      <a:pt x="265" y="11313"/>
                      <a:pt x="596" y="11710"/>
                      <a:pt x="1159" y="11710"/>
                    </a:cubicBezTo>
                    <a:lnTo>
                      <a:pt x="1656" y="11710"/>
                    </a:lnTo>
                    <a:cubicBezTo>
                      <a:pt x="3741" y="11710"/>
                      <a:pt x="5794" y="11611"/>
                      <a:pt x="7879" y="11412"/>
                    </a:cubicBezTo>
                    <a:lnTo>
                      <a:pt x="8078" y="11412"/>
                    </a:lnTo>
                    <a:lnTo>
                      <a:pt x="8938" y="11313"/>
                    </a:lnTo>
                    <a:lnTo>
                      <a:pt x="9038" y="11313"/>
                    </a:lnTo>
                    <a:cubicBezTo>
                      <a:pt x="9534" y="11280"/>
                      <a:pt x="10329" y="11214"/>
                      <a:pt x="11190" y="11147"/>
                    </a:cubicBezTo>
                    <a:lnTo>
                      <a:pt x="11421" y="11114"/>
                    </a:lnTo>
                    <a:cubicBezTo>
                      <a:pt x="12977" y="10949"/>
                      <a:pt x="14632" y="10618"/>
                      <a:pt x="15063" y="9757"/>
                    </a:cubicBezTo>
                    <a:cubicBezTo>
                      <a:pt x="15195" y="9426"/>
                      <a:pt x="15228" y="9062"/>
                      <a:pt x="15162" y="8731"/>
                    </a:cubicBezTo>
                    <a:cubicBezTo>
                      <a:pt x="15030" y="7241"/>
                      <a:pt x="14831" y="5785"/>
                      <a:pt x="14533" y="4328"/>
                    </a:cubicBezTo>
                    <a:cubicBezTo>
                      <a:pt x="14301" y="3335"/>
                      <a:pt x="13904" y="753"/>
                      <a:pt x="12944" y="157"/>
                    </a:cubicBezTo>
                    <a:cubicBezTo>
                      <a:pt x="12767" y="39"/>
                      <a:pt x="12463" y="1"/>
                      <a:pt x="12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2" name="Google Shape;1922;p69"/>
              <p:cNvSpPr/>
              <p:nvPr/>
            </p:nvSpPr>
            <p:spPr>
              <a:xfrm>
                <a:off x="2350296" y="3004554"/>
                <a:ext cx="439136" cy="1183095"/>
              </a:xfrm>
              <a:custGeom>
                <a:avLst/>
                <a:gdLst/>
                <a:ahLst/>
                <a:cxnLst/>
                <a:rect l="l" t="t" r="r" b="b"/>
                <a:pathLst>
                  <a:path w="20029" h="53961" extrusionOk="0">
                    <a:moveTo>
                      <a:pt x="8773" y="1"/>
                    </a:moveTo>
                    <a:cubicBezTo>
                      <a:pt x="8276" y="332"/>
                      <a:pt x="7746" y="597"/>
                      <a:pt x="7184" y="828"/>
                    </a:cubicBezTo>
                    <a:lnTo>
                      <a:pt x="7018" y="895"/>
                    </a:lnTo>
                    <a:cubicBezTo>
                      <a:pt x="6786" y="1027"/>
                      <a:pt x="6489" y="1126"/>
                      <a:pt x="6191" y="1226"/>
                    </a:cubicBezTo>
                    <a:lnTo>
                      <a:pt x="6025" y="1292"/>
                    </a:lnTo>
                    <a:cubicBezTo>
                      <a:pt x="4800" y="1755"/>
                      <a:pt x="3575" y="2252"/>
                      <a:pt x="2549" y="3146"/>
                    </a:cubicBezTo>
                    <a:cubicBezTo>
                      <a:pt x="2053" y="3609"/>
                      <a:pt x="1589" y="4139"/>
                      <a:pt x="1159" y="4702"/>
                    </a:cubicBezTo>
                    <a:cubicBezTo>
                      <a:pt x="1126" y="5827"/>
                      <a:pt x="1390" y="7052"/>
                      <a:pt x="1457" y="8078"/>
                    </a:cubicBezTo>
                    <a:cubicBezTo>
                      <a:pt x="1920" y="13905"/>
                      <a:pt x="1920" y="19764"/>
                      <a:pt x="1390" y="25590"/>
                    </a:cubicBezTo>
                    <a:cubicBezTo>
                      <a:pt x="1225" y="27179"/>
                      <a:pt x="1026" y="28768"/>
                      <a:pt x="861" y="30357"/>
                    </a:cubicBezTo>
                    <a:cubicBezTo>
                      <a:pt x="0" y="38203"/>
                      <a:pt x="0" y="46082"/>
                      <a:pt x="99" y="53961"/>
                    </a:cubicBezTo>
                    <a:lnTo>
                      <a:pt x="11454" y="53961"/>
                    </a:lnTo>
                    <a:cubicBezTo>
                      <a:pt x="11719" y="52041"/>
                      <a:pt x="11885" y="50088"/>
                      <a:pt x="11951" y="48134"/>
                    </a:cubicBezTo>
                    <a:cubicBezTo>
                      <a:pt x="11951" y="48007"/>
                      <a:pt x="12061" y="47930"/>
                      <a:pt x="12165" y="47930"/>
                    </a:cubicBezTo>
                    <a:cubicBezTo>
                      <a:pt x="12251" y="47930"/>
                      <a:pt x="12333" y="47982"/>
                      <a:pt x="12348" y="48101"/>
                    </a:cubicBezTo>
                    <a:cubicBezTo>
                      <a:pt x="12679" y="50021"/>
                      <a:pt x="12613" y="52008"/>
                      <a:pt x="12944" y="53961"/>
                    </a:cubicBezTo>
                    <a:lnTo>
                      <a:pt x="19234" y="53961"/>
                    </a:lnTo>
                    <a:cubicBezTo>
                      <a:pt x="19201" y="53199"/>
                      <a:pt x="19134" y="52405"/>
                      <a:pt x="19134" y="52140"/>
                    </a:cubicBezTo>
                    <a:cubicBezTo>
                      <a:pt x="19167" y="48896"/>
                      <a:pt x="19201" y="45652"/>
                      <a:pt x="19201" y="42407"/>
                    </a:cubicBezTo>
                    <a:cubicBezTo>
                      <a:pt x="19201" y="40852"/>
                      <a:pt x="19201" y="39263"/>
                      <a:pt x="19167" y="37707"/>
                    </a:cubicBezTo>
                    <a:cubicBezTo>
                      <a:pt x="19167" y="37011"/>
                      <a:pt x="19134" y="36349"/>
                      <a:pt x="19134" y="35687"/>
                    </a:cubicBezTo>
                    <a:cubicBezTo>
                      <a:pt x="19068" y="32112"/>
                      <a:pt x="18936" y="28537"/>
                      <a:pt x="18770" y="24995"/>
                    </a:cubicBezTo>
                    <a:cubicBezTo>
                      <a:pt x="18704" y="23207"/>
                      <a:pt x="18605" y="21419"/>
                      <a:pt x="18538" y="19632"/>
                    </a:cubicBezTo>
                    <a:cubicBezTo>
                      <a:pt x="18505" y="19168"/>
                      <a:pt x="18307" y="18374"/>
                      <a:pt x="18671" y="17976"/>
                    </a:cubicBezTo>
                    <a:cubicBezTo>
                      <a:pt x="18903" y="17745"/>
                      <a:pt x="19267" y="17679"/>
                      <a:pt x="19498" y="17381"/>
                    </a:cubicBezTo>
                    <a:cubicBezTo>
                      <a:pt x="19664" y="17149"/>
                      <a:pt x="19796" y="16851"/>
                      <a:pt x="19863" y="16586"/>
                    </a:cubicBezTo>
                    <a:cubicBezTo>
                      <a:pt x="19995" y="16090"/>
                      <a:pt x="20028" y="15626"/>
                      <a:pt x="20028" y="15130"/>
                    </a:cubicBezTo>
                    <a:cubicBezTo>
                      <a:pt x="20028" y="12547"/>
                      <a:pt x="19896" y="9965"/>
                      <a:pt x="19598" y="7416"/>
                    </a:cubicBezTo>
                    <a:cubicBezTo>
                      <a:pt x="19565" y="6986"/>
                      <a:pt x="19532" y="6522"/>
                      <a:pt x="19432" y="6092"/>
                    </a:cubicBezTo>
                    <a:cubicBezTo>
                      <a:pt x="19399" y="5761"/>
                      <a:pt x="19300" y="5430"/>
                      <a:pt x="19201" y="5132"/>
                    </a:cubicBezTo>
                    <a:cubicBezTo>
                      <a:pt x="18869" y="4470"/>
                      <a:pt x="18406" y="3841"/>
                      <a:pt x="17876" y="3311"/>
                    </a:cubicBezTo>
                    <a:cubicBezTo>
                      <a:pt x="17645" y="3113"/>
                      <a:pt x="17413" y="2914"/>
                      <a:pt x="17181" y="2715"/>
                    </a:cubicBezTo>
                    <a:cubicBezTo>
                      <a:pt x="16618" y="2318"/>
                      <a:pt x="15989" y="1954"/>
                      <a:pt x="15360" y="1689"/>
                    </a:cubicBezTo>
                    <a:lnTo>
                      <a:pt x="15195" y="1590"/>
                    </a:lnTo>
                    <a:lnTo>
                      <a:pt x="14996" y="1524"/>
                    </a:lnTo>
                    <a:cubicBezTo>
                      <a:pt x="14798" y="1457"/>
                      <a:pt x="14632" y="1391"/>
                      <a:pt x="14467" y="1325"/>
                    </a:cubicBezTo>
                    <a:cubicBezTo>
                      <a:pt x="14136" y="1259"/>
                      <a:pt x="13838" y="1060"/>
                      <a:pt x="13540" y="961"/>
                    </a:cubicBezTo>
                    <a:cubicBezTo>
                      <a:pt x="13374" y="895"/>
                      <a:pt x="13209" y="828"/>
                      <a:pt x="13043" y="795"/>
                    </a:cubicBezTo>
                    <a:cubicBezTo>
                      <a:pt x="11653" y="398"/>
                      <a:pt x="10229" y="133"/>
                      <a:pt x="87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3" name="Google Shape;1923;p69"/>
              <p:cNvSpPr/>
              <p:nvPr/>
            </p:nvSpPr>
            <p:spPr>
              <a:xfrm>
                <a:off x="2607959" y="3252065"/>
                <a:ext cx="16707" cy="1425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50" extrusionOk="0">
                    <a:moveTo>
                      <a:pt x="265" y="0"/>
                    </a:moveTo>
                    <a:cubicBezTo>
                      <a:pt x="199" y="0"/>
                      <a:pt x="133" y="67"/>
                      <a:pt x="99" y="100"/>
                    </a:cubicBezTo>
                    <a:cubicBezTo>
                      <a:pt x="66" y="166"/>
                      <a:pt x="33" y="199"/>
                      <a:pt x="33" y="265"/>
                    </a:cubicBezTo>
                    <a:cubicBezTo>
                      <a:pt x="0" y="398"/>
                      <a:pt x="66" y="497"/>
                      <a:pt x="133" y="563"/>
                    </a:cubicBezTo>
                    <a:cubicBezTo>
                      <a:pt x="216" y="626"/>
                      <a:pt x="314" y="649"/>
                      <a:pt x="407" y="649"/>
                    </a:cubicBezTo>
                    <a:cubicBezTo>
                      <a:pt x="461" y="649"/>
                      <a:pt x="514" y="642"/>
                      <a:pt x="563" y="629"/>
                    </a:cubicBezTo>
                    <a:cubicBezTo>
                      <a:pt x="596" y="596"/>
                      <a:pt x="662" y="563"/>
                      <a:pt x="695" y="497"/>
                    </a:cubicBezTo>
                    <a:cubicBezTo>
                      <a:pt x="695" y="497"/>
                      <a:pt x="695" y="464"/>
                      <a:pt x="695" y="464"/>
                    </a:cubicBezTo>
                    <a:cubicBezTo>
                      <a:pt x="761" y="331"/>
                      <a:pt x="728" y="199"/>
                      <a:pt x="662" y="133"/>
                    </a:cubicBezTo>
                    <a:lnTo>
                      <a:pt x="596" y="67"/>
                    </a:lnTo>
                    <a:cubicBezTo>
                      <a:pt x="563" y="34"/>
                      <a:pt x="530" y="34"/>
                      <a:pt x="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4" name="Google Shape;1924;p69"/>
              <p:cNvSpPr/>
              <p:nvPr/>
            </p:nvSpPr>
            <p:spPr>
              <a:xfrm>
                <a:off x="2607959" y="3348601"/>
                <a:ext cx="16707" cy="14558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64" extrusionOk="0">
                    <a:moveTo>
                      <a:pt x="265" y="0"/>
                    </a:moveTo>
                    <a:cubicBezTo>
                      <a:pt x="199" y="33"/>
                      <a:pt x="133" y="66"/>
                      <a:pt x="99" y="133"/>
                    </a:cubicBezTo>
                    <a:cubicBezTo>
                      <a:pt x="66" y="166"/>
                      <a:pt x="33" y="232"/>
                      <a:pt x="33" y="265"/>
                    </a:cubicBezTo>
                    <a:cubicBezTo>
                      <a:pt x="0" y="398"/>
                      <a:pt x="66" y="497"/>
                      <a:pt x="133" y="563"/>
                    </a:cubicBezTo>
                    <a:cubicBezTo>
                      <a:pt x="218" y="627"/>
                      <a:pt x="317" y="664"/>
                      <a:pt x="413" y="664"/>
                    </a:cubicBezTo>
                    <a:cubicBezTo>
                      <a:pt x="465" y="664"/>
                      <a:pt x="516" y="653"/>
                      <a:pt x="563" y="629"/>
                    </a:cubicBezTo>
                    <a:cubicBezTo>
                      <a:pt x="596" y="596"/>
                      <a:pt x="662" y="563"/>
                      <a:pt x="695" y="530"/>
                    </a:cubicBezTo>
                    <a:cubicBezTo>
                      <a:pt x="695" y="497"/>
                      <a:pt x="695" y="497"/>
                      <a:pt x="695" y="464"/>
                    </a:cubicBezTo>
                    <a:cubicBezTo>
                      <a:pt x="761" y="364"/>
                      <a:pt x="728" y="232"/>
                      <a:pt x="662" y="133"/>
                    </a:cubicBezTo>
                    <a:lnTo>
                      <a:pt x="596" y="100"/>
                    </a:lnTo>
                    <a:cubicBezTo>
                      <a:pt x="563" y="33"/>
                      <a:pt x="530" y="33"/>
                      <a:pt x="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5" name="Google Shape;1925;p69"/>
              <p:cNvSpPr/>
              <p:nvPr/>
            </p:nvSpPr>
            <p:spPr>
              <a:xfrm>
                <a:off x="2607959" y="3445860"/>
                <a:ext cx="16707" cy="1387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33" extrusionOk="0">
                    <a:moveTo>
                      <a:pt x="298" y="0"/>
                    </a:moveTo>
                    <a:cubicBezTo>
                      <a:pt x="199" y="0"/>
                      <a:pt x="133" y="33"/>
                      <a:pt x="99" y="100"/>
                    </a:cubicBezTo>
                    <a:cubicBezTo>
                      <a:pt x="66" y="133"/>
                      <a:pt x="33" y="199"/>
                      <a:pt x="33" y="232"/>
                    </a:cubicBezTo>
                    <a:cubicBezTo>
                      <a:pt x="0" y="364"/>
                      <a:pt x="66" y="464"/>
                      <a:pt x="133" y="563"/>
                    </a:cubicBezTo>
                    <a:cubicBezTo>
                      <a:pt x="214" y="604"/>
                      <a:pt x="309" y="632"/>
                      <a:pt x="400" y="632"/>
                    </a:cubicBezTo>
                    <a:cubicBezTo>
                      <a:pt x="457" y="632"/>
                      <a:pt x="512" y="621"/>
                      <a:pt x="563" y="596"/>
                    </a:cubicBezTo>
                    <a:cubicBezTo>
                      <a:pt x="596" y="563"/>
                      <a:pt x="662" y="530"/>
                      <a:pt x="695" y="497"/>
                    </a:cubicBezTo>
                    <a:cubicBezTo>
                      <a:pt x="761" y="364"/>
                      <a:pt x="761" y="232"/>
                      <a:pt x="662" y="133"/>
                    </a:cubicBezTo>
                    <a:lnTo>
                      <a:pt x="662" y="100"/>
                    </a:lnTo>
                    <a:lnTo>
                      <a:pt x="596" y="66"/>
                    </a:lnTo>
                    <a:cubicBezTo>
                      <a:pt x="563" y="33"/>
                      <a:pt x="530" y="0"/>
                      <a:pt x="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6" name="Google Shape;1926;p69"/>
              <p:cNvSpPr/>
              <p:nvPr/>
            </p:nvSpPr>
            <p:spPr>
              <a:xfrm>
                <a:off x="2607959" y="3542396"/>
                <a:ext cx="16707" cy="142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49" extrusionOk="0">
                    <a:moveTo>
                      <a:pt x="265" y="0"/>
                    </a:moveTo>
                    <a:cubicBezTo>
                      <a:pt x="199" y="0"/>
                      <a:pt x="133" y="33"/>
                      <a:pt x="99" y="99"/>
                    </a:cubicBezTo>
                    <a:cubicBezTo>
                      <a:pt x="66" y="166"/>
                      <a:pt x="33" y="199"/>
                      <a:pt x="33" y="265"/>
                    </a:cubicBezTo>
                    <a:cubicBezTo>
                      <a:pt x="0" y="364"/>
                      <a:pt x="66" y="497"/>
                      <a:pt x="133" y="563"/>
                    </a:cubicBezTo>
                    <a:cubicBezTo>
                      <a:pt x="216" y="626"/>
                      <a:pt x="314" y="649"/>
                      <a:pt x="407" y="649"/>
                    </a:cubicBezTo>
                    <a:cubicBezTo>
                      <a:pt x="461" y="649"/>
                      <a:pt x="514" y="641"/>
                      <a:pt x="563" y="629"/>
                    </a:cubicBezTo>
                    <a:cubicBezTo>
                      <a:pt x="596" y="596"/>
                      <a:pt x="662" y="563"/>
                      <a:pt x="695" y="497"/>
                    </a:cubicBezTo>
                    <a:cubicBezTo>
                      <a:pt x="695" y="497"/>
                      <a:pt x="695" y="464"/>
                      <a:pt x="695" y="464"/>
                    </a:cubicBezTo>
                    <a:cubicBezTo>
                      <a:pt x="761" y="331"/>
                      <a:pt x="728" y="199"/>
                      <a:pt x="662" y="133"/>
                    </a:cubicBezTo>
                    <a:lnTo>
                      <a:pt x="596" y="66"/>
                    </a:lnTo>
                    <a:cubicBezTo>
                      <a:pt x="563" y="33"/>
                      <a:pt x="530" y="0"/>
                      <a:pt x="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7" name="Google Shape;1927;p69"/>
              <p:cNvSpPr/>
              <p:nvPr/>
            </p:nvSpPr>
            <p:spPr>
              <a:xfrm>
                <a:off x="2607959" y="3638910"/>
                <a:ext cx="16707" cy="1458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65" extrusionOk="0">
                    <a:moveTo>
                      <a:pt x="298" y="1"/>
                    </a:moveTo>
                    <a:cubicBezTo>
                      <a:pt x="199" y="34"/>
                      <a:pt x="133" y="67"/>
                      <a:pt x="99" y="133"/>
                    </a:cubicBezTo>
                    <a:cubicBezTo>
                      <a:pt x="0" y="266"/>
                      <a:pt x="0" y="464"/>
                      <a:pt x="133" y="564"/>
                    </a:cubicBezTo>
                    <a:cubicBezTo>
                      <a:pt x="218" y="628"/>
                      <a:pt x="317" y="664"/>
                      <a:pt x="413" y="664"/>
                    </a:cubicBezTo>
                    <a:cubicBezTo>
                      <a:pt x="465" y="664"/>
                      <a:pt x="516" y="653"/>
                      <a:pt x="563" y="630"/>
                    </a:cubicBezTo>
                    <a:cubicBezTo>
                      <a:pt x="596" y="597"/>
                      <a:pt x="662" y="564"/>
                      <a:pt x="695" y="531"/>
                    </a:cubicBezTo>
                    <a:cubicBezTo>
                      <a:pt x="695" y="498"/>
                      <a:pt x="695" y="464"/>
                      <a:pt x="728" y="464"/>
                    </a:cubicBezTo>
                    <a:cubicBezTo>
                      <a:pt x="761" y="365"/>
                      <a:pt x="728" y="233"/>
                      <a:pt x="662" y="133"/>
                    </a:cubicBezTo>
                    <a:cubicBezTo>
                      <a:pt x="629" y="100"/>
                      <a:pt x="629" y="100"/>
                      <a:pt x="596" y="67"/>
                    </a:cubicBezTo>
                    <a:cubicBezTo>
                      <a:pt x="563" y="34"/>
                      <a:pt x="530" y="34"/>
                      <a:pt x="4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8" name="Google Shape;1928;p69"/>
              <p:cNvSpPr/>
              <p:nvPr/>
            </p:nvSpPr>
            <p:spPr>
              <a:xfrm>
                <a:off x="2607959" y="3735643"/>
                <a:ext cx="16707" cy="1440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57" extrusionOk="0">
                    <a:moveTo>
                      <a:pt x="344" y="0"/>
                    </a:moveTo>
                    <a:cubicBezTo>
                      <a:pt x="323" y="0"/>
                      <a:pt x="298" y="8"/>
                      <a:pt x="265" y="25"/>
                    </a:cubicBezTo>
                    <a:cubicBezTo>
                      <a:pt x="199" y="25"/>
                      <a:pt x="133" y="58"/>
                      <a:pt x="99" y="124"/>
                    </a:cubicBezTo>
                    <a:cubicBezTo>
                      <a:pt x="66" y="157"/>
                      <a:pt x="33" y="224"/>
                      <a:pt x="33" y="257"/>
                    </a:cubicBezTo>
                    <a:cubicBezTo>
                      <a:pt x="0" y="389"/>
                      <a:pt x="66" y="488"/>
                      <a:pt x="133" y="588"/>
                    </a:cubicBezTo>
                    <a:cubicBezTo>
                      <a:pt x="214" y="629"/>
                      <a:pt x="309" y="657"/>
                      <a:pt x="400" y="657"/>
                    </a:cubicBezTo>
                    <a:cubicBezTo>
                      <a:pt x="457" y="657"/>
                      <a:pt x="512" y="646"/>
                      <a:pt x="563" y="621"/>
                    </a:cubicBezTo>
                    <a:cubicBezTo>
                      <a:pt x="596" y="588"/>
                      <a:pt x="662" y="555"/>
                      <a:pt x="695" y="522"/>
                    </a:cubicBezTo>
                    <a:cubicBezTo>
                      <a:pt x="695" y="488"/>
                      <a:pt x="695" y="488"/>
                      <a:pt x="695" y="455"/>
                    </a:cubicBezTo>
                    <a:cubicBezTo>
                      <a:pt x="761" y="356"/>
                      <a:pt x="728" y="224"/>
                      <a:pt x="662" y="124"/>
                    </a:cubicBezTo>
                    <a:lnTo>
                      <a:pt x="596" y="91"/>
                    </a:lnTo>
                    <a:cubicBezTo>
                      <a:pt x="563" y="58"/>
                      <a:pt x="530" y="25"/>
                      <a:pt x="497" y="25"/>
                    </a:cubicBezTo>
                    <a:cubicBezTo>
                      <a:pt x="480" y="8"/>
                      <a:pt x="464" y="0"/>
                      <a:pt x="447" y="0"/>
                    </a:cubicBezTo>
                    <a:cubicBezTo>
                      <a:pt x="430" y="0"/>
                      <a:pt x="414" y="8"/>
                      <a:pt x="397" y="25"/>
                    </a:cubicBezTo>
                    <a:cubicBezTo>
                      <a:pt x="381" y="8"/>
                      <a:pt x="364" y="0"/>
                      <a:pt x="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9" name="Google Shape;1929;p69"/>
              <p:cNvSpPr/>
              <p:nvPr/>
            </p:nvSpPr>
            <p:spPr>
              <a:xfrm>
                <a:off x="2607959" y="3832705"/>
                <a:ext cx="16707" cy="14098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43" extrusionOk="0">
                    <a:moveTo>
                      <a:pt x="265" y="1"/>
                    </a:moveTo>
                    <a:cubicBezTo>
                      <a:pt x="199" y="1"/>
                      <a:pt x="133" y="34"/>
                      <a:pt x="99" y="100"/>
                    </a:cubicBezTo>
                    <a:cubicBezTo>
                      <a:pt x="66" y="166"/>
                      <a:pt x="33" y="199"/>
                      <a:pt x="33" y="266"/>
                    </a:cubicBezTo>
                    <a:cubicBezTo>
                      <a:pt x="0" y="365"/>
                      <a:pt x="66" y="497"/>
                      <a:pt x="133" y="564"/>
                    </a:cubicBezTo>
                    <a:cubicBezTo>
                      <a:pt x="205" y="618"/>
                      <a:pt x="288" y="643"/>
                      <a:pt x="370" y="643"/>
                    </a:cubicBezTo>
                    <a:cubicBezTo>
                      <a:pt x="437" y="643"/>
                      <a:pt x="503" y="626"/>
                      <a:pt x="563" y="597"/>
                    </a:cubicBezTo>
                    <a:cubicBezTo>
                      <a:pt x="596" y="597"/>
                      <a:pt x="662" y="564"/>
                      <a:pt x="695" y="497"/>
                    </a:cubicBezTo>
                    <a:cubicBezTo>
                      <a:pt x="695" y="497"/>
                      <a:pt x="695" y="464"/>
                      <a:pt x="695" y="464"/>
                    </a:cubicBezTo>
                    <a:cubicBezTo>
                      <a:pt x="761" y="332"/>
                      <a:pt x="728" y="199"/>
                      <a:pt x="662" y="100"/>
                    </a:cubicBezTo>
                    <a:lnTo>
                      <a:pt x="596" y="67"/>
                    </a:lnTo>
                    <a:cubicBezTo>
                      <a:pt x="563" y="34"/>
                      <a:pt x="530" y="1"/>
                      <a:pt x="4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0" name="Google Shape;1930;p69"/>
              <p:cNvSpPr/>
              <p:nvPr/>
            </p:nvSpPr>
            <p:spPr>
              <a:xfrm>
                <a:off x="2607959" y="3929241"/>
                <a:ext cx="16707" cy="1458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65" extrusionOk="0">
                    <a:moveTo>
                      <a:pt x="298" y="1"/>
                    </a:moveTo>
                    <a:cubicBezTo>
                      <a:pt x="199" y="34"/>
                      <a:pt x="133" y="67"/>
                      <a:pt x="99" y="133"/>
                    </a:cubicBezTo>
                    <a:cubicBezTo>
                      <a:pt x="66" y="166"/>
                      <a:pt x="33" y="232"/>
                      <a:pt x="33" y="266"/>
                    </a:cubicBezTo>
                    <a:cubicBezTo>
                      <a:pt x="0" y="398"/>
                      <a:pt x="66" y="497"/>
                      <a:pt x="133" y="563"/>
                    </a:cubicBezTo>
                    <a:cubicBezTo>
                      <a:pt x="218" y="628"/>
                      <a:pt x="317" y="664"/>
                      <a:pt x="413" y="664"/>
                    </a:cubicBezTo>
                    <a:cubicBezTo>
                      <a:pt x="465" y="664"/>
                      <a:pt x="516" y="653"/>
                      <a:pt x="563" y="630"/>
                    </a:cubicBezTo>
                    <a:cubicBezTo>
                      <a:pt x="596" y="597"/>
                      <a:pt x="662" y="563"/>
                      <a:pt x="695" y="530"/>
                    </a:cubicBezTo>
                    <a:cubicBezTo>
                      <a:pt x="761" y="398"/>
                      <a:pt x="761" y="232"/>
                      <a:pt x="662" y="133"/>
                    </a:cubicBezTo>
                    <a:lnTo>
                      <a:pt x="596" y="67"/>
                    </a:lnTo>
                    <a:cubicBezTo>
                      <a:pt x="563" y="34"/>
                      <a:pt x="530" y="34"/>
                      <a:pt x="4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1" name="Google Shape;1931;p69"/>
              <p:cNvSpPr/>
              <p:nvPr/>
            </p:nvSpPr>
            <p:spPr>
              <a:xfrm>
                <a:off x="2348828" y="3599730"/>
                <a:ext cx="140846" cy="237360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10826" extrusionOk="0">
                    <a:moveTo>
                      <a:pt x="762" y="0"/>
                    </a:moveTo>
                    <a:lnTo>
                      <a:pt x="34" y="9998"/>
                    </a:lnTo>
                    <a:cubicBezTo>
                      <a:pt x="1" y="10230"/>
                      <a:pt x="67" y="10428"/>
                      <a:pt x="166" y="10594"/>
                    </a:cubicBezTo>
                    <a:cubicBezTo>
                      <a:pt x="299" y="10726"/>
                      <a:pt x="464" y="10825"/>
                      <a:pt x="630" y="10825"/>
                    </a:cubicBezTo>
                    <a:lnTo>
                      <a:pt x="5562" y="10825"/>
                    </a:lnTo>
                    <a:cubicBezTo>
                      <a:pt x="6059" y="10792"/>
                      <a:pt x="6423" y="10362"/>
                      <a:pt x="6357" y="9865"/>
                    </a:cubicBezTo>
                    <a:lnTo>
                      <a:pt x="63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2" name="Google Shape;1932;p69"/>
              <p:cNvSpPr/>
              <p:nvPr/>
            </p:nvSpPr>
            <p:spPr>
              <a:xfrm>
                <a:off x="2348828" y="3599730"/>
                <a:ext cx="140846" cy="237360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10826" extrusionOk="0">
                    <a:moveTo>
                      <a:pt x="6224" y="166"/>
                    </a:moveTo>
                    <a:lnTo>
                      <a:pt x="6224" y="9832"/>
                    </a:lnTo>
                    <a:cubicBezTo>
                      <a:pt x="6258" y="10230"/>
                      <a:pt x="5960" y="10594"/>
                      <a:pt x="5562" y="10660"/>
                    </a:cubicBezTo>
                    <a:lnTo>
                      <a:pt x="630" y="10660"/>
                    </a:lnTo>
                    <a:cubicBezTo>
                      <a:pt x="464" y="10660"/>
                      <a:pt x="332" y="10594"/>
                      <a:pt x="266" y="10461"/>
                    </a:cubicBezTo>
                    <a:cubicBezTo>
                      <a:pt x="166" y="10329"/>
                      <a:pt x="133" y="10196"/>
                      <a:pt x="133" y="10064"/>
                    </a:cubicBezTo>
                    <a:lnTo>
                      <a:pt x="862" y="166"/>
                    </a:lnTo>
                    <a:close/>
                    <a:moveTo>
                      <a:pt x="729" y="0"/>
                    </a:moveTo>
                    <a:lnTo>
                      <a:pt x="1" y="9998"/>
                    </a:lnTo>
                    <a:cubicBezTo>
                      <a:pt x="1" y="10230"/>
                      <a:pt x="34" y="10428"/>
                      <a:pt x="166" y="10594"/>
                    </a:cubicBezTo>
                    <a:cubicBezTo>
                      <a:pt x="266" y="10726"/>
                      <a:pt x="431" y="10825"/>
                      <a:pt x="630" y="10825"/>
                    </a:cubicBezTo>
                    <a:lnTo>
                      <a:pt x="5562" y="10825"/>
                    </a:lnTo>
                    <a:cubicBezTo>
                      <a:pt x="6059" y="10792"/>
                      <a:pt x="6423" y="10362"/>
                      <a:pt x="6357" y="9865"/>
                    </a:cubicBezTo>
                    <a:lnTo>
                      <a:pt x="63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3" name="Google Shape;1933;p69"/>
              <p:cNvSpPr/>
              <p:nvPr/>
            </p:nvSpPr>
            <p:spPr>
              <a:xfrm>
                <a:off x="2508507" y="3004554"/>
                <a:ext cx="129226" cy="207739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9475" extrusionOk="0">
                    <a:moveTo>
                      <a:pt x="1590" y="1"/>
                    </a:moveTo>
                    <a:cubicBezTo>
                      <a:pt x="1060" y="299"/>
                      <a:pt x="530" y="597"/>
                      <a:pt x="1" y="828"/>
                    </a:cubicBezTo>
                    <a:cubicBezTo>
                      <a:pt x="34" y="1093"/>
                      <a:pt x="67" y="1358"/>
                      <a:pt x="166" y="1656"/>
                    </a:cubicBezTo>
                    <a:cubicBezTo>
                      <a:pt x="199" y="1855"/>
                      <a:pt x="266" y="2020"/>
                      <a:pt x="332" y="2252"/>
                    </a:cubicBezTo>
                    <a:cubicBezTo>
                      <a:pt x="431" y="2484"/>
                      <a:pt x="497" y="2715"/>
                      <a:pt x="564" y="2947"/>
                    </a:cubicBezTo>
                    <a:cubicBezTo>
                      <a:pt x="1226" y="4801"/>
                      <a:pt x="2153" y="6522"/>
                      <a:pt x="3311" y="8078"/>
                    </a:cubicBezTo>
                    <a:cubicBezTo>
                      <a:pt x="3565" y="8396"/>
                      <a:pt x="4185" y="9475"/>
                      <a:pt x="4644" y="9475"/>
                    </a:cubicBezTo>
                    <a:cubicBezTo>
                      <a:pt x="4663" y="9475"/>
                      <a:pt x="4683" y="9473"/>
                      <a:pt x="4702" y="9469"/>
                    </a:cubicBezTo>
                    <a:cubicBezTo>
                      <a:pt x="5397" y="7913"/>
                      <a:pt x="5761" y="6224"/>
                      <a:pt x="5827" y="4503"/>
                    </a:cubicBezTo>
                    <a:cubicBezTo>
                      <a:pt x="5893" y="3808"/>
                      <a:pt x="5893" y="3080"/>
                      <a:pt x="5893" y="2384"/>
                    </a:cubicBezTo>
                    <a:lnTo>
                      <a:pt x="5893" y="2351"/>
                    </a:lnTo>
                    <a:lnTo>
                      <a:pt x="5893" y="1888"/>
                    </a:lnTo>
                    <a:cubicBezTo>
                      <a:pt x="5860" y="1557"/>
                      <a:pt x="5860" y="1226"/>
                      <a:pt x="5860" y="862"/>
                    </a:cubicBezTo>
                    <a:lnTo>
                      <a:pt x="5860" y="762"/>
                    </a:lnTo>
                    <a:cubicBezTo>
                      <a:pt x="4470" y="398"/>
                      <a:pt x="3013" y="133"/>
                      <a:pt x="15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4" name="Google Shape;1934;p69"/>
              <p:cNvSpPr/>
              <p:nvPr/>
            </p:nvSpPr>
            <p:spPr>
              <a:xfrm>
                <a:off x="2470051" y="3032135"/>
                <a:ext cx="214865" cy="190923"/>
              </a:xfrm>
              <a:custGeom>
                <a:avLst/>
                <a:gdLst/>
                <a:ahLst/>
                <a:cxnLst/>
                <a:rect l="l" t="t" r="r" b="b"/>
                <a:pathLst>
                  <a:path w="9800" h="8708" extrusionOk="0">
                    <a:moveTo>
                      <a:pt x="729" y="1"/>
                    </a:moveTo>
                    <a:lnTo>
                      <a:pt x="563" y="67"/>
                    </a:lnTo>
                    <a:lnTo>
                      <a:pt x="199" y="762"/>
                    </a:lnTo>
                    <a:lnTo>
                      <a:pt x="67" y="1060"/>
                    </a:lnTo>
                    <a:cubicBezTo>
                      <a:pt x="0" y="1159"/>
                      <a:pt x="0" y="1259"/>
                      <a:pt x="67" y="1325"/>
                    </a:cubicBezTo>
                    <a:cubicBezTo>
                      <a:pt x="133" y="1391"/>
                      <a:pt x="199" y="1424"/>
                      <a:pt x="298" y="1457"/>
                    </a:cubicBezTo>
                    <a:lnTo>
                      <a:pt x="629" y="1590"/>
                    </a:lnTo>
                    <a:lnTo>
                      <a:pt x="1258" y="1822"/>
                    </a:lnTo>
                    <a:lnTo>
                      <a:pt x="1589" y="1954"/>
                    </a:lnTo>
                    <a:lnTo>
                      <a:pt x="1755" y="2020"/>
                    </a:lnTo>
                    <a:cubicBezTo>
                      <a:pt x="1821" y="2020"/>
                      <a:pt x="1821" y="2053"/>
                      <a:pt x="1821" y="2119"/>
                    </a:cubicBezTo>
                    <a:cubicBezTo>
                      <a:pt x="1788" y="2186"/>
                      <a:pt x="1755" y="2219"/>
                      <a:pt x="1755" y="2252"/>
                    </a:cubicBezTo>
                    <a:lnTo>
                      <a:pt x="1656" y="2417"/>
                    </a:lnTo>
                    <a:lnTo>
                      <a:pt x="1457" y="2715"/>
                    </a:lnTo>
                    <a:lnTo>
                      <a:pt x="1060" y="3311"/>
                    </a:lnTo>
                    <a:cubicBezTo>
                      <a:pt x="993" y="3377"/>
                      <a:pt x="960" y="3477"/>
                      <a:pt x="960" y="3576"/>
                    </a:cubicBezTo>
                    <a:cubicBezTo>
                      <a:pt x="960" y="3675"/>
                      <a:pt x="1027" y="3775"/>
                      <a:pt x="1093" y="3841"/>
                    </a:cubicBezTo>
                    <a:cubicBezTo>
                      <a:pt x="1192" y="3973"/>
                      <a:pt x="1358" y="4106"/>
                      <a:pt x="1490" y="4238"/>
                    </a:cubicBezTo>
                    <a:cubicBezTo>
                      <a:pt x="1821" y="4503"/>
                      <a:pt x="2152" y="4735"/>
                      <a:pt x="2483" y="4966"/>
                    </a:cubicBezTo>
                    <a:cubicBezTo>
                      <a:pt x="3112" y="5496"/>
                      <a:pt x="3741" y="6059"/>
                      <a:pt x="4304" y="6655"/>
                    </a:cubicBezTo>
                    <a:cubicBezTo>
                      <a:pt x="4900" y="7251"/>
                      <a:pt x="5462" y="7880"/>
                      <a:pt x="6091" y="8409"/>
                    </a:cubicBezTo>
                    <a:cubicBezTo>
                      <a:pt x="6191" y="8509"/>
                      <a:pt x="6356" y="8707"/>
                      <a:pt x="6489" y="8707"/>
                    </a:cubicBezTo>
                    <a:cubicBezTo>
                      <a:pt x="6588" y="8674"/>
                      <a:pt x="6588" y="8575"/>
                      <a:pt x="6621" y="8476"/>
                    </a:cubicBezTo>
                    <a:cubicBezTo>
                      <a:pt x="6687" y="8409"/>
                      <a:pt x="6720" y="8310"/>
                      <a:pt x="6754" y="8211"/>
                    </a:cubicBezTo>
                    <a:cubicBezTo>
                      <a:pt x="6853" y="8012"/>
                      <a:pt x="6952" y="7847"/>
                      <a:pt x="7051" y="7681"/>
                    </a:cubicBezTo>
                    <a:cubicBezTo>
                      <a:pt x="7250" y="7317"/>
                      <a:pt x="7482" y="6953"/>
                      <a:pt x="7714" y="6622"/>
                    </a:cubicBezTo>
                    <a:cubicBezTo>
                      <a:pt x="7846" y="6423"/>
                      <a:pt x="7978" y="6224"/>
                      <a:pt x="8111" y="6026"/>
                    </a:cubicBezTo>
                    <a:cubicBezTo>
                      <a:pt x="8409" y="5595"/>
                      <a:pt x="8707" y="5165"/>
                      <a:pt x="8972" y="4702"/>
                    </a:cubicBezTo>
                    <a:cubicBezTo>
                      <a:pt x="9269" y="4238"/>
                      <a:pt x="9501" y="3742"/>
                      <a:pt x="9700" y="3245"/>
                    </a:cubicBezTo>
                    <a:cubicBezTo>
                      <a:pt x="9766" y="3113"/>
                      <a:pt x="9766" y="2947"/>
                      <a:pt x="9766" y="2815"/>
                    </a:cubicBezTo>
                    <a:cubicBezTo>
                      <a:pt x="9733" y="2682"/>
                      <a:pt x="9601" y="2583"/>
                      <a:pt x="9468" y="2517"/>
                    </a:cubicBezTo>
                    <a:lnTo>
                      <a:pt x="8674" y="1921"/>
                    </a:lnTo>
                    <a:cubicBezTo>
                      <a:pt x="9104" y="1457"/>
                      <a:pt x="9468" y="994"/>
                      <a:pt x="9799" y="464"/>
                    </a:cubicBezTo>
                    <a:cubicBezTo>
                      <a:pt x="9766" y="431"/>
                      <a:pt x="9766" y="398"/>
                      <a:pt x="9733" y="365"/>
                    </a:cubicBezTo>
                    <a:lnTo>
                      <a:pt x="9534" y="266"/>
                    </a:lnTo>
                    <a:lnTo>
                      <a:pt x="9534" y="266"/>
                    </a:lnTo>
                    <a:cubicBezTo>
                      <a:pt x="9567" y="299"/>
                      <a:pt x="9601" y="365"/>
                      <a:pt x="9601" y="398"/>
                    </a:cubicBezTo>
                    <a:cubicBezTo>
                      <a:pt x="9634" y="398"/>
                      <a:pt x="9634" y="431"/>
                      <a:pt x="9634" y="464"/>
                    </a:cubicBezTo>
                    <a:cubicBezTo>
                      <a:pt x="9667" y="464"/>
                      <a:pt x="9634" y="497"/>
                      <a:pt x="9634" y="497"/>
                    </a:cubicBezTo>
                    <a:lnTo>
                      <a:pt x="9567" y="630"/>
                    </a:lnTo>
                    <a:cubicBezTo>
                      <a:pt x="9501" y="729"/>
                      <a:pt x="9435" y="795"/>
                      <a:pt x="9369" y="895"/>
                    </a:cubicBezTo>
                    <a:cubicBezTo>
                      <a:pt x="9269" y="1060"/>
                      <a:pt x="9137" y="1193"/>
                      <a:pt x="9005" y="1391"/>
                    </a:cubicBezTo>
                    <a:cubicBezTo>
                      <a:pt x="8872" y="1557"/>
                      <a:pt x="8707" y="1722"/>
                      <a:pt x="8541" y="1921"/>
                    </a:cubicBezTo>
                    <a:lnTo>
                      <a:pt x="8541" y="1954"/>
                    </a:lnTo>
                    <a:lnTo>
                      <a:pt x="9269" y="2484"/>
                    </a:lnTo>
                    <a:lnTo>
                      <a:pt x="9435" y="2616"/>
                    </a:lnTo>
                    <a:cubicBezTo>
                      <a:pt x="9501" y="2649"/>
                      <a:pt x="9534" y="2715"/>
                      <a:pt x="9601" y="2748"/>
                    </a:cubicBezTo>
                    <a:cubicBezTo>
                      <a:pt x="9634" y="2881"/>
                      <a:pt x="9634" y="3013"/>
                      <a:pt x="9601" y="3113"/>
                    </a:cubicBezTo>
                    <a:cubicBezTo>
                      <a:pt x="9435" y="3642"/>
                      <a:pt x="9203" y="4139"/>
                      <a:pt x="8905" y="4569"/>
                    </a:cubicBezTo>
                    <a:cubicBezTo>
                      <a:pt x="8376" y="5463"/>
                      <a:pt x="7747" y="6291"/>
                      <a:pt x="7217" y="7184"/>
                    </a:cubicBezTo>
                    <a:cubicBezTo>
                      <a:pt x="6919" y="7615"/>
                      <a:pt x="6654" y="8111"/>
                      <a:pt x="6456" y="8575"/>
                    </a:cubicBezTo>
                    <a:cubicBezTo>
                      <a:pt x="5827" y="8045"/>
                      <a:pt x="5264" y="7482"/>
                      <a:pt x="4668" y="6887"/>
                    </a:cubicBezTo>
                    <a:cubicBezTo>
                      <a:pt x="4105" y="6291"/>
                      <a:pt x="3509" y="5695"/>
                      <a:pt x="2880" y="5165"/>
                    </a:cubicBezTo>
                    <a:cubicBezTo>
                      <a:pt x="2582" y="4900"/>
                      <a:pt x="2251" y="4669"/>
                      <a:pt x="1920" y="4437"/>
                    </a:cubicBezTo>
                    <a:cubicBezTo>
                      <a:pt x="1755" y="4304"/>
                      <a:pt x="1589" y="4172"/>
                      <a:pt x="1457" y="4040"/>
                    </a:cubicBezTo>
                    <a:cubicBezTo>
                      <a:pt x="1391" y="3973"/>
                      <a:pt x="1324" y="3874"/>
                      <a:pt x="1258" y="3808"/>
                    </a:cubicBezTo>
                    <a:cubicBezTo>
                      <a:pt x="1192" y="3742"/>
                      <a:pt x="1126" y="3642"/>
                      <a:pt x="1093" y="3576"/>
                    </a:cubicBezTo>
                    <a:cubicBezTo>
                      <a:pt x="1126" y="3444"/>
                      <a:pt x="1192" y="3344"/>
                      <a:pt x="1258" y="3278"/>
                    </a:cubicBezTo>
                    <a:cubicBezTo>
                      <a:pt x="1324" y="3179"/>
                      <a:pt x="1391" y="3080"/>
                      <a:pt x="1457" y="2980"/>
                    </a:cubicBezTo>
                    <a:lnTo>
                      <a:pt x="1788" y="2384"/>
                    </a:lnTo>
                    <a:lnTo>
                      <a:pt x="1887" y="2252"/>
                    </a:lnTo>
                    <a:cubicBezTo>
                      <a:pt x="1920" y="2219"/>
                      <a:pt x="1920" y="2153"/>
                      <a:pt x="1953" y="2119"/>
                    </a:cubicBezTo>
                    <a:cubicBezTo>
                      <a:pt x="1987" y="2020"/>
                      <a:pt x="1887" y="1987"/>
                      <a:pt x="1821" y="1954"/>
                    </a:cubicBezTo>
                    <a:lnTo>
                      <a:pt x="1159" y="1689"/>
                    </a:lnTo>
                    <a:lnTo>
                      <a:pt x="497" y="1457"/>
                    </a:lnTo>
                    <a:cubicBezTo>
                      <a:pt x="398" y="1424"/>
                      <a:pt x="298" y="1358"/>
                      <a:pt x="199" y="1325"/>
                    </a:cubicBezTo>
                    <a:cubicBezTo>
                      <a:pt x="133" y="1259"/>
                      <a:pt x="166" y="1159"/>
                      <a:pt x="199" y="1060"/>
                    </a:cubicBezTo>
                    <a:cubicBezTo>
                      <a:pt x="398" y="696"/>
                      <a:pt x="563" y="332"/>
                      <a:pt x="7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5" name="Google Shape;1935;p69"/>
              <p:cNvSpPr/>
              <p:nvPr/>
            </p:nvSpPr>
            <p:spPr>
              <a:xfrm>
                <a:off x="2508507" y="3004554"/>
                <a:ext cx="129226" cy="80881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3689" extrusionOk="0">
                    <a:moveTo>
                      <a:pt x="1590" y="1"/>
                    </a:moveTo>
                    <a:cubicBezTo>
                      <a:pt x="1060" y="299"/>
                      <a:pt x="530" y="597"/>
                      <a:pt x="1" y="828"/>
                    </a:cubicBezTo>
                    <a:cubicBezTo>
                      <a:pt x="34" y="1093"/>
                      <a:pt x="67" y="1391"/>
                      <a:pt x="166" y="1656"/>
                    </a:cubicBezTo>
                    <a:cubicBezTo>
                      <a:pt x="199" y="1855"/>
                      <a:pt x="266" y="2053"/>
                      <a:pt x="332" y="2285"/>
                    </a:cubicBezTo>
                    <a:cubicBezTo>
                      <a:pt x="431" y="2517"/>
                      <a:pt x="497" y="2715"/>
                      <a:pt x="564" y="2947"/>
                    </a:cubicBezTo>
                    <a:cubicBezTo>
                      <a:pt x="1027" y="3179"/>
                      <a:pt x="1491" y="3344"/>
                      <a:pt x="1987" y="3444"/>
                    </a:cubicBezTo>
                    <a:cubicBezTo>
                      <a:pt x="2505" y="3586"/>
                      <a:pt x="3033" y="3688"/>
                      <a:pt x="3541" y="3688"/>
                    </a:cubicBezTo>
                    <a:cubicBezTo>
                      <a:pt x="4333" y="3688"/>
                      <a:pt x="5077" y="3441"/>
                      <a:pt x="5662" y="2715"/>
                    </a:cubicBezTo>
                    <a:cubicBezTo>
                      <a:pt x="5728" y="2616"/>
                      <a:pt x="5827" y="2517"/>
                      <a:pt x="5893" y="2384"/>
                    </a:cubicBezTo>
                    <a:lnTo>
                      <a:pt x="5893" y="2351"/>
                    </a:lnTo>
                    <a:lnTo>
                      <a:pt x="5893" y="1888"/>
                    </a:lnTo>
                    <a:cubicBezTo>
                      <a:pt x="5860" y="1557"/>
                      <a:pt x="5860" y="1226"/>
                      <a:pt x="5860" y="862"/>
                    </a:cubicBezTo>
                    <a:lnTo>
                      <a:pt x="5860" y="762"/>
                    </a:lnTo>
                    <a:cubicBezTo>
                      <a:pt x="4470" y="398"/>
                      <a:pt x="3013" y="133"/>
                      <a:pt x="15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6" name="Google Shape;1936;p69"/>
              <p:cNvSpPr/>
              <p:nvPr/>
            </p:nvSpPr>
            <p:spPr>
              <a:xfrm>
                <a:off x="2567310" y="3202712"/>
                <a:ext cx="278009" cy="324446"/>
              </a:xfrm>
              <a:custGeom>
                <a:avLst/>
                <a:gdLst/>
                <a:ahLst/>
                <a:cxnLst/>
                <a:rect l="l" t="t" r="r" b="b"/>
                <a:pathLst>
                  <a:path w="12680" h="14798" extrusionOk="0">
                    <a:moveTo>
                      <a:pt x="4536" y="0"/>
                    </a:moveTo>
                    <a:lnTo>
                      <a:pt x="0" y="14798"/>
                    </a:lnTo>
                    <a:lnTo>
                      <a:pt x="8144" y="14798"/>
                    </a:lnTo>
                    <a:lnTo>
                      <a:pt x="12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7" name="Google Shape;1937;p69"/>
              <p:cNvSpPr/>
              <p:nvPr/>
            </p:nvSpPr>
            <p:spPr>
              <a:xfrm>
                <a:off x="2567310" y="3202712"/>
                <a:ext cx="105985" cy="32444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4798" extrusionOk="0">
                    <a:moveTo>
                      <a:pt x="4536" y="0"/>
                    </a:moveTo>
                    <a:lnTo>
                      <a:pt x="0" y="14798"/>
                    </a:lnTo>
                    <a:lnTo>
                      <a:pt x="298" y="14798"/>
                    </a:lnTo>
                    <a:lnTo>
                      <a:pt x="4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8" name="Google Shape;1938;p69"/>
              <p:cNvSpPr/>
              <p:nvPr/>
            </p:nvSpPr>
            <p:spPr>
              <a:xfrm>
                <a:off x="2665293" y="3200541"/>
                <a:ext cx="193093" cy="183644"/>
              </a:xfrm>
              <a:custGeom>
                <a:avLst/>
                <a:gdLst/>
                <a:ahLst/>
                <a:cxnLst/>
                <a:rect l="l" t="t" r="r" b="b"/>
                <a:pathLst>
                  <a:path w="8807" h="8376" extrusionOk="0">
                    <a:moveTo>
                      <a:pt x="0" y="0"/>
                    </a:moveTo>
                    <a:cubicBezTo>
                      <a:pt x="33" y="66"/>
                      <a:pt x="67" y="99"/>
                      <a:pt x="100" y="132"/>
                    </a:cubicBezTo>
                    <a:cubicBezTo>
                      <a:pt x="398" y="463"/>
                      <a:pt x="629" y="828"/>
                      <a:pt x="762" y="1225"/>
                    </a:cubicBezTo>
                    <a:cubicBezTo>
                      <a:pt x="927" y="1821"/>
                      <a:pt x="1027" y="2450"/>
                      <a:pt x="993" y="3046"/>
                    </a:cubicBezTo>
                    <a:cubicBezTo>
                      <a:pt x="960" y="3973"/>
                      <a:pt x="927" y="4866"/>
                      <a:pt x="828" y="5760"/>
                    </a:cubicBezTo>
                    <a:cubicBezTo>
                      <a:pt x="729" y="6654"/>
                      <a:pt x="530" y="7515"/>
                      <a:pt x="464" y="8375"/>
                    </a:cubicBezTo>
                    <a:lnTo>
                      <a:pt x="8607" y="8375"/>
                    </a:lnTo>
                    <a:cubicBezTo>
                      <a:pt x="8607" y="8342"/>
                      <a:pt x="8607" y="8309"/>
                      <a:pt x="8607" y="8276"/>
                    </a:cubicBezTo>
                    <a:lnTo>
                      <a:pt x="8607" y="7846"/>
                    </a:lnTo>
                    <a:cubicBezTo>
                      <a:pt x="8574" y="7713"/>
                      <a:pt x="8574" y="7581"/>
                      <a:pt x="8607" y="7415"/>
                    </a:cubicBezTo>
                    <a:cubicBezTo>
                      <a:pt x="8607" y="7283"/>
                      <a:pt x="8607" y="7151"/>
                      <a:pt x="8641" y="7018"/>
                    </a:cubicBezTo>
                    <a:lnTo>
                      <a:pt x="8674" y="6588"/>
                    </a:lnTo>
                    <a:cubicBezTo>
                      <a:pt x="8740" y="6025"/>
                      <a:pt x="8773" y="5462"/>
                      <a:pt x="8773" y="4866"/>
                    </a:cubicBezTo>
                    <a:cubicBezTo>
                      <a:pt x="8806" y="4304"/>
                      <a:pt x="8773" y="3741"/>
                      <a:pt x="8773" y="3145"/>
                    </a:cubicBezTo>
                    <a:cubicBezTo>
                      <a:pt x="8773" y="2582"/>
                      <a:pt x="8707" y="2019"/>
                      <a:pt x="8607" y="1457"/>
                    </a:cubicBezTo>
                    <a:cubicBezTo>
                      <a:pt x="8541" y="1059"/>
                      <a:pt x="8475" y="695"/>
                      <a:pt x="8376" y="331"/>
                    </a:cubicBezTo>
                    <a:cubicBezTo>
                      <a:pt x="8376" y="199"/>
                      <a:pt x="8343" y="99"/>
                      <a:pt x="8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9" name="Google Shape;1939;p69"/>
              <p:cNvSpPr/>
              <p:nvPr/>
            </p:nvSpPr>
            <p:spPr>
              <a:xfrm>
                <a:off x="2769809" y="3399116"/>
                <a:ext cx="21793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994" h="751" extrusionOk="0">
                    <a:moveTo>
                      <a:pt x="219" y="1"/>
                    </a:moveTo>
                    <a:cubicBezTo>
                      <a:pt x="148" y="1"/>
                      <a:pt x="82" y="31"/>
                      <a:pt x="33" y="80"/>
                    </a:cubicBezTo>
                    <a:cubicBezTo>
                      <a:pt x="0" y="113"/>
                      <a:pt x="0" y="146"/>
                      <a:pt x="0" y="212"/>
                    </a:cubicBezTo>
                    <a:cubicBezTo>
                      <a:pt x="0" y="245"/>
                      <a:pt x="0" y="278"/>
                      <a:pt x="33" y="312"/>
                    </a:cubicBezTo>
                    <a:lnTo>
                      <a:pt x="67" y="378"/>
                    </a:lnTo>
                    <a:cubicBezTo>
                      <a:pt x="133" y="477"/>
                      <a:pt x="232" y="576"/>
                      <a:pt x="331" y="643"/>
                    </a:cubicBezTo>
                    <a:cubicBezTo>
                      <a:pt x="464" y="709"/>
                      <a:pt x="596" y="742"/>
                      <a:pt x="762" y="742"/>
                    </a:cubicBezTo>
                    <a:cubicBezTo>
                      <a:pt x="779" y="748"/>
                      <a:pt x="797" y="750"/>
                      <a:pt x="814" y="750"/>
                    </a:cubicBezTo>
                    <a:cubicBezTo>
                      <a:pt x="894" y="750"/>
                      <a:pt x="966" y="691"/>
                      <a:pt x="993" y="609"/>
                    </a:cubicBezTo>
                    <a:cubicBezTo>
                      <a:pt x="993" y="609"/>
                      <a:pt x="993" y="609"/>
                      <a:pt x="993" y="576"/>
                    </a:cubicBezTo>
                    <a:cubicBezTo>
                      <a:pt x="993" y="510"/>
                      <a:pt x="993" y="411"/>
                      <a:pt x="927" y="345"/>
                    </a:cubicBezTo>
                    <a:cubicBezTo>
                      <a:pt x="861" y="278"/>
                      <a:pt x="795" y="212"/>
                      <a:pt x="729" y="146"/>
                    </a:cubicBezTo>
                    <a:cubicBezTo>
                      <a:pt x="662" y="113"/>
                      <a:pt x="596" y="80"/>
                      <a:pt x="563" y="80"/>
                    </a:cubicBezTo>
                    <a:cubicBezTo>
                      <a:pt x="464" y="47"/>
                      <a:pt x="398" y="14"/>
                      <a:pt x="298" y="14"/>
                    </a:cubicBezTo>
                    <a:cubicBezTo>
                      <a:pt x="272" y="5"/>
                      <a:pt x="245" y="1"/>
                      <a:pt x="219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0" name="Google Shape;1940;p69"/>
              <p:cNvSpPr/>
              <p:nvPr/>
            </p:nvSpPr>
            <p:spPr>
              <a:xfrm>
                <a:off x="2761829" y="3409574"/>
                <a:ext cx="26880" cy="1604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32" extrusionOk="0">
                    <a:moveTo>
                      <a:pt x="298" y="0"/>
                    </a:moveTo>
                    <a:cubicBezTo>
                      <a:pt x="199" y="0"/>
                      <a:pt x="133" y="66"/>
                      <a:pt x="66" y="132"/>
                    </a:cubicBezTo>
                    <a:cubicBezTo>
                      <a:pt x="0" y="265"/>
                      <a:pt x="133" y="430"/>
                      <a:pt x="232" y="497"/>
                    </a:cubicBezTo>
                    <a:cubicBezTo>
                      <a:pt x="364" y="596"/>
                      <a:pt x="497" y="662"/>
                      <a:pt x="662" y="695"/>
                    </a:cubicBezTo>
                    <a:cubicBezTo>
                      <a:pt x="725" y="721"/>
                      <a:pt x="789" y="731"/>
                      <a:pt x="850" y="731"/>
                    </a:cubicBezTo>
                    <a:cubicBezTo>
                      <a:pt x="949" y="731"/>
                      <a:pt x="1044" y="703"/>
                      <a:pt x="1126" y="662"/>
                    </a:cubicBezTo>
                    <a:cubicBezTo>
                      <a:pt x="1192" y="629"/>
                      <a:pt x="1225" y="563"/>
                      <a:pt x="1225" y="530"/>
                    </a:cubicBezTo>
                    <a:cubicBezTo>
                      <a:pt x="1225" y="463"/>
                      <a:pt x="1225" y="430"/>
                      <a:pt x="1225" y="397"/>
                    </a:cubicBezTo>
                    <a:cubicBezTo>
                      <a:pt x="1225" y="397"/>
                      <a:pt x="1225" y="364"/>
                      <a:pt x="1225" y="331"/>
                    </a:cubicBezTo>
                    <a:cubicBezTo>
                      <a:pt x="1225" y="298"/>
                      <a:pt x="1192" y="298"/>
                      <a:pt x="1192" y="265"/>
                    </a:cubicBezTo>
                    <a:cubicBezTo>
                      <a:pt x="1060" y="166"/>
                      <a:pt x="927" y="99"/>
                      <a:pt x="762" y="66"/>
                    </a:cubicBezTo>
                    <a:cubicBezTo>
                      <a:pt x="695" y="33"/>
                      <a:pt x="629" y="0"/>
                      <a:pt x="530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1" name="Google Shape;1941;p69"/>
              <p:cNvSpPr/>
              <p:nvPr/>
            </p:nvSpPr>
            <p:spPr>
              <a:xfrm>
                <a:off x="2756742" y="3420910"/>
                <a:ext cx="27604" cy="18439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841" extrusionOk="0">
                    <a:moveTo>
                      <a:pt x="285" y="0"/>
                    </a:moveTo>
                    <a:cubicBezTo>
                      <a:pt x="203" y="0"/>
                      <a:pt x="116" y="38"/>
                      <a:pt x="67" y="112"/>
                    </a:cubicBezTo>
                    <a:cubicBezTo>
                      <a:pt x="0" y="145"/>
                      <a:pt x="0" y="178"/>
                      <a:pt x="0" y="244"/>
                    </a:cubicBezTo>
                    <a:cubicBezTo>
                      <a:pt x="0" y="344"/>
                      <a:pt x="67" y="410"/>
                      <a:pt x="133" y="476"/>
                    </a:cubicBezTo>
                    <a:cubicBezTo>
                      <a:pt x="232" y="609"/>
                      <a:pt x="365" y="708"/>
                      <a:pt x="530" y="774"/>
                    </a:cubicBezTo>
                    <a:cubicBezTo>
                      <a:pt x="629" y="807"/>
                      <a:pt x="762" y="840"/>
                      <a:pt x="861" y="840"/>
                    </a:cubicBezTo>
                    <a:cubicBezTo>
                      <a:pt x="960" y="840"/>
                      <a:pt x="1060" y="807"/>
                      <a:pt x="1126" y="774"/>
                    </a:cubicBezTo>
                    <a:cubicBezTo>
                      <a:pt x="1192" y="741"/>
                      <a:pt x="1258" y="675"/>
                      <a:pt x="1258" y="609"/>
                    </a:cubicBezTo>
                    <a:cubicBezTo>
                      <a:pt x="1258" y="509"/>
                      <a:pt x="1192" y="410"/>
                      <a:pt x="1126" y="344"/>
                    </a:cubicBezTo>
                    <a:cubicBezTo>
                      <a:pt x="1027" y="278"/>
                      <a:pt x="960" y="211"/>
                      <a:pt x="861" y="145"/>
                    </a:cubicBezTo>
                    <a:cubicBezTo>
                      <a:pt x="828" y="112"/>
                      <a:pt x="762" y="112"/>
                      <a:pt x="696" y="112"/>
                    </a:cubicBezTo>
                    <a:cubicBezTo>
                      <a:pt x="596" y="46"/>
                      <a:pt x="497" y="13"/>
                      <a:pt x="365" y="13"/>
                    </a:cubicBezTo>
                    <a:cubicBezTo>
                      <a:pt x="340" y="4"/>
                      <a:pt x="313" y="0"/>
                      <a:pt x="285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2" name="Google Shape;1942;p69"/>
              <p:cNvSpPr/>
              <p:nvPr/>
            </p:nvSpPr>
            <p:spPr>
              <a:xfrm>
                <a:off x="2755295" y="3435884"/>
                <a:ext cx="23240" cy="14164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646" extrusionOk="0">
                    <a:moveTo>
                      <a:pt x="364" y="0"/>
                    </a:moveTo>
                    <a:cubicBezTo>
                      <a:pt x="331" y="0"/>
                      <a:pt x="298" y="8"/>
                      <a:pt x="265" y="25"/>
                    </a:cubicBezTo>
                    <a:cubicBezTo>
                      <a:pt x="199" y="25"/>
                      <a:pt x="166" y="25"/>
                      <a:pt x="100" y="58"/>
                    </a:cubicBezTo>
                    <a:cubicBezTo>
                      <a:pt x="66" y="91"/>
                      <a:pt x="33" y="91"/>
                      <a:pt x="33" y="157"/>
                    </a:cubicBezTo>
                    <a:cubicBezTo>
                      <a:pt x="0" y="190"/>
                      <a:pt x="0" y="224"/>
                      <a:pt x="33" y="257"/>
                    </a:cubicBezTo>
                    <a:cubicBezTo>
                      <a:pt x="33" y="290"/>
                      <a:pt x="66" y="323"/>
                      <a:pt x="66" y="356"/>
                    </a:cubicBezTo>
                    <a:cubicBezTo>
                      <a:pt x="100" y="356"/>
                      <a:pt x="100" y="356"/>
                      <a:pt x="133" y="389"/>
                    </a:cubicBezTo>
                    <a:cubicBezTo>
                      <a:pt x="166" y="422"/>
                      <a:pt x="199" y="455"/>
                      <a:pt x="232" y="488"/>
                    </a:cubicBezTo>
                    <a:cubicBezTo>
                      <a:pt x="265" y="521"/>
                      <a:pt x="298" y="521"/>
                      <a:pt x="331" y="555"/>
                    </a:cubicBezTo>
                    <a:cubicBezTo>
                      <a:pt x="431" y="588"/>
                      <a:pt x="530" y="621"/>
                      <a:pt x="629" y="621"/>
                    </a:cubicBezTo>
                    <a:cubicBezTo>
                      <a:pt x="662" y="637"/>
                      <a:pt x="695" y="646"/>
                      <a:pt x="733" y="646"/>
                    </a:cubicBezTo>
                    <a:cubicBezTo>
                      <a:pt x="770" y="646"/>
                      <a:pt x="811" y="637"/>
                      <a:pt x="861" y="621"/>
                    </a:cubicBezTo>
                    <a:cubicBezTo>
                      <a:pt x="927" y="621"/>
                      <a:pt x="993" y="588"/>
                      <a:pt x="1026" y="521"/>
                    </a:cubicBezTo>
                    <a:cubicBezTo>
                      <a:pt x="1060" y="488"/>
                      <a:pt x="1060" y="488"/>
                      <a:pt x="1026" y="455"/>
                    </a:cubicBezTo>
                    <a:cubicBezTo>
                      <a:pt x="1060" y="422"/>
                      <a:pt x="1060" y="422"/>
                      <a:pt x="1060" y="389"/>
                    </a:cubicBezTo>
                    <a:cubicBezTo>
                      <a:pt x="1060" y="356"/>
                      <a:pt x="1026" y="290"/>
                      <a:pt x="993" y="290"/>
                    </a:cubicBezTo>
                    <a:cubicBezTo>
                      <a:pt x="993" y="257"/>
                      <a:pt x="960" y="224"/>
                      <a:pt x="927" y="224"/>
                    </a:cubicBezTo>
                    <a:cubicBezTo>
                      <a:pt x="795" y="91"/>
                      <a:pt x="629" y="25"/>
                      <a:pt x="464" y="25"/>
                    </a:cubicBezTo>
                    <a:cubicBezTo>
                      <a:pt x="431" y="8"/>
                      <a:pt x="397" y="0"/>
                      <a:pt x="36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3" name="Google Shape;1943;p69"/>
              <p:cNvSpPr/>
              <p:nvPr/>
            </p:nvSpPr>
            <p:spPr>
              <a:xfrm>
                <a:off x="2666016" y="3142637"/>
                <a:ext cx="194541" cy="242271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11050" extrusionOk="0">
                    <a:moveTo>
                      <a:pt x="3476" y="1"/>
                    </a:moveTo>
                    <a:cubicBezTo>
                      <a:pt x="3443" y="1"/>
                      <a:pt x="3410" y="9"/>
                      <a:pt x="3410" y="26"/>
                    </a:cubicBezTo>
                    <a:cubicBezTo>
                      <a:pt x="3377" y="886"/>
                      <a:pt x="3344" y="1714"/>
                      <a:pt x="3245" y="2575"/>
                    </a:cubicBezTo>
                    <a:lnTo>
                      <a:pt x="67" y="2575"/>
                    </a:lnTo>
                    <a:cubicBezTo>
                      <a:pt x="67" y="2575"/>
                      <a:pt x="0" y="2575"/>
                      <a:pt x="0" y="2608"/>
                    </a:cubicBezTo>
                    <a:cubicBezTo>
                      <a:pt x="0" y="2641"/>
                      <a:pt x="67" y="2674"/>
                      <a:pt x="67" y="2674"/>
                    </a:cubicBezTo>
                    <a:lnTo>
                      <a:pt x="8243" y="2674"/>
                    </a:lnTo>
                    <a:cubicBezTo>
                      <a:pt x="8409" y="3171"/>
                      <a:pt x="8508" y="3700"/>
                      <a:pt x="8574" y="4230"/>
                    </a:cubicBezTo>
                    <a:cubicBezTo>
                      <a:pt x="8641" y="4760"/>
                      <a:pt x="8707" y="5322"/>
                      <a:pt x="8707" y="5852"/>
                    </a:cubicBezTo>
                    <a:cubicBezTo>
                      <a:pt x="8740" y="6382"/>
                      <a:pt x="8707" y="6978"/>
                      <a:pt x="8707" y="7507"/>
                    </a:cubicBezTo>
                    <a:cubicBezTo>
                      <a:pt x="8707" y="8037"/>
                      <a:pt x="8674" y="8633"/>
                      <a:pt x="8641" y="9163"/>
                    </a:cubicBezTo>
                    <a:cubicBezTo>
                      <a:pt x="8608" y="9692"/>
                      <a:pt x="8574" y="10387"/>
                      <a:pt x="8508" y="10983"/>
                    </a:cubicBezTo>
                    <a:lnTo>
                      <a:pt x="5694" y="10983"/>
                    </a:lnTo>
                    <a:cubicBezTo>
                      <a:pt x="5661" y="10983"/>
                      <a:pt x="5628" y="10983"/>
                      <a:pt x="5628" y="11016"/>
                    </a:cubicBezTo>
                    <a:cubicBezTo>
                      <a:pt x="5628" y="11049"/>
                      <a:pt x="5661" y="11049"/>
                      <a:pt x="5694" y="11049"/>
                    </a:cubicBezTo>
                    <a:lnTo>
                      <a:pt x="8574" y="11049"/>
                    </a:lnTo>
                    <a:cubicBezTo>
                      <a:pt x="8674" y="11049"/>
                      <a:pt x="8641" y="10983"/>
                      <a:pt x="8674" y="10917"/>
                    </a:cubicBezTo>
                    <a:cubicBezTo>
                      <a:pt x="8674" y="10851"/>
                      <a:pt x="8674" y="10752"/>
                      <a:pt x="8674" y="10685"/>
                    </a:cubicBezTo>
                    <a:cubicBezTo>
                      <a:pt x="8674" y="10553"/>
                      <a:pt x="8674" y="10387"/>
                      <a:pt x="8707" y="10255"/>
                    </a:cubicBezTo>
                    <a:cubicBezTo>
                      <a:pt x="8707" y="9957"/>
                      <a:pt x="8740" y="9659"/>
                      <a:pt x="8740" y="9361"/>
                    </a:cubicBezTo>
                    <a:cubicBezTo>
                      <a:pt x="8773" y="8798"/>
                      <a:pt x="8806" y="8236"/>
                      <a:pt x="8839" y="7706"/>
                    </a:cubicBezTo>
                    <a:cubicBezTo>
                      <a:pt x="8839" y="7176"/>
                      <a:pt x="8872" y="6580"/>
                      <a:pt x="8839" y="6018"/>
                    </a:cubicBezTo>
                    <a:cubicBezTo>
                      <a:pt x="8839" y="5488"/>
                      <a:pt x="8773" y="4925"/>
                      <a:pt x="8707" y="4396"/>
                    </a:cubicBezTo>
                    <a:cubicBezTo>
                      <a:pt x="8641" y="3800"/>
                      <a:pt x="8541" y="3204"/>
                      <a:pt x="8376" y="2608"/>
                    </a:cubicBezTo>
                    <a:cubicBezTo>
                      <a:pt x="8376" y="2608"/>
                      <a:pt x="8376" y="2608"/>
                      <a:pt x="8343" y="2575"/>
                    </a:cubicBezTo>
                    <a:lnTo>
                      <a:pt x="3377" y="2575"/>
                    </a:lnTo>
                    <a:cubicBezTo>
                      <a:pt x="3443" y="1714"/>
                      <a:pt x="3509" y="886"/>
                      <a:pt x="3543" y="26"/>
                    </a:cubicBezTo>
                    <a:cubicBezTo>
                      <a:pt x="3543" y="9"/>
                      <a:pt x="3509" y="1"/>
                      <a:pt x="34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4" name="Google Shape;1944;p69"/>
              <p:cNvSpPr/>
              <p:nvPr/>
            </p:nvSpPr>
            <p:spPr>
              <a:xfrm>
                <a:off x="2304561" y="3060441"/>
                <a:ext cx="166235" cy="394190"/>
              </a:xfrm>
              <a:custGeom>
                <a:avLst/>
                <a:gdLst/>
                <a:ahLst/>
                <a:cxnLst/>
                <a:rect l="l" t="t" r="r" b="b"/>
                <a:pathLst>
                  <a:path w="7582" h="17979" extrusionOk="0">
                    <a:moveTo>
                      <a:pt x="5463" y="1"/>
                    </a:moveTo>
                    <a:cubicBezTo>
                      <a:pt x="5198" y="166"/>
                      <a:pt x="4900" y="398"/>
                      <a:pt x="4635" y="630"/>
                    </a:cubicBezTo>
                    <a:cubicBezTo>
                      <a:pt x="3907" y="1292"/>
                      <a:pt x="3245" y="2086"/>
                      <a:pt x="2682" y="2947"/>
                    </a:cubicBezTo>
                    <a:cubicBezTo>
                      <a:pt x="2649" y="3113"/>
                      <a:pt x="2616" y="3278"/>
                      <a:pt x="2550" y="3444"/>
                    </a:cubicBezTo>
                    <a:cubicBezTo>
                      <a:pt x="1921" y="5794"/>
                      <a:pt x="1424" y="8178"/>
                      <a:pt x="1027" y="10594"/>
                    </a:cubicBezTo>
                    <a:cubicBezTo>
                      <a:pt x="828" y="11720"/>
                      <a:pt x="563" y="12845"/>
                      <a:pt x="431" y="13971"/>
                    </a:cubicBezTo>
                    <a:cubicBezTo>
                      <a:pt x="298" y="14997"/>
                      <a:pt x="1" y="16685"/>
                      <a:pt x="927" y="17480"/>
                    </a:cubicBezTo>
                    <a:cubicBezTo>
                      <a:pt x="1192" y="17679"/>
                      <a:pt x="1490" y="17811"/>
                      <a:pt x="1821" y="17844"/>
                    </a:cubicBezTo>
                    <a:cubicBezTo>
                      <a:pt x="2176" y="17937"/>
                      <a:pt x="2530" y="17978"/>
                      <a:pt x="2885" y="17978"/>
                    </a:cubicBezTo>
                    <a:cubicBezTo>
                      <a:pt x="3159" y="17978"/>
                      <a:pt x="3434" y="17954"/>
                      <a:pt x="3708" y="17910"/>
                    </a:cubicBezTo>
                    <a:cubicBezTo>
                      <a:pt x="3940" y="17844"/>
                      <a:pt x="4172" y="17745"/>
                      <a:pt x="4370" y="17612"/>
                    </a:cubicBezTo>
                    <a:cubicBezTo>
                      <a:pt x="4668" y="17348"/>
                      <a:pt x="4801" y="16950"/>
                      <a:pt x="4801" y="16553"/>
                    </a:cubicBezTo>
                    <a:cubicBezTo>
                      <a:pt x="4768" y="16156"/>
                      <a:pt x="4801" y="15759"/>
                      <a:pt x="4867" y="15361"/>
                    </a:cubicBezTo>
                    <a:cubicBezTo>
                      <a:pt x="5132" y="14302"/>
                      <a:pt x="5363" y="13209"/>
                      <a:pt x="5595" y="12150"/>
                    </a:cubicBezTo>
                    <a:cubicBezTo>
                      <a:pt x="6092" y="9998"/>
                      <a:pt x="6555" y="7880"/>
                      <a:pt x="7019" y="5728"/>
                    </a:cubicBezTo>
                    <a:cubicBezTo>
                      <a:pt x="7052" y="5562"/>
                      <a:pt x="7085" y="5397"/>
                      <a:pt x="7118" y="5231"/>
                    </a:cubicBezTo>
                    <a:cubicBezTo>
                      <a:pt x="7515" y="3477"/>
                      <a:pt x="7581" y="1292"/>
                      <a:pt x="5992" y="299"/>
                    </a:cubicBezTo>
                    <a:cubicBezTo>
                      <a:pt x="5827" y="200"/>
                      <a:pt x="5661" y="100"/>
                      <a:pt x="5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5" name="Google Shape;1945;p69"/>
              <p:cNvSpPr/>
              <p:nvPr/>
            </p:nvSpPr>
            <p:spPr>
              <a:xfrm>
                <a:off x="2524491" y="3434152"/>
                <a:ext cx="106709" cy="67332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3071" extrusionOk="0">
                    <a:moveTo>
                      <a:pt x="1053" y="1"/>
                    </a:moveTo>
                    <a:cubicBezTo>
                      <a:pt x="976" y="1"/>
                      <a:pt x="895" y="29"/>
                      <a:pt x="795" y="104"/>
                    </a:cubicBezTo>
                    <a:cubicBezTo>
                      <a:pt x="596" y="269"/>
                      <a:pt x="430" y="468"/>
                      <a:pt x="331" y="700"/>
                    </a:cubicBezTo>
                    <a:cubicBezTo>
                      <a:pt x="199" y="998"/>
                      <a:pt x="133" y="1329"/>
                      <a:pt x="66" y="1660"/>
                    </a:cubicBezTo>
                    <a:cubicBezTo>
                      <a:pt x="0" y="1925"/>
                      <a:pt x="0" y="2189"/>
                      <a:pt x="66" y="2421"/>
                    </a:cubicBezTo>
                    <a:cubicBezTo>
                      <a:pt x="232" y="2852"/>
                      <a:pt x="762" y="2785"/>
                      <a:pt x="1159" y="2852"/>
                    </a:cubicBezTo>
                    <a:cubicBezTo>
                      <a:pt x="1622" y="2885"/>
                      <a:pt x="2086" y="2918"/>
                      <a:pt x="2582" y="2951"/>
                    </a:cubicBezTo>
                    <a:cubicBezTo>
                      <a:pt x="2970" y="2979"/>
                      <a:pt x="3428" y="3070"/>
                      <a:pt x="3828" y="3070"/>
                    </a:cubicBezTo>
                    <a:cubicBezTo>
                      <a:pt x="4385" y="3070"/>
                      <a:pt x="4833" y="2893"/>
                      <a:pt x="4833" y="2123"/>
                    </a:cubicBezTo>
                    <a:cubicBezTo>
                      <a:pt x="4866" y="1991"/>
                      <a:pt x="4833" y="1858"/>
                      <a:pt x="4833" y="1726"/>
                    </a:cubicBezTo>
                    <a:cubicBezTo>
                      <a:pt x="4800" y="1660"/>
                      <a:pt x="4800" y="1627"/>
                      <a:pt x="4767" y="1560"/>
                    </a:cubicBezTo>
                    <a:cubicBezTo>
                      <a:pt x="4535" y="965"/>
                      <a:pt x="3708" y="898"/>
                      <a:pt x="3178" y="733"/>
                    </a:cubicBezTo>
                    <a:cubicBezTo>
                      <a:pt x="2648" y="567"/>
                      <a:pt x="2053" y="336"/>
                      <a:pt x="1457" y="137"/>
                    </a:cubicBezTo>
                    <a:cubicBezTo>
                      <a:pt x="1292" y="75"/>
                      <a:pt x="1179" y="1"/>
                      <a:pt x="1053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6" name="Google Shape;1946;p69"/>
              <p:cNvSpPr/>
              <p:nvPr/>
            </p:nvSpPr>
            <p:spPr>
              <a:xfrm>
                <a:off x="2524491" y="3434152"/>
                <a:ext cx="79127" cy="66170"/>
              </a:xfrm>
              <a:custGeom>
                <a:avLst/>
                <a:gdLst/>
                <a:ahLst/>
                <a:cxnLst/>
                <a:rect l="l" t="t" r="r" b="b"/>
                <a:pathLst>
                  <a:path w="3609" h="3018" extrusionOk="0">
                    <a:moveTo>
                      <a:pt x="1045" y="1"/>
                    </a:moveTo>
                    <a:cubicBezTo>
                      <a:pt x="964" y="1"/>
                      <a:pt x="874" y="29"/>
                      <a:pt x="762" y="104"/>
                    </a:cubicBezTo>
                    <a:cubicBezTo>
                      <a:pt x="596" y="269"/>
                      <a:pt x="430" y="468"/>
                      <a:pt x="331" y="667"/>
                    </a:cubicBezTo>
                    <a:cubicBezTo>
                      <a:pt x="199" y="998"/>
                      <a:pt x="133" y="1329"/>
                      <a:pt x="66" y="1660"/>
                    </a:cubicBezTo>
                    <a:cubicBezTo>
                      <a:pt x="0" y="1892"/>
                      <a:pt x="0" y="2156"/>
                      <a:pt x="66" y="2421"/>
                    </a:cubicBezTo>
                    <a:cubicBezTo>
                      <a:pt x="232" y="2818"/>
                      <a:pt x="762" y="2785"/>
                      <a:pt x="1126" y="2818"/>
                    </a:cubicBezTo>
                    <a:cubicBezTo>
                      <a:pt x="1622" y="2885"/>
                      <a:pt x="2086" y="2918"/>
                      <a:pt x="2582" y="2951"/>
                    </a:cubicBezTo>
                    <a:cubicBezTo>
                      <a:pt x="2814" y="2951"/>
                      <a:pt x="3079" y="2984"/>
                      <a:pt x="3344" y="3017"/>
                    </a:cubicBezTo>
                    <a:cubicBezTo>
                      <a:pt x="3410" y="2289"/>
                      <a:pt x="3542" y="1560"/>
                      <a:pt x="3608" y="832"/>
                    </a:cubicBezTo>
                    <a:cubicBezTo>
                      <a:pt x="3443" y="799"/>
                      <a:pt x="3311" y="766"/>
                      <a:pt x="3178" y="700"/>
                    </a:cubicBezTo>
                    <a:cubicBezTo>
                      <a:pt x="2615" y="534"/>
                      <a:pt x="2053" y="336"/>
                      <a:pt x="1457" y="137"/>
                    </a:cubicBezTo>
                    <a:cubicBezTo>
                      <a:pt x="1292" y="75"/>
                      <a:pt x="1179" y="1"/>
                      <a:pt x="104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7" name="Google Shape;1947;p69"/>
              <p:cNvSpPr/>
              <p:nvPr/>
            </p:nvSpPr>
            <p:spPr>
              <a:xfrm>
                <a:off x="2306008" y="3376906"/>
                <a:ext cx="263495" cy="125586"/>
              </a:xfrm>
              <a:custGeom>
                <a:avLst/>
                <a:gdLst/>
                <a:ahLst/>
                <a:cxnLst/>
                <a:rect l="l" t="t" r="r" b="b"/>
                <a:pathLst>
                  <a:path w="12018" h="5728" extrusionOk="0">
                    <a:moveTo>
                      <a:pt x="2914" y="0"/>
                    </a:moveTo>
                    <a:cubicBezTo>
                      <a:pt x="2649" y="33"/>
                      <a:pt x="2384" y="67"/>
                      <a:pt x="2119" y="133"/>
                    </a:cubicBezTo>
                    <a:cubicBezTo>
                      <a:pt x="1457" y="199"/>
                      <a:pt x="861" y="563"/>
                      <a:pt x="464" y="1126"/>
                    </a:cubicBezTo>
                    <a:cubicBezTo>
                      <a:pt x="1" y="1854"/>
                      <a:pt x="299" y="2781"/>
                      <a:pt x="895" y="3311"/>
                    </a:cubicBezTo>
                    <a:cubicBezTo>
                      <a:pt x="1259" y="3642"/>
                      <a:pt x="1722" y="3874"/>
                      <a:pt x="2186" y="4039"/>
                    </a:cubicBezTo>
                    <a:cubicBezTo>
                      <a:pt x="5033" y="5098"/>
                      <a:pt x="8045" y="5694"/>
                      <a:pt x="11091" y="5727"/>
                    </a:cubicBezTo>
                    <a:cubicBezTo>
                      <a:pt x="11389" y="5727"/>
                      <a:pt x="11455" y="5694"/>
                      <a:pt x="11521" y="5463"/>
                    </a:cubicBezTo>
                    <a:cubicBezTo>
                      <a:pt x="11687" y="4767"/>
                      <a:pt x="11819" y="4072"/>
                      <a:pt x="11885" y="3377"/>
                    </a:cubicBezTo>
                    <a:cubicBezTo>
                      <a:pt x="11951" y="2914"/>
                      <a:pt x="12018" y="2582"/>
                      <a:pt x="11521" y="2384"/>
                    </a:cubicBezTo>
                    <a:lnTo>
                      <a:pt x="10462" y="2053"/>
                    </a:lnTo>
                    <a:lnTo>
                      <a:pt x="8343" y="1325"/>
                    </a:lnTo>
                    <a:cubicBezTo>
                      <a:pt x="6853" y="795"/>
                      <a:pt x="5331" y="398"/>
                      <a:pt x="3775" y="100"/>
                    </a:cubicBezTo>
                    <a:cubicBezTo>
                      <a:pt x="3510" y="33"/>
                      <a:pt x="3212" y="0"/>
                      <a:pt x="29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8" name="Google Shape;1948;p69"/>
              <p:cNvSpPr/>
              <p:nvPr/>
            </p:nvSpPr>
            <p:spPr>
              <a:xfrm>
                <a:off x="2607959" y="3428824"/>
                <a:ext cx="124117" cy="85771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3912" extrusionOk="0">
                    <a:moveTo>
                      <a:pt x="3572" y="1"/>
                    </a:moveTo>
                    <a:cubicBezTo>
                      <a:pt x="3415" y="1"/>
                      <a:pt x="3169" y="146"/>
                      <a:pt x="3079" y="214"/>
                    </a:cubicBezTo>
                    <a:cubicBezTo>
                      <a:pt x="2615" y="446"/>
                      <a:pt x="2152" y="612"/>
                      <a:pt x="1622" y="744"/>
                    </a:cubicBezTo>
                    <a:cubicBezTo>
                      <a:pt x="1225" y="777"/>
                      <a:pt x="861" y="877"/>
                      <a:pt x="497" y="1042"/>
                    </a:cubicBezTo>
                    <a:lnTo>
                      <a:pt x="364" y="1108"/>
                    </a:lnTo>
                    <a:cubicBezTo>
                      <a:pt x="232" y="1208"/>
                      <a:pt x="133" y="1307"/>
                      <a:pt x="66" y="1472"/>
                    </a:cubicBezTo>
                    <a:cubicBezTo>
                      <a:pt x="0" y="1638"/>
                      <a:pt x="0" y="1837"/>
                      <a:pt x="0" y="2035"/>
                    </a:cubicBezTo>
                    <a:lnTo>
                      <a:pt x="0" y="2598"/>
                    </a:lnTo>
                    <a:cubicBezTo>
                      <a:pt x="0" y="2929"/>
                      <a:pt x="33" y="3128"/>
                      <a:pt x="364" y="3293"/>
                    </a:cubicBezTo>
                    <a:cubicBezTo>
                      <a:pt x="1059" y="3525"/>
                      <a:pt x="1755" y="3690"/>
                      <a:pt x="2450" y="3757"/>
                    </a:cubicBezTo>
                    <a:cubicBezTo>
                      <a:pt x="2843" y="3860"/>
                      <a:pt x="3249" y="3912"/>
                      <a:pt x="3660" y="3912"/>
                    </a:cubicBezTo>
                    <a:cubicBezTo>
                      <a:pt x="3906" y="3912"/>
                      <a:pt x="4155" y="3893"/>
                      <a:pt x="4403" y="3856"/>
                    </a:cubicBezTo>
                    <a:cubicBezTo>
                      <a:pt x="4502" y="3823"/>
                      <a:pt x="4602" y="3757"/>
                      <a:pt x="4701" y="3690"/>
                    </a:cubicBezTo>
                    <a:cubicBezTo>
                      <a:pt x="4734" y="3690"/>
                      <a:pt x="4734" y="3657"/>
                      <a:pt x="4767" y="3624"/>
                    </a:cubicBezTo>
                    <a:cubicBezTo>
                      <a:pt x="4767" y="3558"/>
                      <a:pt x="4734" y="3492"/>
                      <a:pt x="4668" y="3459"/>
                    </a:cubicBezTo>
                    <a:cubicBezTo>
                      <a:pt x="4635" y="3442"/>
                      <a:pt x="4602" y="3434"/>
                      <a:pt x="4573" y="3434"/>
                    </a:cubicBezTo>
                    <a:cubicBezTo>
                      <a:pt x="4544" y="3434"/>
                      <a:pt x="4519" y="3442"/>
                      <a:pt x="4502" y="3459"/>
                    </a:cubicBezTo>
                    <a:cubicBezTo>
                      <a:pt x="4072" y="3426"/>
                      <a:pt x="3642" y="3359"/>
                      <a:pt x="3211" y="3293"/>
                    </a:cubicBezTo>
                    <a:cubicBezTo>
                      <a:pt x="3211" y="3260"/>
                      <a:pt x="3211" y="3260"/>
                      <a:pt x="3211" y="3227"/>
                    </a:cubicBezTo>
                    <a:cubicBezTo>
                      <a:pt x="3211" y="3260"/>
                      <a:pt x="4568" y="3260"/>
                      <a:pt x="4668" y="3260"/>
                    </a:cubicBezTo>
                    <a:cubicBezTo>
                      <a:pt x="4717" y="3268"/>
                      <a:pt x="4767" y="3272"/>
                      <a:pt x="4817" y="3272"/>
                    </a:cubicBezTo>
                    <a:cubicBezTo>
                      <a:pt x="4966" y="3272"/>
                      <a:pt x="5115" y="3235"/>
                      <a:pt x="5264" y="3161"/>
                    </a:cubicBezTo>
                    <a:cubicBezTo>
                      <a:pt x="5363" y="3095"/>
                      <a:pt x="5495" y="2962"/>
                      <a:pt x="5429" y="2830"/>
                    </a:cubicBezTo>
                    <a:cubicBezTo>
                      <a:pt x="5396" y="2697"/>
                      <a:pt x="5297" y="2730"/>
                      <a:pt x="5197" y="2697"/>
                    </a:cubicBezTo>
                    <a:cubicBezTo>
                      <a:pt x="4833" y="2664"/>
                      <a:pt x="4436" y="2664"/>
                      <a:pt x="4072" y="2631"/>
                    </a:cubicBezTo>
                    <a:lnTo>
                      <a:pt x="3311" y="2565"/>
                    </a:lnTo>
                    <a:cubicBezTo>
                      <a:pt x="3311" y="2532"/>
                      <a:pt x="3311" y="2532"/>
                      <a:pt x="3311" y="2499"/>
                    </a:cubicBezTo>
                    <a:cubicBezTo>
                      <a:pt x="3311" y="2499"/>
                      <a:pt x="4138" y="2532"/>
                      <a:pt x="4237" y="2532"/>
                    </a:cubicBezTo>
                    <a:cubicBezTo>
                      <a:pt x="4602" y="2532"/>
                      <a:pt x="4966" y="2532"/>
                      <a:pt x="5330" y="2432"/>
                    </a:cubicBezTo>
                    <a:cubicBezTo>
                      <a:pt x="5396" y="2432"/>
                      <a:pt x="5462" y="2399"/>
                      <a:pt x="5528" y="2366"/>
                    </a:cubicBezTo>
                    <a:cubicBezTo>
                      <a:pt x="5595" y="2333"/>
                      <a:pt x="5628" y="2234"/>
                      <a:pt x="5661" y="2168"/>
                    </a:cubicBezTo>
                    <a:cubicBezTo>
                      <a:pt x="5661" y="2101"/>
                      <a:pt x="5628" y="2035"/>
                      <a:pt x="5562" y="2002"/>
                    </a:cubicBezTo>
                    <a:cubicBezTo>
                      <a:pt x="5495" y="1969"/>
                      <a:pt x="5429" y="1936"/>
                      <a:pt x="5396" y="1936"/>
                    </a:cubicBezTo>
                    <a:cubicBezTo>
                      <a:pt x="5098" y="1903"/>
                      <a:pt x="4800" y="1903"/>
                      <a:pt x="4502" y="1903"/>
                    </a:cubicBezTo>
                    <a:lnTo>
                      <a:pt x="3377" y="1803"/>
                    </a:lnTo>
                    <a:cubicBezTo>
                      <a:pt x="3377" y="1803"/>
                      <a:pt x="3377" y="1770"/>
                      <a:pt x="3377" y="1737"/>
                    </a:cubicBezTo>
                    <a:lnTo>
                      <a:pt x="4271" y="1737"/>
                    </a:lnTo>
                    <a:cubicBezTo>
                      <a:pt x="4535" y="1737"/>
                      <a:pt x="4800" y="1737"/>
                      <a:pt x="5098" y="1704"/>
                    </a:cubicBezTo>
                    <a:cubicBezTo>
                      <a:pt x="5197" y="1704"/>
                      <a:pt x="5330" y="1605"/>
                      <a:pt x="5363" y="1506"/>
                    </a:cubicBezTo>
                    <a:cubicBezTo>
                      <a:pt x="5396" y="1439"/>
                      <a:pt x="5396" y="1274"/>
                      <a:pt x="5330" y="1241"/>
                    </a:cubicBezTo>
                    <a:cubicBezTo>
                      <a:pt x="4900" y="1141"/>
                      <a:pt x="4436" y="1075"/>
                      <a:pt x="4006" y="1042"/>
                    </a:cubicBezTo>
                    <a:cubicBezTo>
                      <a:pt x="3862" y="1020"/>
                      <a:pt x="3722" y="1013"/>
                      <a:pt x="3584" y="1013"/>
                    </a:cubicBezTo>
                    <a:cubicBezTo>
                      <a:pt x="3307" y="1013"/>
                      <a:pt x="3035" y="1042"/>
                      <a:pt x="2748" y="1042"/>
                    </a:cubicBezTo>
                    <a:cubicBezTo>
                      <a:pt x="2748" y="1042"/>
                      <a:pt x="2715" y="1042"/>
                      <a:pt x="2715" y="1009"/>
                    </a:cubicBezTo>
                    <a:cubicBezTo>
                      <a:pt x="2715" y="976"/>
                      <a:pt x="2715" y="976"/>
                      <a:pt x="2748" y="976"/>
                    </a:cubicBezTo>
                    <a:cubicBezTo>
                      <a:pt x="2946" y="943"/>
                      <a:pt x="3112" y="877"/>
                      <a:pt x="3311" y="777"/>
                    </a:cubicBezTo>
                    <a:cubicBezTo>
                      <a:pt x="3575" y="678"/>
                      <a:pt x="3741" y="413"/>
                      <a:pt x="3708" y="115"/>
                    </a:cubicBezTo>
                    <a:cubicBezTo>
                      <a:pt x="3697" y="32"/>
                      <a:pt x="3644" y="1"/>
                      <a:pt x="3572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9" name="Google Shape;1949;p69"/>
              <p:cNvSpPr/>
              <p:nvPr/>
            </p:nvSpPr>
            <p:spPr>
              <a:xfrm>
                <a:off x="2373515" y="3133933"/>
                <a:ext cx="195264" cy="304604"/>
              </a:xfrm>
              <a:custGeom>
                <a:avLst/>
                <a:gdLst/>
                <a:ahLst/>
                <a:cxnLst/>
                <a:rect l="l" t="t" r="r" b="b"/>
                <a:pathLst>
                  <a:path w="8906" h="13893" extrusionOk="0">
                    <a:moveTo>
                      <a:pt x="4238" y="1"/>
                    </a:moveTo>
                    <a:cubicBezTo>
                      <a:pt x="4205" y="1"/>
                      <a:pt x="4172" y="9"/>
                      <a:pt x="4172" y="26"/>
                    </a:cubicBezTo>
                    <a:cubicBezTo>
                      <a:pt x="4138" y="754"/>
                      <a:pt x="4006" y="1515"/>
                      <a:pt x="3807" y="2210"/>
                    </a:cubicBezTo>
                    <a:cubicBezTo>
                      <a:pt x="3642" y="2939"/>
                      <a:pt x="3443" y="3667"/>
                      <a:pt x="3278" y="4428"/>
                    </a:cubicBezTo>
                    <a:cubicBezTo>
                      <a:pt x="3079" y="5157"/>
                      <a:pt x="2914" y="5885"/>
                      <a:pt x="2715" y="6613"/>
                    </a:cubicBezTo>
                    <a:lnTo>
                      <a:pt x="2152" y="8831"/>
                    </a:lnTo>
                    <a:cubicBezTo>
                      <a:pt x="1954" y="9560"/>
                      <a:pt x="1788" y="10288"/>
                      <a:pt x="1589" y="11049"/>
                    </a:cubicBezTo>
                    <a:cubicBezTo>
                      <a:pt x="1589" y="11115"/>
                      <a:pt x="1556" y="11215"/>
                      <a:pt x="1523" y="11314"/>
                    </a:cubicBezTo>
                    <a:cubicBezTo>
                      <a:pt x="1160" y="11266"/>
                      <a:pt x="796" y="11235"/>
                      <a:pt x="433" y="11235"/>
                    </a:cubicBezTo>
                    <a:cubicBezTo>
                      <a:pt x="300" y="11235"/>
                      <a:pt x="167" y="11239"/>
                      <a:pt x="34" y="11248"/>
                    </a:cubicBezTo>
                    <a:cubicBezTo>
                      <a:pt x="34" y="11248"/>
                      <a:pt x="0" y="11248"/>
                      <a:pt x="0" y="11281"/>
                    </a:cubicBezTo>
                    <a:cubicBezTo>
                      <a:pt x="0" y="11314"/>
                      <a:pt x="34" y="11314"/>
                      <a:pt x="34" y="11314"/>
                    </a:cubicBezTo>
                    <a:cubicBezTo>
                      <a:pt x="132" y="11311"/>
                      <a:pt x="231" y="11310"/>
                      <a:pt x="329" y="11310"/>
                    </a:cubicBezTo>
                    <a:cubicBezTo>
                      <a:pt x="1417" y="11310"/>
                      <a:pt x="2477" y="11479"/>
                      <a:pt x="3509" y="11844"/>
                    </a:cubicBezTo>
                    <a:cubicBezTo>
                      <a:pt x="4072" y="12042"/>
                      <a:pt x="4635" y="12274"/>
                      <a:pt x="5231" y="12473"/>
                    </a:cubicBezTo>
                    <a:lnTo>
                      <a:pt x="6952" y="13102"/>
                    </a:lnTo>
                    <a:lnTo>
                      <a:pt x="7912" y="13433"/>
                    </a:lnTo>
                    <a:lnTo>
                      <a:pt x="8376" y="13598"/>
                    </a:lnTo>
                    <a:lnTo>
                      <a:pt x="8608" y="13698"/>
                    </a:lnTo>
                    <a:cubicBezTo>
                      <a:pt x="8707" y="13731"/>
                      <a:pt x="8740" y="13764"/>
                      <a:pt x="8773" y="13830"/>
                    </a:cubicBezTo>
                    <a:cubicBezTo>
                      <a:pt x="8773" y="13875"/>
                      <a:pt x="8800" y="13893"/>
                      <a:pt x="8830" y="13893"/>
                    </a:cubicBezTo>
                    <a:cubicBezTo>
                      <a:pt x="8866" y="13893"/>
                      <a:pt x="8905" y="13866"/>
                      <a:pt x="8905" y="13830"/>
                    </a:cubicBezTo>
                    <a:cubicBezTo>
                      <a:pt x="8872" y="13731"/>
                      <a:pt x="8740" y="13664"/>
                      <a:pt x="8641" y="13631"/>
                    </a:cubicBezTo>
                    <a:lnTo>
                      <a:pt x="8243" y="13466"/>
                    </a:lnTo>
                    <a:lnTo>
                      <a:pt x="7350" y="13168"/>
                    </a:lnTo>
                    <a:lnTo>
                      <a:pt x="5562" y="12506"/>
                    </a:lnTo>
                    <a:lnTo>
                      <a:pt x="3807" y="11877"/>
                    </a:lnTo>
                    <a:cubicBezTo>
                      <a:pt x="3245" y="11645"/>
                      <a:pt x="2649" y="11513"/>
                      <a:pt x="2053" y="11380"/>
                    </a:cubicBezTo>
                    <a:cubicBezTo>
                      <a:pt x="1920" y="11380"/>
                      <a:pt x="1788" y="11347"/>
                      <a:pt x="1656" y="11314"/>
                    </a:cubicBezTo>
                    <a:cubicBezTo>
                      <a:pt x="1854" y="10586"/>
                      <a:pt x="2020" y="9857"/>
                      <a:pt x="2218" y="9096"/>
                    </a:cubicBezTo>
                    <a:cubicBezTo>
                      <a:pt x="2384" y="8368"/>
                      <a:pt x="2583" y="7640"/>
                      <a:pt x="2781" y="6911"/>
                    </a:cubicBezTo>
                    <a:cubicBezTo>
                      <a:pt x="2947" y="6150"/>
                      <a:pt x="3145" y="5422"/>
                      <a:pt x="3344" y="4693"/>
                    </a:cubicBezTo>
                    <a:cubicBezTo>
                      <a:pt x="3509" y="3932"/>
                      <a:pt x="3708" y="3204"/>
                      <a:pt x="3874" y="2475"/>
                    </a:cubicBezTo>
                    <a:cubicBezTo>
                      <a:pt x="4105" y="1747"/>
                      <a:pt x="4238" y="1052"/>
                      <a:pt x="4304" y="290"/>
                    </a:cubicBezTo>
                    <a:lnTo>
                      <a:pt x="4304" y="26"/>
                    </a:lnTo>
                    <a:cubicBezTo>
                      <a:pt x="4304" y="9"/>
                      <a:pt x="4271" y="1"/>
                      <a:pt x="4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0" name="Google Shape;1950;p69"/>
              <p:cNvSpPr/>
              <p:nvPr/>
            </p:nvSpPr>
            <p:spPr>
              <a:xfrm>
                <a:off x="2390924" y="3475612"/>
                <a:ext cx="167507" cy="27143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1238" extrusionOk="0">
                    <a:moveTo>
                      <a:pt x="34" y="1"/>
                    </a:moveTo>
                    <a:cubicBezTo>
                      <a:pt x="1" y="1"/>
                      <a:pt x="34" y="34"/>
                      <a:pt x="34" y="67"/>
                    </a:cubicBezTo>
                    <a:cubicBezTo>
                      <a:pt x="1027" y="332"/>
                      <a:pt x="2053" y="563"/>
                      <a:pt x="3047" y="729"/>
                    </a:cubicBezTo>
                    <a:cubicBezTo>
                      <a:pt x="4073" y="927"/>
                      <a:pt x="5132" y="1060"/>
                      <a:pt x="6158" y="1159"/>
                    </a:cubicBezTo>
                    <a:cubicBezTo>
                      <a:pt x="6423" y="1159"/>
                      <a:pt x="6721" y="1192"/>
                      <a:pt x="6986" y="1225"/>
                    </a:cubicBezTo>
                    <a:lnTo>
                      <a:pt x="7416" y="1225"/>
                    </a:lnTo>
                    <a:cubicBezTo>
                      <a:pt x="7433" y="1234"/>
                      <a:pt x="7456" y="1238"/>
                      <a:pt x="7480" y="1238"/>
                    </a:cubicBezTo>
                    <a:cubicBezTo>
                      <a:pt x="7553" y="1238"/>
                      <a:pt x="7640" y="1201"/>
                      <a:pt x="7615" y="1126"/>
                    </a:cubicBezTo>
                    <a:cubicBezTo>
                      <a:pt x="7615" y="1098"/>
                      <a:pt x="7585" y="1088"/>
                      <a:pt x="7554" y="1088"/>
                    </a:cubicBezTo>
                    <a:cubicBezTo>
                      <a:pt x="7510" y="1088"/>
                      <a:pt x="7463" y="1107"/>
                      <a:pt x="7482" y="1126"/>
                    </a:cubicBezTo>
                    <a:cubicBezTo>
                      <a:pt x="7482" y="1159"/>
                      <a:pt x="7251" y="1159"/>
                      <a:pt x="7218" y="1159"/>
                    </a:cubicBezTo>
                    <a:lnTo>
                      <a:pt x="6854" y="1126"/>
                    </a:lnTo>
                    <a:lnTo>
                      <a:pt x="6125" y="1093"/>
                    </a:lnTo>
                    <a:cubicBezTo>
                      <a:pt x="5629" y="1060"/>
                      <a:pt x="5132" y="994"/>
                      <a:pt x="4636" y="927"/>
                    </a:cubicBezTo>
                    <a:cubicBezTo>
                      <a:pt x="3642" y="795"/>
                      <a:pt x="2682" y="630"/>
                      <a:pt x="1755" y="431"/>
                    </a:cubicBezTo>
                    <a:cubicBezTo>
                      <a:pt x="1193" y="298"/>
                      <a:pt x="663" y="166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1" name="Google Shape;1951;p69"/>
              <p:cNvSpPr/>
              <p:nvPr/>
            </p:nvSpPr>
            <p:spPr>
              <a:xfrm>
                <a:off x="2656589" y="2867501"/>
                <a:ext cx="20324" cy="3111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419" extrusionOk="0">
                    <a:moveTo>
                      <a:pt x="729" y="1"/>
                    </a:moveTo>
                    <a:cubicBezTo>
                      <a:pt x="670" y="1"/>
                      <a:pt x="600" y="48"/>
                      <a:pt x="530" y="94"/>
                    </a:cubicBezTo>
                    <a:cubicBezTo>
                      <a:pt x="397" y="194"/>
                      <a:pt x="298" y="359"/>
                      <a:pt x="199" y="492"/>
                    </a:cubicBezTo>
                    <a:cubicBezTo>
                      <a:pt x="132" y="591"/>
                      <a:pt x="99" y="690"/>
                      <a:pt x="33" y="790"/>
                    </a:cubicBezTo>
                    <a:cubicBezTo>
                      <a:pt x="33" y="823"/>
                      <a:pt x="0" y="856"/>
                      <a:pt x="0" y="922"/>
                    </a:cubicBezTo>
                    <a:cubicBezTo>
                      <a:pt x="0" y="1021"/>
                      <a:pt x="99" y="1054"/>
                      <a:pt x="166" y="1121"/>
                    </a:cubicBezTo>
                    <a:cubicBezTo>
                      <a:pt x="232" y="1154"/>
                      <a:pt x="331" y="1187"/>
                      <a:pt x="430" y="1220"/>
                    </a:cubicBezTo>
                    <a:cubicBezTo>
                      <a:pt x="530" y="1319"/>
                      <a:pt x="695" y="1386"/>
                      <a:pt x="828" y="1419"/>
                    </a:cubicBezTo>
                    <a:cubicBezTo>
                      <a:pt x="861" y="1419"/>
                      <a:pt x="894" y="1419"/>
                      <a:pt x="894" y="1386"/>
                    </a:cubicBezTo>
                    <a:lnTo>
                      <a:pt x="894" y="1319"/>
                    </a:lnTo>
                    <a:lnTo>
                      <a:pt x="894" y="1154"/>
                    </a:lnTo>
                    <a:cubicBezTo>
                      <a:pt x="927" y="856"/>
                      <a:pt x="894" y="558"/>
                      <a:pt x="894" y="260"/>
                    </a:cubicBezTo>
                    <a:cubicBezTo>
                      <a:pt x="861" y="194"/>
                      <a:pt x="861" y="94"/>
                      <a:pt x="795" y="28"/>
                    </a:cubicBezTo>
                    <a:cubicBezTo>
                      <a:pt x="775" y="9"/>
                      <a:pt x="753" y="1"/>
                      <a:pt x="7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2" name="Google Shape;1952;p69"/>
              <p:cNvSpPr/>
              <p:nvPr/>
            </p:nvSpPr>
            <p:spPr>
              <a:xfrm>
                <a:off x="2515041" y="2930535"/>
                <a:ext cx="121969" cy="124424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5675" extrusionOk="0">
                    <a:moveTo>
                      <a:pt x="1097" y="1"/>
                    </a:moveTo>
                    <a:cubicBezTo>
                      <a:pt x="1015" y="1"/>
                      <a:pt x="943" y="18"/>
                      <a:pt x="895" y="66"/>
                    </a:cubicBezTo>
                    <a:cubicBezTo>
                      <a:pt x="828" y="133"/>
                      <a:pt x="828" y="596"/>
                      <a:pt x="828" y="729"/>
                    </a:cubicBezTo>
                    <a:cubicBezTo>
                      <a:pt x="795" y="960"/>
                      <a:pt x="762" y="1192"/>
                      <a:pt x="729" y="1424"/>
                    </a:cubicBezTo>
                    <a:cubicBezTo>
                      <a:pt x="630" y="1953"/>
                      <a:pt x="530" y="2483"/>
                      <a:pt x="398" y="3013"/>
                    </a:cubicBezTo>
                    <a:cubicBezTo>
                      <a:pt x="332" y="3278"/>
                      <a:pt x="266" y="3575"/>
                      <a:pt x="199" y="3807"/>
                    </a:cubicBezTo>
                    <a:cubicBezTo>
                      <a:pt x="133" y="4039"/>
                      <a:pt x="1" y="4271"/>
                      <a:pt x="166" y="4469"/>
                    </a:cubicBezTo>
                    <a:cubicBezTo>
                      <a:pt x="266" y="4536"/>
                      <a:pt x="365" y="4602"/>
                      <a:pt x="497" y="4668"/>
                    </a:cubicBezTo>
                    <a:cubicBezTo>
                      <a:pt x="861" y="4833"/>
                      <a:pt x="1226" y="4999"/>
                      <a:pt x="1623" y="5131"/>
                    </a:cubicBezTo>
                    <a:cubicBezTo>
                      <a:pt x="2153" y="5330"/>
                      <a:pt x="2715" y="5496"/>
                      <a:pt x="3245" y="5628"/>
                    </a:cubicBezTo>
                    <a:cubicBezTo>
                      <a:pt x="3339" y="5651"/>
                      <a:pt x="3416" y="5675"/>
                      <a:pt x="3500" y="5675"/>
                    </a:cubicBezTo>
                    <a:cubicBezTo>
                      <a:pt x="3534" y="5675"/>
                      <a:pt x="3570" y="5671"/>
                      <a:pt x="3609" y="5661"/>
                    </a:cubicBezTo>
                    <a:cubicBezTo>
                      <a:pt x="3708" y="5661"/>
                      <a:pt x="3808" y="5595"/>
                      <a:pt x="3940" y="5562"/>
                    </a:cubicBezTo>
                    <a:cubicBezTo>
                      <a:pt x="4039" y="5529"/>
                      <a:pt x="4172" y="5462"/>
                      <a:pt x="4271" y="5396"/>
                    </a:cubicBezTo>
                    <a:cubicBezTo>
                      <a:pt x="4470" y="5264"/>
                      <a:pt x="4635" y="5164"/>
                      <a:pt x="4834" y="5032"/>
                    </a:cubicBezTo>
                    <a:cubicBezTo>
                      <a:pt x="4966" y="4933"/>
                      <a:pt x="5099" y="4833"/>
                      <a:pt x="5198" y="4701"/>
                    </a:cubicBezTo>
                    <a:cubicBezTo>
                      <a:pt x="5264" y="4536"/>
                      <a:pt x="5264" y="4370"/>
                      <a:pt x="5264" y="4204"/>
                    </a:cubicBezTo>
                    <a:cubicBezTo>
                      <a:pt x="5264" y="3774"/>
                      <a:pt x="5331" y="3311"/>
                      <a:pt x="5364" y="2880"/>
                    </a:cubicBezTo>
                    <a:cubicBezTo>
                      <a:pt x="5397" y="2781"/>
                      <a:pt x="5397" y="2682"/>
                      <a:pt x="5397" y="2615"/>
                    </a:cubicBezTo>
                    <a:cubicBezTo>
                      <a:pt x="5430" y="2318"/>
                      <a:pt x="5463" y="2020"/>
                      <a:pt x="5496" y="1722"/>
                    </a:cubicBezTo>
                    <a:cubicBezTo>
                      <a:pt x="5529" y="1589"/>
                      <a:pt x="5529" y="1424"/>
                      <a:pt x="5529" y="1291"/>
                    </a:cubicBezTo>
                    <a:lnTo>
                      <a:pt x="5529" y="960"/>
                    </a:lnTo>
                    <a:lnTo>
                      <a:pt x="5529" y="861"/>
                    </a:lnTo>
                    <a:cubicBezTo>
                      <a:pt x="5562" y="729"/>
                      <a:pt x="5562" y="596"/>
                      <a:pt x="5529" y="464"/>
                    </a:cubicBezTo>
                    <a:cubicBezTo>
                      <a:pt x="5443" y="228"/>
                      <a:pt x="5094" y="186"/>
                      <a:pt x="4760" y="186"/>
                    </a:cubicBezTo>
                    <a:cubicBezTo>
                      <a:pt x="4578" y="186"/>
                      <a:pt x="4400" y="199"/>
                      <a:pt x="4271" y="199"/>
                    </a:cubicBezTo>
                    <a:lnTo>
                      <a:pt x="1689" y="100"/>
                    </a:lnTo>
                    <a:cubicBezTo>
                      <a:pt x="1549" y="100"/>
                      <a:pt x="1293" y="1"/>
                      <a:pt x="109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3" name="Google Shape;1953;p69"/>
              <p:cNvSpPr/>
              <p:nvPr/>
            </p:nvSpPr>
            <p:spPr>
              <a:xfrm>
                <a:off x="2541899" y="2937222"/>
                <a:ext cx="94387" cy="67354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3072" extrusionOk="0">
                    <a:moveTo>
                      <a:pt x="1941" y="1"/>
                    </a:moveTo>
                    <a:cubicBezTo>
                      <a:pt x="1550" y="1"/>
                      <a:pt x="1163" y="69"/>
                      <a:pt x="795" y="192"/>
                    </a:cubicBezTo>
                    <a:cubicBezTo>
                      <a:pt x="232" y="390"/>
                      <a:pt x="1" y="688"/>
                      <a:pt x="199" y="1284"/>
                    </a:cubicBezTo>
                    <a:cubicBezTo>
                      <a:pt x="563" y="2377"/>
                      <a:pt x="1590" y="3072"/>
                      <a:pt x="2715" y="3072"/>
                    </a:cubicBezTo>
                    <a:cubicBezTo>
                      <a:pt x="2848" y="3072"/>
                      <a:pt x="2980" y="3039"/>
                      <a:pt x="3112" y="3039"/>
                    </a:cubicBezTo>
                    <a:cubicBezTo>
                      <a:pt x="3510" y="2906"/>
                      <a:pt x="3907" y="2642"/>
                      <a:pt x="4139" y="2310"/>
                    </a:cubicBezTo>
                    <a:cubicBezTo>
                      <a:pt x="4172" y="2013"/>
                      <a:pt x="4238" y="1715"/>
                      <a:pt x="4238" y="1450"/>
                    </a:cubicBezTo>
                    <a:cubicBezTo>
                      <a:pt x="4271" y="1284"/>
                      <a:pt x="4304" y="1152"/>
                      <a:pt x="4304" y="986"/>
                    </a:cubicBezTo>
                    <a:cubicBezTo>
                      <a:pt x="4238" y="920"/>
                      <a:pt x="4205" y="854"/>
                      <a:pt x="4139" y="788"/>
                    </a:cubicBezTo>
                    <a:cubicBezTo>
                      <a:pt x="4039" y="655"/>
                      <a:pt x="3907" y="523"/>
                      <a:pt x="3774" y="424"/>
                    </a:cubicBezTo>
                    <a:cubicBezTo>
                      <a:pt x="3344" y="159"/>
                      <a:pt x="2848" y="26"/>
                      <a:pt x="2351" y="26"/>
                    </a:cubicBezTo>
                    <a:cubicBezTo>
                      <a:pt x="2214" y="9"/>
                      <a:pt x="2077" y="1"/>
                      <a:pt x="19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4" name="Google Shape;1954;p69"/>
              <p:cNvSpPr/>
              <p:nvPr/>
            </p:nvSpPr>
            <p:spPr>
              <a:xfrm>
                <a:off x="2512147" y="2808829"/>
                <a:ext cx="154615" cy="187897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8570" extrusionOk="0">
                    <a:moveTo>
                      <a:pt x="2385" y="0"/>
                    </a:moveTo>
                    <a:cubicBezTo>
                      <a:pt x="1977" y="0"/>
                      <a:pt x="1584" y="99"/>
                      <a:pt x="1258" y="387"/>
                    </a:cubicBezTo>
                    <a:cubicBezTo>
                      <a:pt x="1060" y="586"/>
                      <a:pt x="861" y="817"/>
                      <a:pt x="729" y="1049"/>
                    </a:cubicBezTo>
                    <a:cubicBezTo>
                      <a:pt x="464" y="1446"/>
                      <a:pt x="265" y="1844"/>
                      <a:pt x="100" y="2307"/>
                    </a:cubicBezTo>
                    <a:cubicBezTo>
                      <a:pt x="0" y="2804"/>
                      <a:pt x="0" y="3333"/>
                      <a:pt x="100" y="3863"/>
                    </a:cubicBezTo>
                    <a:cubicBezTo>
                      <a:pt x="331" y="5651"/>
                      <a:pt x="1325" y="7240"/>
                      <a:pt x="2847" y="8200"/>
                    </a:cubicBezTo>
                    <a:cubicBezTo>
                      <a:pt x="3178" y="8431"/>
                      <a:pt x="3576" y="8564"/>
                      <a:pt x="3973" y="8564"/>
                    </a:cubicBezTo>
                    <a:cubicBezTo>
                      <a:pt x="4027" y="8568"/>
                      <a:pt x="4080" y="8570"/>
                      <a:pt x="4134" y="8570"/>
                    </a:cubicBezTo>
                    <a:cubicBezTo>
                      <a:pt x="4510" y="8570"/>
                      <a:pt x="4879" y="8469"/>
                      <a:pt x="5198" y="8266"/>
                    </a:cubicBezTo>
                    <a:cubicBezTo>
                      <a:pt x="5760" y="7869"/>
                      <a:pt x="6224" y="7273"/>
                      <a:pt x="6456" y="6611"/>
                    </a:cubicBezTo>
                    <a:cubicBezTo>
                      <a:pt x="6886" y="5584"/>
                      <a:pt x="6787" y="4492"/>
                      <a:pt x="6919" y="3399"/>
                    </a:cubicBezTo>
                    <a:cubicBezTo>
                      <a:pt x="6952" y="3068"/>
                      <a:pt x="7052" y="2605"/>
                      <a:pt x="6853" y="2307"/>
                    </a:cubicBezTo>
                    <a:cubicBezTo>
                      <a:pt x="6720" y="2108"/>
                      <a:pt x="6555" y="1943"/>
                      <a:pt x="6389" y="1777"/>
                    </a:cubicBezTo>
                    <a:cubicBezTo>
                      <a:pt x="6058" y="1546"/>
                      <a:pt x="5760" y="1314"/>
                      <a:pt x="5396" y="1115"/>
                    </a:cubicBezTo>
                    <a:lnTo>
                      <a:pt x="5165" y="983"/>
                    </a:lnTo>
                    <a:cubicBezTo>
                      <a:pt x="4867" y="817"/>
                      <a:pt x="4569" y="652"/>
                      <a:pt x="4238" y="486"/>
                    </a:cubicBezTo>
                    <a:cubicBezTo>
                      <a:pt x="3940" y="321"/>
                      <a:pt x="3609" y="188"/>
                      <a:pt x="3278" y="122"/>
                    </a:cubicBezTo>
                    <a:cubicBezTo>
                      <a:pt x="2985" y="53"/>
                      <a:pt x="2681" y="0"/>
                      <a:pt x="2385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5" name="Google Shape;1955;p69"/>
              <p:cNvSpPr/>
              <p:nvPr/>
            </p:nvSpPr>
            <p:spPr>
              <a:xfrm>
                <a:off x="2603596" y="2882629"/>
                <a:ext cx="16707" cy="49572"/>
              </a:xfrm>
              <a:custGeom>
                <a:avLst/>
                <a:gdLst/>
                <a:ahLst/>
                <a:cxnLst/>
                <a:rect l="l" t="t" r="r" b="b"/>
                <a:pathLst>
                  <a:path w="762" h="2261" extrusionOk="0">
                    <a:moveTo>
                      <a:pt x="133" y="0"/>
                    </a:moveTo>
                    <a:cubicBezTo>
                      <a:pt x="0" y="33"/>
                      <a:pt x="67" y="364"/>
                      <a:pt x="67" y="464"/>
                    </a:cubicBezTo>
                    <a:cubicBezTo>
                      <a:pt x="100" y="662"/>
                      <a:pt x="133" y="828"/>
                      <a:pt x="232" y="1027"/>
                    </a:cubicBezTo>
                    <a:cubicBezTo>
                      <a:pt x="298" y="1225"/>
                      <a:pt x="431" y="1424"/>
                      <a:pt x="530" y="1656"/>
                    </a:cubicBezTo>
                    <a:cubicBezTo>
                      <a:pt x="629" y="1887"/>
                      <a:pt x="298" y="2119"/>
                      <a:pt x="133" y="2185"/>
                    </a:cubicBezTo>
                    <a:cubicBezTo>
                      <a:pt x="26" y="2212"/>
                      <a:pt x="92" y="2260"/>
                      <a:pt x="156" y="2260"/>
                    </a:cubicBezTo>
                    <a:cubicBezTo>
                      <a:pt x="171" y="2260"/>
                      <a:pt x="186" y="2258"/>
                      <a:pt x="199" y="2251"/>
                    </a:cubicBezTo>
                    <a:cubicBezTo>
                      <a:pt x="398" y="2185"/>
                      <a:pt x="596" y="2053"/>
                      <a:pt x="729" y="1854"/>
                    </a:cubicBezTo>
                    <a:cubicBezTo>
                      <a:pt x="762" y="1755"/>
                      <a:pt x="762" y="1622"/>
                      <a:pt x="696" y="1556"/>
                    </a:cubicBezTo>
                    <a:cubicBezTo>
                      <a:pt x="663" y="1424"/>
                      <a:pt x="563" y="1291"/>
                      <a:pt x="530" y="1192"/>
                    </a:cubicBezTo>
                    <a:cubicBezTo>
                      <a:pt x="431" y="993"/>
                      <a:pt x="365" y="828"/>
                      <a:pt x="298" y="629"/>
                    </a:cubicBezTo>
                    <a:cubicBezTo>
                      <a:pt x="298" y="530"/>
                      <a:pt x="265" y="431"/>
                      <a:pt x="265" y="298"/>
                    </a:cubicBezTo>
                    <a:cubicBezTo>
                      <a:pt x="265" y="232"/>
                      <a:pt x="298" y="100"/>
                      <a:pt x="232" y="33"/>
                    </a:cubicBezTo>
                    <a:cubicBezTo>
                      <a:pt x="199" y="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6" name="Google Shape;1956;p69"/>
              <p:cNvSpPr/>
              <p:nvPr/>
            </p:nvSpPr>
            <p:spPr>
              <a:xfrm>
                <a:off x="2618110" y="2863269"/>
                <a:ext cx="44288" cy="1429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652" extrusionOk="0">
                    <a:moveTo>
                      <a:pt x="777" y="1"/>
                    </a:moveTo>
                    <a:cubicBezTo>
                      <a:pt x="667" y="1"/>
                      <a:pt x="560" y="9"/>
                      <a:pt x="464" y="23"/>
                    </a:cubicBezTo>
                    <a:cubicBezTo>
                      <a:pt x="298" y="23"/>
                      <a:pt x="1" y="56"/>
                      <a:pt x="100" y="287"/>
                    </a:cubicBezTo>
                    <a:cubicBezTo>
                      <a:pt x="125" y="362"/>
                      <a:pt x="187" y="399"/>
                      <a:pt x="258" y="399"/>
                    </a:cubicBezTo>
                    <a:cubicBezTo>
                      <a:pt x="282" y="399"/>
                      <a:pt x="307" y="395"/>
                      <a:pt x="332" y="387"/>
                    </a:cubicBezTo>
                    <a:cubicBezTo>
                      <a:pt x="431" y="387"/>
                      <a:pt x="530" y="387"/>
                      <a:pt x="630" y="354"/>
                    </a:cubicBezTo>
                    <a:cubicBezTo>
                      <a:pt x="762" y="321"/>
                      <a:pt x="894" y="287"/>
                      <a:pt x="1027" y="254"/>
                    </a:cubicBezTo>
                    <a:cubicBezTo>
                      <a:pt x="1159" y="254"/>
                      <a:pt x="1325" y="287"/>
                      <a:pt x="1457" y="321"/>
                    </a:cubicBezTo>
                    <a:cubicBezTo>
                      <a:pt x="1556" y="387"/>
                      <a:pt x="1656" y="420"/>
                      <a:pt x="1755" y="486"/>
                    </a:cubicBezTo>
                    <a:lnTo>
                      <a:pt x="1921" y="619"/>
                    </a:lnTo>
                    <a:lnTo>
                      <a:pt x="1954" y="619"/>
                    </a:lnTo>
                    <a:cubicBezTo>
                      <a:pt x="1954" y="619"/>
                      <a:pt x="1987" y="652"/>
                      <a:pt x="2020" y="652"/>
                    </a:cubicBezTo>
                    <a:cubicBezTo>
                      <a:pt x="2020" y="619"/>
                      <a:pt x="2020" y="585"/>
                      <a:pt x="2020" y="585"/>
                    </a:cubicBezTo>
                    <a:cubicBezTo>
                      <a:pt x="1954" y="486"/>
                      <a:pt x="1887" y="387"/>
                      <a:pt x="1821" y="354"/>
                    </a:cubicBezTo>
                    <a:cubicBezTo>
                      <a:pt x="1656" y="188"/>
                      <a:pt x="1457" y="89"/>
                      <a:pt x="1225" y="56"/>
                    </a:cubicBezTo>
                    <a:cubicBezTo>
                      <a:pt x="1090" y="17"/>
                      <a:pt x="931" y="1"/>
                      <a:pt x="777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7" name="Google Shape;1957;p69"/>
              <p:cNvSpPr/>
              <p:nvPr/>
            </p:nvSpPr>
            <p:spPr>
              <a:xfrm>
                <a:off x="2541176" y="2865396"/>
                <a:ext cx="47928" cy="17255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787" extrusionOk="0">
                    <a:moveTo>
                      <a:pt x="1537" y="1"/>
                    </a:moveTo>
                    <a:cubicBezTo>
                      <a:pt x="1203" y="1"/>
                      <a:pt x="864" y="81"/>
                      <a:pt x="563" y="257"/>
                    </a:cubicBezTo>
                    <a:cubicBezTo>
                      <a:pt x="398" y="356"/>
                      <a:pt x="34" y="555"/>
                      <a:pt x="1" y="786"/>
                    </a:cubicBezTo>
                    <a:cubicBezTo>
                      <a:pt x="100" y="786"/>
                      <a:pt x="232" y="654"/>
                      <a:pt x="298" y="621"/>
                    </a:cubicBezTo>
                    <a:cubicBezTo>
                      <a:pt x="398" y="522"/>
                      <a:pt x="530" y="488"/>
                      <a:pt x="663" y="422"/>
                    </a:cubicBezTo>
                    <a:cubicBezTo>
                      <a:pt x="762" y="406"/>
                      <a:pt x="869" y="397"/>
                      <a:pt x="981" y="397"/>
                    </a:cubicBezTo>
                    <a:cubicBezTo>
                      <a:pt x="1093" y="397"/>
                      <a:pt x="1209" y="406"/>
                      <a:pt x="1325" y="422"/>
                    </a:cubicBezTo>
                    <a:cubicBezTo>
                      <a:pt x="1407" y="439"/>
                      <a:pt x="1490" y="447"/>
                      <a:pt x="1573" y="447"/>
                    </a:cubicBezTo>
                    <a:cubicBezTo>
                      <a:pt x="1656" y="447"/>
                      <a:pt x="1738" y="439"/>
                      <a:pt x="1821" y="422"/>
                    </a:cubicBezTo>
                    <a:cubicBezTo>
                      <a:pt x="1887" y="422"/>
                      <a:pt x="1954" y="389"/>
                      <a:pt x="1987" y="356"/>
                    </a:cubicBezTo>
                    <a:cubicBezTo>
                      <a:pt x="2185" y="224"/>
                      <a:pt x="2020" y="58"/>
                      <a:pt x="1854" y="25"/>
                    </a:cubicBezTo>
                    <a:cubicBezTo>
                      <a:pt x="1750" y="9"/>
                      <a:pt x="1644" y="1"/>
                      <a:pt x="1537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8" name="Google Shape;1958;p69"/>
              <p:cNvSpPr/>
              <p:nvPr/>
            </p:nvSpPr>
            <p:spPr>
              <a:xfrm>
                <a:off x="2562947" y="2888877"/>
                <a:ext cx="13813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817" extrusionOk="0">
                    <a:moveTo>
                      <a:pt x="391" y="0"/>
                    </a:moveTo>
                    <a:cubicBezTo>
                      <a:pt x="370" y="0"/>
                      <a:pt x="349" y="4"/>
                      <a:pt x="332" y="13"/>
                    </a:cubicBezTo>
                    <a:cubicBezTo>
                      <a:pt x="232" y="13"/>
                      <a:pt x="166" y="79"/>
                      <a:pt x="133" y="113"/>
                    </a:cubicBezTo>
                    <a:cubicBezTo>
                      <a:pt x="67" y="212"/>
                      <a:pt x="34" y="311"/>
                      <a:pt x="34" y="411"/>
                    </a:cubicBezTo>
                    <a:cubicBezTo>
                      <a:pt x="1" y="510"/>
                      <a:pt x="34" y="609"/>
                      <a:pt x="100" y="708"/>
                    </a:cubicBezTo>
                    <a:cubicBezTo>
                      <a:pt x="127" y="763"/>
                      <a:pt x="220" y="817"/>
                      <a:pt x="308" y="817"/>
                    </a:cubicBezTo>
                    <a:cubicBezTo>
                      <a:pt x="327" y="817"/>
                      <a:pt x="347" y="814"/>
                      <a:pt x="365" y="808"/>
                    </a:cubicBezTo>
                    <a:lnTo>
                      <a:pt x="431" y="808"/>
                    </a:lnTo>
                    <a:lnTo>
                      <a:pt x="497" y="775"/>
                    </a:lnTo>
                    <a:cubicBezTo>
                      <a:pt x="597" y="675"/>
                      <a:pt x="630" y="576"/>
                      <a:pt x="630" y="444"/>
                    </a:cubicBezTo>
                    <a:cubicBezTo>
                      <a:pt x="630" y="377"/>
                      <a:pt x="630" y="311"/>
                      <a:pt x="597" y="245"/>
                    </a:cubicBezTo>
                    <a:cubicBezTo>
                      <a:pt x="597" y="179"/>
                      <a:pt x="597" y="113"/>
                      <a:pt x="563" y="79"/>
                    </a:cubicBezTo>
                    <a:cubicBezTo>
                      <a:pt x="515" y="31"/>
                      <a:pt x="449" y="0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9" name="Google Shape;1959;p69"/>
              <p:cNvSpPr/>
              <p:nvPr/>
            </p:nvSpPr>
            <p:spPr>
              <a:xfrm>
                <a:off x="2635541" y="2883067"/>
                <a:ext cx="13067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817" extrusionOk="0">
                    <a:moveTo>
                      <a:pt x="344" y="0"/>
                    </a:moveTo>
                    <a:cubicBezTo>
                      <a:pt x="318" y="0"/>
                      <a:pt x="291" y="5"/>
                      <a:pt x="265" y="13"/>
                    </a:cubicBezTo>
                    <a:cubicBezTo>
                      <a:pt x="199" y="13"/>
                      <a:pt x="132" y="80"/>
                      <a:pt x="99" y="113"/>
                    </a:cubicBezTo>
                    <a:cubicBezTo>
                      <a:pt x="33" y="179"/>
                      <a:pt x="0" y="311"/>
                      <a:pt x="0" y="411"/>
                    </a:cubicBezTo>
                    <a:cubicBezTo>
                      <a:pt x="0" y="510"/>
                      <a:pt x="0" y="609"/>
                      <a:pt x="66" y="676"/>
                    </a:cubicBezTo>
                    <a:cubicBezTo>
                      <a:pt x="121" y="757"/>
                      <a:pt x="198" y="817"/>
                      <a:pt x="279" y="817"/>
                    </a:cubicBezTo>
                    <a:cubicBezTo>
                      <a:pt x="296" y="817"/>
                      <a:pt x="314" y="814"/>
                      <a:pt x="331" y="808"/>
                    </a:cubicBezTo>
                    <a:lnTo>
                      <a:pt x="430" y="808"/>
                    </a:lnTo>
                    <a:lnTo>
                      <a:pt x="464" y="775"/>
                    </a:lnTo>
                    <a:cubicBezTo>
                      <a:pt x="563" y="676"/>
                      <a:pt x="596" y="576"/>
                      <a:pt x="596" y="444"/>
                    </a:cubicBezTo>
                    <a:cubicBezTo>
                      <a:pt x="596" y="378"/>
                      <a:pt x="596" y="311"/>
                      <a:pt x="596" y="245"/>
                    </a:cubicBezTo>
                    <a:cubicBezTo>
                      <a:pt x="563" y="179"/>
                      <a:pt x="563" y="113"/>
                      <a:pt x="530" y="80"/>
                    </a:cubicBezTo>
                    <a:cubicBezTo>
                      <a:pt x="481" y="31"/>
                      <a:pt x="415" y="0"/>
                      <a:pt x="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0" name="Google Shape;1960;p69"/>
              <p:cNvSpPr/>
              <p:nvPr/>
            </p:nvSpPr>
            <p:spPr>
              <a:xfrm>
                <a:off x="2511423" y="2801331"/>
                <a:ext cx="160798" cy="96908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4420" extrusionOk="0">
                    <a:moveTo>
                      <a:pt x="1825" y="0"/>
                    </a:moveTo>
                    <a:cubicBezTo>
                      <a:pt x="1488" y="0"/>
                      <a:pt x="1160" y="74"/>
                      <a:pt x="894" y="299"/>
                    </a:cubicBezTo>
                    <a:cubicBezTo>
                      <a:pt x="795" y="398"/>
                      <a:pt x="695" y="497"/>
                      <a:pt x="596" y="597"/>
                    </a:cubicBezTo>
                    <a:cubicBezTo>
                      <a:pt x="133" y="1259"/>
                      <a:pt x="66" y="2252"/>
                      <a:pt x="33" y="2980"/>
                    </a:cubicBezTo>
                    <a:lnTo>
                      <a:pt x="33" y="3477"/>
                    </a:lnTo>
                    <a:cubicBezTo>
                      <a:pt x="0" y="3741"/>
                      <a:pt x="33" y="3973"/>
                      <a:pt x="66" y="4238"/>
                    </a:cubicBezTo>
                    <a:cubicBezTo>
                      <a:pt x="66" y="4271"/>
                      <a:pt x="100" y="4337"/>
                      <a:pt x="133" y="4370"/>
                    </a:cubicBezTo>
                    <a:cubicBezTo>
                      <a:pt x="157" y="4405"/>
                      <a:pt x="183" y="4419"/>
                      <a:pt x="209" y="4419"/>
                    </a:cubicBezTo>
                    <a:cubicBezTo>
                      <a:pt x="362" y="4419"/>
                      <a:pt x="535" y="3925"/>
                      <a:pt x="563" y="3841"/>
                    </a:cubicBezTo>
                    <a:cubicBezTo>
                      <a:pt x="695" y="3510"/>
                      <a:pt x="861" y="3179"/>
                      <a:pt x="1026" y="2881"/>
                    </a:cubicBezTo>
                    <a:cubicBezTo>
                      <a:pt x="1358" y="2186"/>
                      <a:pt x="1622" y="1457"/>
                      <a:pt x="1755" y="696"/>
                    </a:cubicBezTo>
                    <a:cubicBezTo>
                      <a:pt x="2483" y="1159"/>
                      <a:pt x="3278" y="1490"/>
                      <a:pt x="4105" y="1722"/>
                    </a:cubicBezTo>
                    <a:cubicBezTo>
                      <a:pt x="4668" y="1854"/>
                      <a:pt x="5264" y="2053"/>
                      <a:pt x="5793" y="2351"/>
                    </a:cubicBezTo>
                    <a:cubicBezTo>
                      <a:pt x="6191" y="2550"/>
                      <a:pt x="6489" y="2881"/>
                      <a:pt x="6886" y="3079"/>
                    </a:cubicBezTo>
                    <a:cubicBezTo>
                      <a:pt x="6999" y="3150"/>
                      <a:pt x="7079" y="3180"/>
                      <a:pt x="7134" y="3180"/>
                    </a:cubicBezTo>
                    <a:cubicBezTo>
                      <a:pt x="7334" y="3180"/>
                      <a:pt x="7189" y="2777"/>
                      <a:pt x="7085" y="2517"/>
                    </a:cubicBezTo>
                    <a:cubicBezTo>
                      <a:pt x="6753" y="1788"/>
                      <a:pt x="6158" y="1192"/>
                      <a:pt x="5429" y="828"/>
                    </a:cubicBezTo>
                    <a:cubicBezTo>
                      <a:pt x="4502" y="398"/>
                      <a:pt x="3476" y="133"/>
                      <a:pt x="2450" y="67"/>
                    </a:cubicBezTo>
                    <a:cubicBezTo>
                      <a:pt x="2247" y="29"/>
                      <a:pt x="2034" y="0"/>
                      <a:pt x="1825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1" name="Google Shape;1961;p69"/>
              <p:cNvSpPr/>
              <p:nvPr/>
            </p:nvSpPr>
            <p:spPr>
              <a:xfrm>
                <a:off x="2501250" y="2897691"/>
                <a:ext cx="39224" cy="54440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2483" extrusionOk="0">
                    <a:moveTo>
                      <a:pt x="650" y="0"/>
                    </a:moveTo>
                    <a:cubicBezTo>
                      <a:pt x="564" y="0"/>
                      <a:pt x="481" y="25"/>
                      <a:pt x="398" y="75"/>
                    </a:cubicBezTo>
                    <a:cubicBezTo>
                      <a:pt x="133" y="207"/>
                      <a:pt x="1" y="472"/>
                      <a:pt x="1" y="770"/>
                    </a:cubicBezTo>
                    <a:cubicBezTo>
                      <a:pt x="34" y="1399"/>
                      <a:pt x="398" y="1995"/>
                      <a:pt x="961" y="2359"/>
                    </a:cubicBezTo>
                    <a:cubicBezTo>
                      <a:pt x="1061" y="2439"/>
                      <a:pt x="1198" y="2483"/>
                      <a:pt x="1334" y="2483"/>
                    </a:cubicBezTo>
                    <a:cubicBezTo>
                      <a:pt x="1423" y="2483"/>
                      <a:pt x="1511" y="2464"/>
                      <a:pt x="1590" y="2425"/>
                    </a:cubicBezTo>
                    <a:cubicBezTo>
                      <a:pt x="1722" y="2326"/>
                      <a:pt x="1788" y="2160"/>
                      <a:pt x="1788" y="1995"/>
                    </a:cubicBezTo>
                    <a:cubicBezTo>
                      <a:pt x="1788" y="1432"/>
                      <a:pt x="1623" y="902"/>
                      <a:pt x="1325" y="439"/>
                    </a:cubicBezTo>
                    <a:cubicBezTo>
                      <a:pt x="1226" y="306"/>
                      <a:pt x="1159" y="207"/>
                      <a:pt x="1027" y="141"/>
                    </a:cubicBezTo>
                    <a:lnTo>
                      <a:pt x="928" y="75"/>
                    </a:lnTo>
                    <a:cubicBezTo>
                      <a:pt x="828" y="25"/>
                      <a:pt x="737" y="0"/>
                      <a:pt x="650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2" name="Google Shape;1962;p69"/>
              <p:cNvSpPr/>
              <p:nvPr/>
            </p:nvSpPr>
            <p:spPr>
              <a:xfrm>
                <a:off x="2530279" y="2866667"/>
                <a:ext cx="149550" cy="57356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2616" extrusionOk="0">
                    <a:moveTo>
                      <a:pt x="6622" y="0"/>
                    </a:moveTo>
                    <a:lnTo>
                      <a:pt x="299" y="364"/>
                    </a:lnTo>
                    <a:cubicBezTo>
                      <a:pt x="100" y="430"/>
                      <a:pt x="1" y="596"/>
                      <a:pt x="34" y="761"/>
                    </a:cubicBezTo>
                    <a:lnTo>
                      <a:pt x="100" y="1523"/>
                    </a:lnTo>
                    <a:cubicBezTo>
                      <a:pt x="100" y="1688"/>
                      <a:pt x="133" y="1887"/>
                      <a:pt x="233" y="2053"/>
                    </a:cubicBezTo>
                    <a:cubicBezTo>
                      <a:pt x="398" y="2384"/>
                      <a:pt x="696" y="2582"/>
                      <a:pt x="1060" y="2615"/>
                    </a:cubicBezTo>
                    <a:lnTo>
                      <a:pt x="2418" y="2516"/>
                    </a:lnTo>
                    <a:cubicBezTo>
                      <a:pt x="2715" y="2483"/>
                      <a:pt x="2980" y="2284"/>
                      <a:pt x="3113" y="1986"/>
                    </a:cubicBezTo>
                    <a:cubicBezTo>
                      <a:pt x="3179" y="1887"/>
                      <a:pt x="3245" y="1821"/>
                      <a:pt x="3344" y="1721"/>
                    </a:cubicBezTo>
                    <a:cubicBezTo>
                      <a:pt x="3411" y="1655"/>
                      <a:pt x="3510" y="1622"/>
                      <a:pt x="3609" y="1589"/>
                    </a:cubicBezTo>
                    <a:cubicBezTo>
                      <a:pt x="3808" y="1622"/>
                      <a:pt x="4007" y="1755"/>
                      <a:pt x="4139" y="1953"/>
                    </a:cubicBezTo>
                    <a:cubicBezTo>
                      <a:pt x="4205" y="2086"/>
                      <a:pt x="4338" y="2185"/>
                      <a:pt x="4470" y="2251"/>
                    </a:cubicBezTo>
                    <a:cubicBezTo>
                      <a:pt x="4602" y="2317"/>
                      <a:pt x="4768" y="2350"/>
                      <a:pt x="4900" y="2350"/>
                    </a:cubicBezTo>
                    <a:lnTo>
                      <a:pt x="6225" y="2284"/>
                    </a:lnTo>
                    <a:cubicBezTo>
                      <a:pt x="6456" y="2152"/>
                      <a:pt x="6622" y="1920"/>
                      <a:pt x="6721" y="1688"/>
                    </a:cubicBezTo>
                    <a:cubicBezTo>
                      <a:pt x="6787" y="1490"/>
                      <a:pt x="6820" y="1291"/>
                      <a:pt x="6820" y="1092"/>
                    </a:cubicBezTo>
                    <a:lnTo>
                      <a:pt x="6754" y="331"/>
                    </a:lnTo>
                    <a:cubicBezTo>
                      <a:pt x="6754" y="199"/>
                      <a:pt x="6721" y="66"/>
                      <a:pt x="66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3" name="Google Shape;1963;p69"/>
              <p:cNvSpPr/>
              <p:nvPr/>
            </p:nvSpPr>
            <p:spPr>
              <a:xfrm>
                <a:off x="2528108" y="2864475"/>
                <a:ext cx="151721" cy="60995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2782" extrusionOk="0">
                    <a:moveTo>
                      <a:pt x="6522" y="199"/>
                    </a:moveTo>
                    <a:cubicBezTo>
                      <a:pt x="6621" y="199"/>
                      <a:pt x="6688" y="299"/>
                      <a:pt x="6721" y="464"/>
                    </a:cubicBezTo>
                    <a:lnTo>
                      <a:pt x="6754" y="1192"/>
                    </a:lnTo>
                    <a:cubicBezTo>
                      <a:pt x="6754" y="1391"/>
                      <a:pt x="6721" y="1557"/>
                      <a:pt x="6655" y="1722"/>
                    </a:cubicBezTo>
                    <a:cubicBezTo>
                      <a:pt x="6555" y="2053"/>
                      <a:pt x="6290" y="2285"/>
                      <a:pt x="5959" y="2318"/>
                    </a:cubicBezTo>
                    <a:lnTo>
                      <a:pt x="4999" y="2384"/>
                    </a:lnTo>
                    <a:cubicBezTo>
                      <a:pt x="4701" y="2384"/>
                      <a:pt x="4437" y="2219"/>
                      <a:pt x="4304" y="1987"/>
                    </a:cubicBezTo>
                    <a:cubicBezTo>
                      <a:pt x="4172" y="1788"/>
                      <a:pt x="3940" y="1656"/>
                      <a:pt x="3708" y="1623"/>
                    </a:cubicBezTo>
                    <a:lnTo>
                      <a:pt x="3675" y="1623"/>
                    </a:lnTo>
                    <a:cubicBezTo>
                      <a:pt x="3443" y="1689"/>
                      <a:pt x="3245" y="1855"/>
                      <a:pt x="3146" y="2053"/>
                    </a:cubicBezTo>
                    <a:cubicBezTo>
                      <a:pt x="3046" y="2318"/>
                      <a:pt x="2781" y="2484"/>
                      <a:pt x="2517" y="2550"/>
                    </a:cubicBezTo>
                    <a:lnTo>
                      <a:pt x="1159" y="2616"/>
                    </a:lnTo>
                    <a:cubicBezTo>
                      <a:pt x="828" y="2616"/>
                      <a:pt x="530" y="2417"/>
                      <a:pt x="398" y="2119"/>
                    </a:cubicBezTo>
                    <a:cubicBezTo>
                      <a:pt x="332" y="1954"/>
                      <a:pt x="265" y="1788"/>
                      <a:pt x="265" y="1623"/>
                    </a:cubicBezTo>
                    <a:lnTo>
                      <a:pt x="199" y="861"/>
                    </a:lnTo>
                    <a:cubicBezTo>
                      <a:pt x="199" y="696"/>
                      <a:pt x="265" y="564"/>
                      <a:pt x="365" y="564"/>
                    </a:cubicBezTo>
                    <a:lnTo>
                      <a:pt x="6522" y="199"/>
                    </a:lnTo>
                    <a:close/>
                    <a:moveTo>
                      <a:pt x="6489" y="1"/>
                    </a:moveTo>
                    <a:lnTo>
                      <a:pt x="365" y="398"/>
                    </a:lnTo>
                    <a:cubicBezTo>
                      <a:pt x="133" y="431"/>
                      <a:pt x="1" y="630"/>
                      <a:pt x="34" y="861"/>
                    </a:cubicBezTo>
                    <a:lnTo>
                      <a:pt x="67" y="1623"/>
                    </a:lnTo>
                    <a:cubicBezTo>
                      <a:pt x="100" y="1821"/>
                      <a:pt x="133" y="2020"/>
                      <a:pt x="232" y="2186"/>
                    </a:cubicBezTo>
                    <a:cubicBezTo>
                      <a:pt x="398" y="2550"/>
                      <a:pt x="762" y="2781"/>
                      <a:pt x="1159" y="2781"/>
                    </a:cubicBezTo>
                    <a:lnTo>
                      <a:pt x="2517" y="2715"/>
                    </a:lnTo>
                    <a:cubicBezTo>
                      <a:pt x="2848" y="2649"/>
                      <a:pt x="3146" y="2450"/>
                      <a:pt x="3311" y="2153"/>
                    </a:cubicBezTo>
                    <a:cubicBezTo>
                      <a:pt x="3377" y="1954"/>
                      <a:pt x="3543" y="1855"/>
                      <a:pt x="3708" y="1788"/>
                    </a:cubicBezTo>
                    <a:cubicBezTo>
                      <a:pt x="3907" y="1821"/>
                      <a:pt x="4072" y="1921"/>
                      <a:pt x="4172" y="2086"/>
                    </a:cubicBezTo>
                    <a:cubicBezTo>
                      <a:pt x="4337" y="2384"/>
                      <a:pt x="4668" y="2550"/>
                      <a:pt x="4999" y="2550"/>
                    </a:cubicBezTo>
                    <a:lnTo>
                      <a:pt x="5959" y="2484"/>
                    </a:lnTo>
                    <a:cubicBezTo>
                      <a:pt x="6092" y="2484"/>
                      <a:pt x="6224" y="2450"/>
                      <a:pt x="6324" y="2384"/>
                    </a:cubicBezTo>
                    <a:cubicBezTo>
                      <a:pt x="6555" y="2252"/>
                      <a:pt x="6721" y="2020"/>
                      <a:pt x="6820" y="1788"/>
                    </a:cubicBezTo>
                    <a:cubicBezTo>
                      <a:pt x="6886" y="1590"/>
                      <a:pt x="6919" y="1391"/>
                      <a:pt x="6919" y="1192"/>
                    </a:cubicBezTo>
                    <a:lnTo>
                      <a:pt x="6853" y="431"/>
                    </a:lnTo>
                    <a:cubicBezTo>
                      <a:pt x="6853" y="299"/>
                      <a:pt x="6787" y="166"/>
                      <a:pt x="6688" y="100"/>
                    </a:cubicBezTo>
                    <a:cubicBezTo>
                      <a:pt x="6621" y="34"/>
                      <a:pt x="6555" y="1"/>
                      <a:pt x="6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4" name="Google Shape;1964;p69"/>
              <p:cNvSpPr/>
              <p:nvPr/>
            </p:nvSpPr>
            <p:spPr>
              <a:xfrm>
                <a:off x="2515764" y="2874648"/>
                <a:ext cx="18176" cy="30498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391" extrusionOk="0">
                    <a:moveTo>
                      <a:pt x="729" y="0"/>
                    </a:moveTo>
                    <a:cubicBezTo>
                      <a:pt x="729" y="33"/>
                      <a:pt x="696" y="33"/>
                      <a:pt x="696" y="33"/>
                    </a:cubicBezTo>
                    <a:cubicBezTo>
                      <a:pt x="497" y="166"/>
                      <a:pt x="299" y="331"/>
                      <a:pt x="199" y="530"/>
                    </a:cubicBezTo>
                    <a:cubicBezTo>
                      <a:pt x="133" y="629"/>
                      <a:pt x="67" y="728"/>
                      <a:pt x="34" y="828"/>
                    </a:cubicBezTo>
                    <a:cubicBezTo>
                      <a:pt x="1" y="861"/>
                      <a:pt x="1" y="894"/>
                      <a:pt x="1" y="960"/>
                    </a:cubicBezTo>
                    <a:cubicBezTo>
                      <a:pt x="1" y="1026"/>
                      <a:pt x="67" y="1093"/>
                      <a:pt x="133" y="1159"/>
                    </a:cubicBezTo>
                    <a:cubicBezTo>
                      <a:pt x="199" y="1192"/>
                      <a:pt x="332" y="1225"/>
                      <a:pt x="398" y="1258"/>
                    </a:cubicBezTo>
                    <a:cubicBezTo>
                      <a:pt x="464" y="1291"/>
                      <a:pt x="564" y="1357"/>
                      <a:pt x="630" y="1391"/>
                    </a:cubicBezTo>
                    <a:lnTo>
                      <a:pt x="696" y="1391"/>
                    </a:lnTo>
                    <a:cubicBezTo>
                      <a:pt x="762" y="1391"/>
                      <a:pt x="762" y="1258"/>
                      <a:pt x="729" y="1225"/>
                    </a:cubicBezTo>
                    <a:cubicBezTo>
                      <a:pt x="663" y="861"/>
                      <a:pt x="663" y="530"/>
                      <a:pt x="762" y="199"/>
                    </a:cubicBezTo>
                    <a:cubicBezTo>
                      <a:pt x="762" y="166"/>
                      <a:pt x="828" y="33"/>
                      <a:pt x="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5" name="Google Shape;1965;p69"/>
              <p:cNvSpPr/>
              <p:nvPr/>
            </p:nvSpPr>
            <p:spPr>
              <a:xfrm>
                <a:off x="2582548" y="2945225"/>
                <a:ext cx="42841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605" extrusionOk="0">
                    <a:moveTo>
                      <a:pt x="369" y="1"/>
                    </a:moveTo>
                    <a:cubicBezTo>
                      <a:pt x="331" y="1"/>
                      <a:pt x="298" y="9"/>
                      <a:pt x="265" y="25"/>
                    </a:cubicBezTo>
                    <a:cubicBezTo>
                      <a:pt x="0" y="125"/>
                      <a:pt x="265" y="390"/>
                      <a:pt x="398" y="456"/>
                    </a:cubicBezTo>
                    <a:cubicBezTo>
                      <a:pt x="596" y="555"/>
                      <a:pt x="820" y="605"/>
                      <a:pt x="1043" y="605"/>
                    </a:cubicBezTo>
                    <a:cubicBezTo>
                      <a:pt x="1267" y="605"/>
                      <a:pt x="1490" y="555"/>
                      <a:pt x="1689" y="456"/>
                    </a:cubicBezTo>
                    <a:cubicBezTo>
                      <a:pt x="1755" y="390"/>
                      <a:pt x="1821" y="356"/>
                      <a:pt x="1887" y="290"/>
                    </a:cubicBezTo>
                    <a:cubicBezTo>
                      <a:pt x="1920" y="224"/>
                      <a:pt x="1954" y="125"/>
                      <a:pt x="1887" y="59"/>
                    </a:cubicBezTo>
                    <a:cubicBezTo>
                      <a:pt x="1841" y="35"/>
                      <a:pt x="1777" y="12"/>
                      <a:pt x="1721" y="12"/>
                    </a:cubicBezTo>
                    <a:cubicBezTo>
                      <a:pt x="1697" y="12"/>
                      <a:pt x="1675" y="16"/>
                      <a:pt x="1656" y="25"/>
                    </a:cubicBezTo>
                    <a:cubicBezTo>
                      <a:pt x="1589" y="59"/>
                      <a:pt x="1490" y="92"/>
                      <a:pt x="1424" y="125"/>
                    </a:cubicBezTo>
                    <a:cubicBezTo>
                      <a:pt x="1308" y="174"/>
                      <a:pt x="1184" y="199"/>
                      <a:pt x="1060" y="199"/>
                    </a:cubicBezTo>
                    <a:cubicBezTo>
                      <a:pt x="936" y="199"/>
                      <a:pt x="812" y="174"/>
                      <a:pt x="696" y="125"/>
                    </a:cubicBezTo>
                    <a:cubicBezTo>
                      <a:pt x="629" y="92"/>
                      <a:pt x="563" y="59"/>
                      <a:pt x="497" y="25"/>
                    </a:cubicBezTo>
                    <a:cubicBezTo>
                      <a:pt x="447" y="9"/>
                      <a:pt x="406" y="1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6" name="Google Shape;1966;p69"/>
              <p:cNvSpPr/>
              <p:nvPr/>
            </p:nvSpPr>
            <p:spPr>
              <a:xfrm>
                <a:off x="2565863" y="2810781"/>
                <a:ext cx="77680" cy="21793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994" extrusionOk="0">
                    <a:moveTo>
                      <a:pt x="166" y="0"/>
                    </a:moveTo>
                    <a:cubicBezTo>
                      <a:pt x="132" y="0"/>
                      <a:pt x="0" y="0"/>
                      <a:pt x="66" y="66"/>
                    </a:cubicBezTo>
                    <a:cubicBezTo>
                      <a:pt x="861" y="563"/>
                      <a:pt x="1755" y="861"/>
                      <a:pt x="2681" y="960"/>
                    </a:cubicBezTo>
                    <a:cubicBezTo>
                      <a:pt x="2946" y="993"/>
                      <a:pt x="3211" y="993"/>
                      <a:pt x="3476" y="993"/>
                    </a:cubicBezTo>
                    <a:cubicBezTo>
                      <a:pt x="3476" y="993"/>
                      <a:pt x="3542" y="993"/>
                      <a:pt x="3542" y="960"/>
                    </a:cubicBezTo>
                    <a:cubicBezTo>
                      <a:pt x="3542" y="927"/>
                      <a:pt x="3476" y="927"/>
                      <a:pt x="3476" y="927"/>
                    </a:cubicBezTo>
                    <a:cubicBezTo>
                      <a:pt x="3409" y="929"/>
                      <a:pt x="3343" y="930"/>
                      <a:pt x="3277" y="930"/>
                    </a:cubicBezTo>
                    <a:cubicBezTo>
                      <a:pt x="2421" y="930"/>
                      <a:pt x="1596" y="733"/>
                      <a:pt x="828" y="364"/>
                    </a:cubicBezTo>
                    <a:cubicBezTo>
                      <a:pt x="596" y="265"/>
                      <a:pt x="364" y="132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7" name="Google Shape;1967;p69"/>
              <p:cNvSpPr/>
              <p:nvPr/>
            </p:nvSpPr>
            <p:spPr>
              <a:xfrm>
                <a:off x="2593445" y="2807141"/>
                <a:ext cx="33392" cy="10919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98" extrusionOk="0">
                    <a:moveTo>
                      <a:pt x="33" y="0"/>
                    </a:moveTo>
                    <a:cubicBezTo>
                      <a:pt x="0" y="0"/>
                      <a:pt x="0" y="34"/>
                      <a:pt x="33" y="67"/>
                    </a:cubicBezTo>
                    <a:cubicBezTo>
                      <a:pt x="463" y="332"/>
                      <a:pt x="960" y="464"/>
                      <a:pt x="1457" y="497"/>
                    </a:cubicBezTo>
                    <a:cubicBezTo>
                      <a:pt x="1457" y="497"/>
                      <a:pt x="1523" y="497"/>
                      <a:pt x="1523" y="464"/>
                    </a:cubicBezTo>
                    <a:cubicBezTo>
                      <a:pt x="1523" y="431"/>
                      <a:pt x="1490" y="398"/>
                      <a:pt x="1457" y="398"/>
                    </a:cubicBezTo>
                    <a:cubicBezTo>
                      <a:pt x="993" y="398"/>
                      <a:pt x="530" y="265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8" name="Google Shape;1968;p69"/>
              <p:cNvSpPr/>
              <p:nvPr/>
            </p:nvSpPr>
            <p:spPr>
              <a:xfrm>
                <a:off x="2470051" y="2958731"/>
                <a:ext cx="47205" cy="63583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900" extrusionOk="0">
                    <a:moveTo>
                      <a:pt x="2085" y="0"/>
                    </a:moveTo>
                    <a:cubicBezTo>
                      <a:pt x="2059" y="0"/>
                      <a:pt x="2034" y="10"/>
                      <a:pt x="2020" y="38"/>
                    </a:cubicBezTo>
                    <a:cubicBezTo>
                      <a:pt x="1689" y="899"/>
                      <a:pt x="894" y="1462"/>
                      <a:pt x="364" y="2190"/>
                    </a:cubicBezTo>
                    <a:cubicBezTo>
                      <a:pt x="199" y="2389"/>
                      <a:pt x="100" y="2621"/>
                      <a:pt x="0" y="2852"/>
                    </a:cubicBezTo>
                    <a:cubicBezTo>
                      <a:pt x="0" y="2876"/>
                      <a:pt x="50" y="2899"/>
                      <a:pt x="91" y="2899"/>
                    </a:cubicBezTo>
                    <a:cubicBezTo>
                      <a:pt x="108" y="2899"/>
                      <a:pt x="123" y="2895"/>
                      <a:pt x="133" y="2885"/>
                    </a:cubicBezTo>
                    <a:cubicBezTo>
                      <a:pt x="431" y="1992"/>
                      <a:pt x="1258" y="1462"/>
                      <a:pt x="1788" y="700"/>
                    </a:cubicBezTo>
                    <a:cubicBezTo>
                      <a:pt x="1953" y="502"/>
                      <a:pt x="2053" y="270"/>
                      <a:pt x="2152" y="38"/>
                    </a:cubicBezTo>
                    <a:cubicBezTo>
                      <a:pt x="2152" y="19"/>
                      <a:pt x="2119" y="0"/>
                      <a:pt x="20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9" name="Google Shape;1969;p69"/>
              <p:cNvSpPr/>
              <p:nvPr/>
            </p:nvSpPr>
            <p:spPr>
              <a:xfrm>
                <a:off x="2500527" y="2988044"/>
                <a:ext cx="12366" cy="33589"/>
              </a:xfrm>
              <a:custGeom>
                <a:avLst/>
                <a:gdLst/>
                <a:ahLst/>
                <a:cxnLst/>
                <a:rect l="l" t="t" r="r" b="b"/>
                <a:pathLst>
                  <a:path w="564" h="1532" extrusionOk="0">
                    <a:moveTo>
                      <a:pt x="497" y="1"/>
                    </a:moveTo>
                    <a:cubicBezTo>
                      <a:pt x="464" y="1"/>
                      <a:pt x="431" y="9"/>
                      <a:pt x="431" y="26"/>
                    </a:cubicBezTo>
                    <a:cubicBezTo>
                      <a:pt x="199" y="489"/>
                      <a:pt x="67" y="986"/>
                      <a:pt x="1" y="1482"/>
                    </a:cubicBezTo>
                    <a:cubicBezTo>
                      <a:pt x="1" y="1515"/>
                      <a:pt x="34" y="1532"/>
                      <a:pt x="67" y="1532"/>
                    </a:cubicBezTo>
                    <a:cubicBezTo>
                      <a:pt x="100" y="1532"/>
                      <a:pt x="133" y="1515"/>
                      <a:pt x="133" y="1482"/>
                    </a:cubicBezTo>
                    <a:cubicBezTo>
                      <a:pt x="199" y="986"/>
                      <a:pt x="332" y="489"/>
                      <a:pt x="563" y="26"/>
                    </a:cubicBezTo>
                    <a:cubicBezTo>
                      <a:pt x="563" y="9"/>
                      <a:pt x="530" y="1"/>
                      <a:pt x="4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970" name="Google Shape;1970;p69"/>
          <p:cNvGrpSpPr/>
          <p:nvPr/>
        </p:nvGrpSpPr>
        <p:grpSpPr>
          <a:xfrm>
            <a:off x="7403600" y="1295828"/>
            <a:ext cx="784800" cy="2551847"/>
            <a:chOff x="7403600" y="1284603"/>
            <a:chExt cx="784800" cy="2551847"/>
          </a:xfrm>
        </p:grpSpPr>
        <p:sp>
          <p:nvSpPr>
            <p:cNvPr id="1971" name="Google Shape;1971;p69"/>
            <p:cNvSpPr/>
            <p:nvPr/>
          </p:nvSpPr>
          <p:spPr>
            <a:xfrm>
              <a:off x="7403600" y="3525350"/>
              <a:ext cx="784800" cy="31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72" name="Google Shape;1972;p69"/>
            <p:cNvGrpSpPr/>
            <p:nvPr/>
          </p:nvGrpSpPr>
          <p:grpSpPr>
            <a:xfrm flipH="1">
              <a:off x="7436444" y="1284603"/>
              <a:ext cx="719095" cy="2444326"/>
              <a:chOff x="3357706" y="2560222"/>
              <a:chExt cx="618417" cy="2102103"/>
            </a:xfrm>
          </p:grpSpPr>
          <p:sp>
            <p:nvSpPr>
              <p:cNvPr id="1973" name="Google Shape;1973;p69"/>
              <p:cNvSpPr/>
              <p:nvPr/>
            </p:nvSpPr>
            <p:spPr>
              <a:xfrm>
                <a:off x="3736592" y="4531389"/>
                <a:ext cx="87832" cy="103376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4715" extrusionOk="0">
                    <a:moveTo>
                      <a:pt x="1644" y="1"/>
                    </a:moveTo>
                    <a:cubicBezTo>
                      <a:pt x="1405" y="1"/>
                      <a:pt x="1175" y="38"/>
                      <a:pt x="927" y="113"/>
                    </a:cubicBezTo>
                    <a:cubicBezTo>
                      <a:pt x="530" y="212"/>
                      <a:pt x="232" y="245"/>
                      <a:pt x="265" y="742"/>
                    </a:cubicBezTo>
                    <a:cubicBezTo>
                      <a:pt x="298" y="1238"/>
                      <a:pt x="298" y="1668"/>
                      <a:pt x="298" y="2132"/>
                    </a:cubicBezTo>
                    <a:cubicBezTo>
                      <a:pt x="265" y="2562"/>
                      <a:pt x="199" y="2993"/>
                      <a:pt x="99" y="3390"/>
                    </a:cubicBezTo>
                    <a:cubicBezTo>
                      <a:pt x="99" y="3456"/>
                      <a:pt x="99" y="3522"/>
                      <a:pt x="66" y="3555"/>
                    </a:cubicBezTo>
                    <a:cubicBezTo>
                      <a:pt x="33" y="3787"/>
                      <a:pt x="0" y="4019"/>
                      <a:pt x="0" y="4251"/>
                    </a:cubicBezTo>
                    <a:cubicBezTo>
                      <a:pt x="0" y="4317"/>
                      <a:pt x="0" y="4350"/>
                      <a:pt x="66" y="4416"/>
                    </a:cubicBezTo>
                    <a:cubicBezTo>
                      <a:pt x="99" y="4449"/>
                      <a:pt x="133" y="4482"/>
                      <a:pt x="166" y="4482"/>
                    </a:cubicBezTo>
                    <a:cubicBezTo>
                      <a:pt x="629" y="4648"/>
                      <a:pt x="1093" y="4714"/>
                      <a:pt x="1589" y="4714"/>
                    </a:cubicBezTo>
                    <a:cubicBezTo>
                      <a:pt x="1920" y="4681"/>
                      <a:pt x="2251" y="4648"/>
                      <a:pt x="2582" y="4582"/>
                    </a:cubicBezTo>
                    <a:lnTo>
                      <a:pt x="3575" y="4416"/>
                    </a:lnTo>
                    <a:cubicBezTo>
                      <a:pt x="3675" y="4416"/>
                      <a:pt x="3807" y="4383"/>
                      <a:pt x="3873" y="4284"/>
                    </a:cubicBezTo>
                    <a:cubicBezTo>
                      <a:pt x="4006" y="4118"/>
                      <a:pt x="3873" y="3920"/>
                      <a:pt x="3774" y="3820"/>
                    </a:cubicBezTo>
                    <a:cubicBezTo>
                      <a:pt x="3675" y="3721"/>
                      <a:pt x="3575" y="3622"/>
                      <a:pt x="3476" y="3555"/>
                    </a:cubicBezTo>
                    <a:cubicBezTo>
                      <a:pt x="3178" y="3390"/>
                      <a:pt x="3046" y="3291"/>
                      <a:pt x="2979" y="2960"/>
                    </a:cubicBezTo>
                    <a:cubicBezTo>
                      <a:pt x="2913" y="2463"/>
                      <a:pt x="2880" y="1966"/>
                      <a:pt x="2880" y="1503"/>
                    </a:cubicBezTo>
                    <a:cubicBezTo>
                      <a:pt x="2880" y="1271"/>
                      <a:pt x="2880" y="1039"/>
                      <a:pt x="2880" y="808"/>
                    </a:cubicBezTo>
                    <a:cubicBezTo>
                      <a:pt x="2847" y="642"/>
                      <a:pt x="2880" y="410"/>
                      <a:pt x="2748" y="311"/>
                    </a:cubicBezTo>
                    <a:cubicBezTo>
                      <a:pt x="2483" y="113"/>
                      <a:pt x="2185" y="46"/>
                      <a:pt x="1887" y="13"/>
                    </a:cubicBezTo>
                    <a:cubicBezTo>
                      <a:pt x="1804" y="5"/>
                      <a:pt x="1724" y="1"/>
                      <a:pt x="1644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4" name="Google Shape;1974;p69"/>
              <p:cNvSpPr/>
              <p:nvPr/>
            </p:nvSpPr>
            <p:spPr>
              <a:xfrm>
                <a:off x="3738039" y="4523934"/>
                <a:ext cx="68253" cy="70226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3203" extrusionOk="0">
                    <a:moveTo>
                      <a:pt x="1569" y="0"/>
                    </a:moveTo>
                    <a:cubicBezTo>
                      <a:pt x="1436" y="0"/>
                      <a:pt x="1308" y="17"/>
                      <a:pt x="1192" y="55"/>
                    </a:cubicBezTo>
                    <a:cubicBezTo>
                      <a:pt x="894" y="155"/>
                      <a:pt x="861" y="353"/>
                      <a:pt x="662" y="519"/>
                    </a:cubicBezTo>
                    <a:cubicBezTo>
                      <a:pt x="464" y="684"/>
                      <a:pt x="298" y="684"/>
                      <a:pt x="166" y="916"/>
                    </a:cubicBezTo>
                    <a:cubicBezTo>
                      <a:pt x="33" y="1280"/>
                      <a:pt x="0" y="1644"/>
                      <a:pt x="67" y="1975"/>
                    </a:cubicBezTo>
                    <a:cubicBezTo>
                      <a:pt x="33" y="2273"/>
                      <a:pt x="33" y="2571"/>
                      <a:pt x="67" y="2869"/>
                    </a:cubicBezTo>
                    <a:cubicBezTo>
                      <a:pt x="107" y="3136"/>
                      <a:pt x="212" y="3186"/>
                      <a:pt x="372" y="3186"/>
                    </a:cubicBezTo>
                    <a:cubicBezTo>
                      <a:pt x="470" y="3186"/>
                      <a:pt x="590" y="3167"/>
                      <a:pt x="729" y="3167"/>
                    </a:cubicBezTo>
                    <a:cubicBezTo>
                      <a:pt x="868" y="3167"/>
                      <a:pt x="1471" y="3203"/>
                      <a:pt x="2018" y="3203"/>
                    </a:cubicBezTo>
                    <a:cubicBezTo>
                      <a:pt x="2382" y="3203"/>
                      <a:pt x="2721" y="3187"/>
                      <a:pt x="2880" y="3134"/>
                    </a:cubicBezTo>
                    <a:cubicBezTo>
                      <a:pt x="2947" y="3101"/>
                      <a:pt x="2980" y="3068"/>
                      <a:pt x="2980" y="3035"/>
                    </a:cubicBezTo>
                    <a:cubicBezTo>
                      <a:pt x="3013" y="2704"/>
                      <a:pt x="3046" y="2373"/>
                      <a:pt x="3046" y="2008"/>
                    </a:cubicBezTo>
                    <a:cubicBezTo>
                      <a:pt x="3112" y="1711"/>
                      <a:pt x="3112" y="1413"/>
                      <a:pt x="3046" y="1082"/>
                    </a:cubicBezTo>
                    <a:cubicBezTo>
                      <a:pt x="3013" y="784"/>
                      <a:pt x="2880" y="519"/>
                      <a:pt x="2649" y="287"/>
                    </a:cubicBezTo>
                    <a:cubicBezTo>
                      <a:pt x="2417" y="122"/>
                      <a:pt x="2152" y="22"/>
                      <a:pt x="1854" y="22"/>
                    </a:cubicBezTo>
                    <a:cubicBezTo>
                      <a:pt x="1758" y="8"/>
                      <a:pt x="1662" y="0"/>
                      <a:pt x="15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5" name="Google Shape;1975;p69"/>
              <p:cNvSpPr/>
              <p:nvPr/>
            </p:nvSpPr>
            <p:spPr>
              <a:xfrm>
                <a:off x="3724972" y="4600189"/>
                <a:ext cx="177110" cy="62135"/>
              </a:xfrm>
              <a:custGeom>
                <a:avLst/>
                <a:gdLst/>
                <a:ahLst/>
                <a:cxnLst/>
                <a:rect l="l" t="t" r="r" b="b"/>
                <a:pathLst>
                  <a:path w="8078" h="2834" extrusionOk="0">
                    <a:moveTo>
                      <a:pt x="3619" y="0"/>
                    </a:moveTo>
                    <a:cubicBezTo>
                      <a:pt x="3525" y="0"/>
                      <a:pt x="3428" y="23"/>
                      <a:pt x="3344" y="86"/>
                    </a:cubicBezTo>
                    <a:cubicBezTo>
                      <a:pt x="3245" y="153"/>
                      <a:pt x="3145" y="252"/>
                      <a:pt x="3079" y="351"/>
                    </a:cubicBezTo>
                    <a:cubicBezTo>
                      <a:pt x="2880" y="583"/>
                      <a:pt x="2616" y="782"/>
                      <a:pt x="2351" y="881"/>
                    </a:cubicBezTo>
                    <a:cubicBezTo>
                      <a:pt x="2185" y="936"/>
                      <a:pt x="2020" y="962"/>
                      <a:pt x="1858" y="962"/>
                    </a:cubicBezTo>
                    <a:cubicBezTo>
                      <a:pt x="1534" y="962"/>
                      <a:pt x="1225" y="859"/>
                      <a:pt x="960" y="682"/>
                    </a:cubicBezTo>
                    <a:cubicBezTo>
                      <a:pt x="861" y="616"/>
                      <a:pt x="729" y="583"/>
                      <a:pt x="629" y="583"/>
                    </a:cubicBezTo>
                    <a:cubicBezTo>
                      <a:pt x="497" y="616"/>
                      <a:pt x="431" y="682"/>
                      <a:pt x="398" y="782"/>
                    </a:cubicBezTo>
                    <a:cubicBezTo>
                      <a:pt x="133" y="1245"/>
                      <a:pt x="0" y="1742"/>
                      <a:pt x="0" y="2238"/>
                    </a:cubicBezTo>
                    <a:lnTo>
                      <a:pt x="0" y="2668"/>
                    </a:lnTo>
                    <a:lnTo>
                      <a:pt x="0" y="2834"/>
                    </a:lnTo>
                    <a:lnTo>
                      <a:pt x="7912" y="2834"/>
                    </a:lnTo>
                    <a:lnTo>
                      <a:pt x="7945" y="2801"/>
                    </a:lnTo>
                    <a:cubicBezTo>
                      <a:pt x="8078" y="2635"/>
                      <a:pt x="8078" y="2404"/>
                      <a:pt x="7912" y="2238"/>
                    </a:cubicBezTo>
                    <a:cubicBezTo>
                      <a:pt x="7714" y="1973"/>
                      <a:pt x="7449" y="1775"/>
                      <a:pt x="7184" y="1642"/>
                    </a:cubicBezTo>
                    <a:cubicBezTo>
                      <a:pt x="6820" y="1510"/>
                      <a:pt x="6456" y="1344"/>
                      <a:pt x="6092" y="1245"/>
                    </a:cubicBezTo>
                    <a:cubicBezTo>
                      <a:pt x="5661" y="1079"/>
                      <a:pt x="5264" y="881"/>
                      <a:pt x="4867" y="649"/>
                    </a:cubicBezTo>
                    <a:cubicBezTo>
                      <a:pt x="4536" y="384"/>
                      <a:pt x="4172" y="186"/>
                      <a:pt x="3774" y="20"/>
                    </a:cubicBezTo>
                    <a:cubicBezTo>
                      <a:pt x="3726" y="8"/>
                      <a:pt x="3673" y="0"/>
                      <a:pt x="36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6" name="Google Shape;1976;p69"/>
              <p:cNvSpPr/>
              <p:nvPr/>
            </p:nvSpPr>
            <p:spPr>
              <a:xfrm>
                <a:off x="3724972" y="4649258"/>
                <a:ext cx="176387" cy="13067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596" extrusionOk="0">
                    <a:moveTo>
                      <a:pt x="0" y="0"/>
                    </a:moveTo>
                    <a:lnTo>
                      <a:pt x="0" y="430"/>
                    </a:lnTo>
                    <a:lnTo>
                      <a:pt x="0" y="596"/>
                    </a:lnTo>
                    <a:lnTo>
                      <a:pt x="7912" y="596"/>
                    </a:lnTo>
                    <a:lnTo>
                      <a:pt x="7945" y="563"/>
                    </a:lnTo>
                    <a:cubicBezTo>
                      <a:pt x="8045" y="397"/>
                      <a:pt x="8045" y="166"/>
                      <a:pt x="7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7" name="Google Shape;1977;p69"/>
              <p:cNvSpPr/>
              <p:nvPr/>
            </p:nvSpPr>
            <p:spPr>
              <a:xfrm>
                <a:off x="3806270" y="4605890"/>
                <a:ext cx="54440" cy="43148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968" extrusionOk="0">
                    <a:moveTo>
                      <a:pt x="133" y="0"/>
                    </a:moveTo>
                    <a:cubicBezTo>
                      <a:pt x="108" y="0"/>
                      <a:pt x="83" y="8"/>
                      <a:pt x="66" y="25"/>
                    </a:cubicBezTo>
                    <a:cubicBezTo>
                      <a:pt x="33" y="25"/>
                      <a:pt x="0" y="58"/>
                      <a:pt x="33" y="91"/>
                    </a:cubicBezTo>
                    <a:cubicBezTo>
                      <a:pt x="464" y="389"/>
                      <a:pt x="894" y="654"/>
                      <a:pt x="1390" y="919"/>
                    </a:cubicBezTo>
                    <a:cubicBezTo>
                      <a:pt x="1622" y="1018"/>
                      <a:pt x="1854" y="1151"/>
                      <a:pt x="2086" y="1250"/>
                    </a:cubicBezTo>
                    <a:cubicBezTo>
                      <a:pt x="2119" y="1250"/>
                      <a:pt x="2218" y="1283"/>
                      <a:pt x="2251" y="1316"/>
                    </a:cubicBezTo>
                    <a:cubicBezTo>
                      <a:pt x="2251" y="1349"/>
                      <a:pt x="2251" y="1448"/>
                      <a:pt x="2218" y="1482"/>
                    </a:cubicBezTo>
                    <a:cubicBezTo>
                      <a:pt x="2185" y="1515"/>
                      <a:pt x="1920" y="1846"/>
                      <a:pt x="1986" y="1945"/>
                    </a:cubicBezTo>
                    <a:cubicBezTo>
                      <a:pt x="1997" y="1961"/>
                      <a:pt x="2010" y="1967"/>
                      <a:pt x="2026" y="1967"/>
                    </a:cubicBezTo>
                    <a:cubicBezTo>
                      <a:pt x="2110" y="1967"/>
                      <a:pt x="2251" y="1774"/>
                      <a:pt x="2251" y="1746"/>
                    </a:cubicBezTo>
                    <a:cubicBezTo>
                      <a:pt x="2284" y="1680"/>
                      <a:pt x="2317" y="1614"/>
                      <a:pt x="2350" y="1581"/>
                    </a:cubicBezTo>
                    <a:cubicBezTo>
                      <a:pt x="2384" y="1515"/>
                      <a:pt x="2483" y="1415"/>
                      <a:pt x="2417" y="1316"/>
                    </a:cubicBezTo>
                    <a:cubicBezTo>
                      <a:pt x="2384" y="1217"/>
                      <a:pt x="2284" y="1184"/>
                      <a:pt x="2185" y="1151"/>
                    </a:cubicBezTo>
                    <a:cubicBezTo>
                      <a:pt x="1755" y="952"/>
                      <a:pt x="1291" y="753"/>
                      <a:pt x="894" y="488"/>
                    </a:cubicBezTo>
                    <a:cubicBezTo>
                      <a:pt x="662" y="323"/>
                      <a:pt x="430" y="190"/>
                      <a:pt x="199" y="25"/>
                    </a:cubicBezTo>
                    <a:cubicBezTo>
                      <a:pt x="182" y="8"/>
                      <a:pt x="157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8" name="Google Shape;1978;p69"/>
              <p:cNvSpPr/>
              <p:nvPr/>
            </p:nvSpPr>
            <p:spPr>
              <a:xfrm>
                <a:off x="3735123" y="4616589"/>
                <a:ext cx="22539" cy="31594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441" extrusionOk="0">
                    <a:moveTo>
                      <a:pt x="34" y="0"/>
                    </a:moveTo>
                    <a:cubicBezTo>
                      <a:pt x="1" y="0"/>
                      <a:pt x="1" y="67"/>
                      <a:pt x="34" y="67"/>
                    </a:cubicBezTo>
                    <a:cubicBezTo>
                      <a:pt x="464" y="365"/>
                      <a:pt x="762" y="861"/>
                      <a:pt x="862" y="1391"/>
                    </a:cubicBezTo>
                    <a:cubicBezTo>
                      <a:pt x="862" y="1424"/>
                      <a:pt x="903" y="1440"/>
                      <a:pt x="944" y="1440"/>
                    </a:cubicBezTo>
                    <a:cubicBezTo>
                      <a:pt x="986" y="1440"/>
                      <a:pt x="1027" y="1424"/>
                      <a:pt x="1027" y="1391"/>
                    </a:cubicBezTo>
                    <a:cubicBezTo>
                      <a:pt x="928" y="828"/>
                      <a:pt x="630" y="331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9" name="Google Shape;1979;p69"/>
              <p:cNvSpPr/>
              <p:nvPr/>
            </p:nvSpPr>
            <p:spPr>
              <a:xfrm>
                <a:off x="3814974" y="4607162"/>
                <a:ext cx="11642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31" extrusionOk="0">
                    <a:moveTo>
                      <a:pt x="364" y="0"/>
                    </a:moveTo>
                    <a:cubicBezTo>
                      <a:pt x="331" y="0"/>
                      <a:pt x="331" y="33"/>
                      <a:pt x="298" y="33"/>
                    </a:cubicBezTo>
                    <a:lnTo>
                      <a:pt x="0" y="364"/>
                    </a:lnTo>
                    <a:cubicBezTo>
                      <a:pt x="0" y="364"/>
                      <a:pt x="0" y="397"/>
                      <a:pt x="33" y="430"/>
                    </a:cubicBezTo>
                    <a:lnTo>
                      <a:pt x="133" y="430"/>
                    </a:lnTo>
                    <a:cubicBezTo>
                      <a:pt x="133" y="430"/>
                      <a:pt x="166" y="397"/>
                      <a:pt x="166" y="397"/>
                    </a:cubicBezTo>
                    <a:lnTo>
                      <a:pt x="464" y="66"/>
                    </a:lnTo>
                    <a:cubicBezTo>
                      <a:pt x="530" y="66"/>
                      <a:pt x="464" y="33"/>
                      <a:pt x="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0" name="Google Shape;1980;p69"/>
              <p:cNvSpPr/>
              <p:nvPr/>
            </p:nvSpPr>
            <p:spPr>
              <a:xfrm>
                <a:off x="3824402" y="4612424"/>
                <a:ext cx="10919" cy="855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390" extrusionOk="0">
                    <a:moveTo>
                      <a:pt x="352" y="0"/>
                    </a:moveTo>
                    <a:cubicBezTo>
                      <a:pt x="332" y="0"/>
                      <a:pt x="315" y="8"/>
                      <a:pt x="299" y="25"/>
                    </a:cubicBezTo>
                    <a:cubicBezTo>
                      <a:pt x="199" y="124"/>
                      <a:pt x="100" y="224"/>
                      <a:pt x="34" y="323"/>
                    </a:cubicBezTo>
                    <a:cubicBezTo>
                      <a:pt x="1" y="323"/>
                      <a:pt x="1" y="356"/>
                      <a:pt x="34" y="356"/>
                    </a:cubicBezTo>
                    <a:cubicBezTo>
                      <a:pt x="34" y="389"/>
                      <a:pt x="34" y="389"/>
                      <a:pt x="67" y="389"/>
                    </a:cubicBezTo>
                    <a:lnTo>
                      <a:pt x="133" y="389"/>
                    </a:lnTo>
                    <a:cubicBezTo>
                      <a:pt x="166" y="389"/>
                      <a:pt x="166" y="389"/>
                      <a:pt x="199" y="356"/>
                    </a:cubicBezTo>
                    <a:cubicBezTo>
                      <a:pt x="266" y="257"/>
                      <a:pt x="365" y="157"/>
                      <a:pt x="464" y="91"/>
                    </a:cubicBezTo>
                    <a:cubicBezTo>
                      <a:pt x="497" y="58"/>
                      <a:pt x="464" y="25"/>
                      <a:pt x="431" y="25"/>
                    </a:cubicBezTo>
                    <a:cubicBezTo>
                      <a:pt x="398" y="8"/>
                      <a:pt x="373" y="0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1" name="Google Shape;1981;p69"/>
              <p:cNvSpPr/>
              <p:nvPr/>
            </p:nvSpPr>
            <p:spPr>
              <a:xfrm>
                <a:off x="3836022" y="4617488"/>
                <a:ext cx="8726" cy="8551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90" extrusionOk="0">
                    <a:moveTo>
                      <a:pt x="311" y="1"/>
                    </a:moveTo>
                    <a:cubicBezTo>
                      <a:pt x="298" y="1"/>
                      <a:pt x="282" y="9"/>
                      <a:pt x="265" y="26"/>
                    </a:cubicBezTo>
                    <a:lnTo>
                      <a:pt x="199" y="26"/>
                    </a:lnTo>
                    <a:lnTo>
                      <a:pt x="0" y="324"/>
                    </a:lnTo>
                    <a:lnTo>
                      <a:pt x="0" y="357"/>
                    </a:lnTo>
                    <a:cubicBezTo>
                      <a:pt x="0" y="357"/>
                      <a:pt x="33" y="357"/>
                      <a:pt x="33" y="390"/>
                    </a:cubicBezTo>
                    <a:lnTo>
                      <a:pt x="133" y="390"/>
                    </a:lnTo>
                    <a:cubicBezTo>
                      <a:pt x="133" y="390"/>
                      <a:pt x="166" y="357"/>
                      <a:pt x="166" y="357"/>
                    </a:cubicBezTo>
                    <a:lnTo>
                      <a:pt x="398" y="92"/>
                    </a:lnTo>
                    <a:lnTo>
                      <a:pt x="398" y="59"/>
                    </a:lnTo>
                    <a:cubicBezTo>
                      <a:pt x="365" y="26"/>
                      <a:pt x="365" y="26"/>
                      <a:pt x="331" y="26"/>
                    </a:cubicBezTo>
                    <a:cubicBezTo>
                      <a:pt x="331" y="9"/>
                      <a:pt x="323" y="1"/>
                      <a:pt x="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2" name="Google Shape;1982;p69"/>
              <p:cNvSpPr/>
              <p:nvPr/>
            </p:nvSpPr>
            <p:spPr>
              <a:xfrm>
                <a:off x="3846173" y="4622400"/>
                <a:ext cx="1019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31" extrusionOk="0">
                    <a:moveTo>
                      <a:pt x="398" y="0"/>
                    </a:moveTo>
                    <a:cubicBezTo>
                      <a:pt x="365" y="0"/>
                      <a:pt x="299" y="0"/>
                      <a:pt x="266" y="33"/>
                    </a:cubicBezTo>
                    <a:cubicBezTo>
                      <a:pt x="166" y="133"/>
                      <a:pt x="67" y="232"/>
                      <a:pt x="1" y="364"/>
                    </a:cubicBezTo>
                    <a:cubicBezTo>
                      <a:pt x="1" y="364"/>
                      <a:pt x="1" y="398"/>
                      <a:pt x="1" y="398"/>
                    </a:cubicBezTo>
                    <a:cubicBezTo>
                      <a:pt x="1" y="398"/>
                      <a:pt x="34" y="431"/>
                      <a:pt x="67" y="431"/>
                    </a:cubicBezTo>
                    <a:cubicBezTo>
                      <a:pt x="100" y="431"/>
                      <a:pt x="133" y="431"/>
                      <a:pt x="166" y="398"/>
                    </a:cubicBezTo>
                    <a:lnTo>
                      <a:pt x="233" y="298"/>
                    </a:lnTo>
                    <a:lnTo>
                      <a:pt x="266" y="265"/>
                    </a:lnTo>
                    <a:cubicBezTo>
                      <a:pt x="299" y="199"/>
                      <a:pt x="332" y="166"/>
                      <a:pt x="398" y="100"/>
                    </a:cubicBezTo>
                    <a:cubicBezTo>
                      <a:pt x="464" y="33"/>
                      <a:pt x="431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3" name="Google Shape;1983;p69"/>
              <p:cNvSpPr/>
              <p:nvPr/>
            </p:nvSpPr>
            <p:spPr>
              <a:xfrm>
                <a:off x="3686494" y="3376402"/>
                <a:ext cx="191646" cy="1186976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54138" extrusionOk="0">
                    <a:moveTo>
                      <a:pt x="5748" y="1"/>
                    </a:moveTo>
                    <a:cubicBezTo>
                      <a:pt x="4850" y="1"/>
                      <a:pt x="3967" y="240"/>
                      <a:pt x="3179" y="719"/>
                    </a:cubicBezTo>
                    <a:cubicBezTo>
                      <a:pt x="2384" y="1116"/>
                      <a:pt x="1722" y="1745"/>
                      <a:pt x="1226" y="2506"/>
                    </a:cubicBezTo>
                    <a:cubicBezTo>
                      <a:pt x="862" y="3334"/>
                      <a:pt x="663" y="4194"/>
                      <a:pt x="663" y="5055"/>
                    </a:cubicBezTo>
                    <a:cubicBezTo>
                      <a:pt x="166" y="11511"/>
                      <a:pt x="1" y="17999"/>
                      <a:pt x="166" y="24454"/>
                    </a:cubicBezTo>
                    <a:cubicBezTo>
                      <a:pt x="299" y="29916"/>
                      <a:pt x="464" y="35379"/>
                      <a:pt x="630" y="40841"/>
                    </a:cubicBezTo>
                    <a:cubicBezTo>
                      <a:pt x="696" y="43357"/>
                      <a:pt x="762" y="45840"/>
                      <a:pt x="795" y="48356"/>
                    </a:cubicBezTo>
                    <a:cubicBezTo>
                      <a:pt x="795" y="49812"/>
                      <a:pt x="200" y="52494"/>
                      <a:pt x="1590" y="53520"/>
                    </a:cubicBezTo>
                    <a:cubicBezTo>
                      <a:pt x="2151" y="53929"/>
                      <a:pt x="2991" y="54137"/>
                      <a:pt x="3837" y="54137"/>
                    </a:cubicBezTo>
                    <a:cubicBezTo>
                      <a:pt x="4838" y="54137"/>
                      <a:pt x="5849" y="53847"/>
                      <a:pt x="6423" y="53255"/>
                    </a:cubicBezTo>
                    <a:cubicBezTo>
                      <a:pt x="6986" y="52725"/>
                      <a:pt x="7350" y="51964"/>
                      <a:pt x="7416" y="51203"/>
                    </a:cubicBezTo>
                    <a:cubicBezTo>
                      <a:pt x="7780" y="47660"/>
                      <a:pt x="7747" y="44118"/>
                      <a:pt x="7880" y="40576"/>
                    </a:cubicBezTo>
                    <a:cubicBezTo>
                      <a:pt x="8178" y="29817"/>
                      <a:pt x="8740" y="19025"/>
                      <a:pt x="8608" y="8266"/>
                    </a:cubicBezTo>
                    <a:cubicBezTo>
                      <a:pt x="8575" y="6876"/>
                      <a:pt x="8575" y="5452"/>
                      <a:pt x="8542" y="4062"/>
                    </a:cubicBezTo>
                    <a:cubicBezTo>
                      <a:pt x="8542" y="3566"/>
                      <a:pt x="8542" y="3036"/>
                      <a:pt x="8509" y="2539"/>
                    </a:cubicBezTo>
                    <a:cubicBezTo>
                      <a:pt x="8509" y="1248"/>
                      <a:pt x="7516" y="156"/>
                      <a:pt x="6224" y="23"/>
                    </a:cubicBezTo>
                    <a:cubicBezTo>
                      <a:pt x="6066" y="8"/>
                      <a:pt x="5907" y="1"/>
                      <a:pt x="57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4" name="Google Shape;1984;p69"/>
              <p:cNvSpPr/>
              <p:nvPr/>
            </p:nvSpPr>
            <p:spPr>
              <a:xfrm>
                <a:off x="3560206" y="4531389"/>
                <a:ext cx="87853" cy="103376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4715" extrusionOk="0">
                    <a:moveTo>
                      <a:pt x="1659" y="1"/>
                    </a:moveTo>
                    <a:cubicBezTo>
                      <a:pt x="1426" y="1"/>
                      <a:pt x="1184" y="38"/>
                      <a:pt x="961" y="113"/>
                    </a:cubicBezTo>
                    <a:cubicBezTo>
                      <a:pt x="530" y="212"/>
                      <a:pt x="233" y="245"/>
                      <a:pt x="266" y="742"/>
                    </a:cubicBezTo>
                    <a:cubicBezTo>
                      <a:pt x="299" y="1238"/>
                      <a:pt x="332" y="1668"/>
                      <a:pt x="299" y="2132"/>
                    </a:cubicBezTo>
                    <a:cubicBezTo>
                      <a:pt x="266" y="2562"/>
                      <a:pt x="199" y="2993"/>
                      <a:pt x="133" y="3390"/>
                    </a:cubicBezTo>
                    <a:cubicBezTo>
                      <a:pt x="133" y="3456"/>
                      <a:pt x="100" y="3522"/>
                      <a:pt x="100" y="3555"/>
                    </a:cubicBezTo>
                    <a:cubicBezTo>
                      <a:pt x="34" y="3787"/>
                      <a:pt x="1" y="4019"/>
                      <a:pt x="1" y="4251"/>
                    </a:cubicBezTo>
                    <a:cubicBezTo>
                      <a:pt x="1" y="4317"/>
                      <a:pt x="34" y="4350"/>
                      <a:pt x="67" y="4416"/>
                    </a:cubicBezTo>
                    <a:cubicBezTo>
                      <a:pt x="100" y="4449"/>
                      <a:pt x="133" y="4482"/>
                      <a:pt x="199" y="4482"/>
                    </a:cubicBezTo>
                    <a:cubicBezTo>
                      <a:pt x="630" y="4648"/>
                      <a:pt x="1126" y="4714"/>
                      <a:pt x="1590" y="4714"/>
                    </a:cubicBezTo>
                    <a:cubicBezTo>
                      <a:pt x="1921" y="4681"/>
                      <a:pt x="2252" y="4648"/>
                      <a:pt x="2583" y="4582"/>
                    </a:cubicBezTo>
                    <a:lnTo>
                      <a:pt x="3609" y="4416"/>
                    </a:lnTo>
                    <a:cubicBezTo>
                      <a:pt x="3708" y="4416"/>
                      <a:pt x="3841" y="4350"/>
                      <a:pt x="3907" y="4284"/>
                    </a:cubicBezTo>
                    <a:cubicBezTo>
                      <a:pt x="4006" y="4118"/>
                      <a:pt x="3907" y="3920"/>
                      <a:pt x="3775" y="3820"/>
                    </a:cubicBezTo>
                    <a:cubicBezTo>
                      <a:pt x="3675" y="3721"/>
                      <a:pt x="3576" y="3622"/>
                      <a:pt x="3477" y="3555"/>
                    </a:cubicBezTo>
                    <a:cubicBezTo>
                      <a:pt x="3212" y="3390"/>
                      <a:pt x="3079" y="3291"/>
                      <a:pt x="3013" y="2960"/>
                    </a:cubicBezTo>
                    <a:cubicBezTo>
                      <a:pt x="2947" y="2463"/>
                      <a:pt x="2881" y="1966"/>
                      <a:pt x="2881" y="1503"/>
                    </a:cubicBezTo>
                    <a:cubicBezTo>
                      <a:pt x="2914" y="1271"/>
                      <a:pt x="2914" y="1039"/>
                      <a:pt x="2881" y="808"/>
                    </a:cubicBezTo>
                    <a:cubicBezTo>
                      <a:pt x="2881" y="642"/>
                      <a:pt x="2881" y="410"/>
                      <a:pt x="2748" y="311"/>
                    </a:cubicBezTo>
                    <a:cubicBezTo>
                      <a:pt x="2517" y="113"/>
                      <a:pt x="2219" y="46"/>
                      <a:pt x="1888" y="13"/>
                    </a:cubicBezTo>
                    <a:cubicBezTo>
                      <a:pt x="1813" y="5"/>
                      <a:pt x="1737" y="1"/>
                      <a:pt x="1659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5" name="Google Shape;1985;p69"/>
              <p:cNvSpPr/>
              <p:nvPr/>
            </p:nvSpPr>
            <p:spPr>
              <a:xfrm>
                <a:off x="3562398" y="4523934"/>
                <a:ext cx="67507" cy="70226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203" extrusionOk="0">
                    <a:moveTo>
                      <a:pt x="1566" y="0"/>
                    </a:moveTo>
                    <a:cubicBezTo>
                      <a:pt x="1430" y="0"/>
                      <a:pt x="1294" y="17"/>
                      <a:pt x="1159" y="55"/>
                    </a:cubicBezTo>
                    <a:cubicBezTo>
                      <a:pt x="894" y="155"/>
                      <a:pt x="828" y="353"/>
                      <a:pt x="662" y="519"/>
                    </a:cubicBezTo>
                    <a:cubicBezTo>
                      <a:pt x="464" y="684"/>
                      <a:pt x="265" y="684"/>
                      <a:pt x="166" y="916"/>
                    </a:cubicBezTo>
                    <a:cubicBezTo>
                      <a:pt x="33" y="1280"/>
                      <a:pt x="0" y="1644"/>
                      <a:pt x="33" y="1975"/>
                    </a:cubicBezTo>
                    <a:cubicBezTo>
                      <a:pt x="33" y="2273"/>
                      <a:pt x="33" y="2571"/>
                      <a:pt x="33" y="2869"/>
                    </a:cubicBezTo>
                    <a:cubicBezTo>
                      <a:pt x="74" y="3136"/>
                      <a:pt x="179" y="3186"/>
                      <a:pt x="339" y="3186"/>
                    </a:cubicBezTo>
                    <a:cubicBezTo>
                      <a:pt x="437" y="3186"/>
                      <a:pt x="557" y="3167"/>
                      <a:pt x="695" y="3167"/>
                    </a:cubicBezTo>
                    <a:cubicBezTo>
                      <a:pt x="834" y="3167"/>
                      <a:pt x="1438" y="3203"/>
                      <a:pt x="1992" y="3203"/>
                    </a:cubicBezTo>
                    <a:cubicBezTo>
                      <a:pt x="2361" y="3203"/>
                      <a:pt x="2708" y="3187"/>
                      <a:pt x="2880" y="3134"/>
                    </a:cubicBezTo>
                    <a:cubicBezTo>
                      <a:pt x="2946" y="3101"/>
                      <a:pt x="2979" y="3068"/>
                      <a:pt x="2979" y="3035"/>
                    </a:cubicBezTo>
                    <a:cubicBezTo>
                      <a:pt x="2979" y="2704"/>
                      <a:pt x="3013" y="2373"/>
                      <a:pt x="3046" y="2008"/>
                    </a:cubicBezTo>
                    <a:cubicBezTo>
                      <a:pt x="3079" y="1711"/>
                      <a:pt x="3079" y="1413"/>
                      <a:pt x="3046" y="1082"/>
                    </a:cubicBezTo>
                    <a:cubicBezTo>
                      <a:pt x="3013" y="784"/>
                      <a:pt x="2847" y="519"/>
                      <a:pt x="2648" y="287"/>
                    </a:cubicBezTo>
                    <a:cubicBezTo>
                      <a:pt x="2384" y="122"/>
                      <a:pt x="2119" y="22"/>
                      <a:pt x="1854" y="22"/>
                    </a:cubicBezTo>
                    <a:cubicBezTo>
                      <a:pt x="1758" y="8"/>
                      <a:pt x="1662" y="0"/>
                      <a:pt x="1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6" name="Google Shape;1986;p69"/>
              <p:cNvSpPr/>
              <p:nvPr/>
            </p:nvSpPr>
            <p:spPr>
              <a:xfrm>
                <a:off x="3549331" y="4600189"/>
                <a:ext cx="176387" cy="62135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2834" extrusionOk="0">
                    <a:moveTo>
                      <a:pt x="3596" y="0"/>
                    </a:moveTo>
                    <a:cubicBezTo>
                      <a:pt x="3512" y="0"/>
                      <a:pt x="3428" y="23"/>
                      <a:pt x="3344" y="86"/>
                    </a:cubicBezTo>
                    <a:cubicBezTo>
                      <a:pt x="3244" y="153"/>
                      <a:pt x="3145" y="252"/>
                      <a:pt x="3046" y="351"/>
                    </a:cubicBezTo>
                    <a:cubicBezTo>
                      <a:pt x="2847" y="583"/>
                      <a:pt x="2615" y="782"/>
                      <a:pt x="2318" y="881"/>
                    </a:cubicBezTo>
                    <a:cubicBezTo>
                      <a:pt x="2163" y="936"/>
                      <a:pt x="2005" y="962"/>
                      <a:pt x="1847" y="962"/>
                    </a:cubicBezTo>
                    <a:cubicBezTo>
                      <a:pt x="1530" y="962"/>
                      <a:pt x="1214" y="859"/>
                      <a:pt x="927" y="682"/>
                    </a:cubicBezTo>
                    <a:cubicBezTo>
                      <a:pt x="828" y="616"/>
                      <a:pt x="729" y="583"/>
                      <a:pt x="596" y="583"/>
                    </a:cubicBezTo>
                    <a:cubicBezTo>
                      <a:pt x="497" y="616"/>
                      <a:pt x="397" y="682"/>
                      <a:pt x="364" y="782"/>
                    </a:cubicBezTo>
                    <a:cubicBezTo>
                      <a:pt x="133" y="1245"/>
                      <a:pt x="0" y="1742"/>
                      <a:pt x="0" y="2238"/>
                    </a:cubicBezTo>
                    <a:lnTo>
                      <a:pt x="0" y="2668"/>
                    </a:lnTo>
                    <a:lnTo>
                      <a:pt x="0" y="2834"/>
                    </a:lnTo>
                    <a:lnTo>
                      <a:pt x="7879" y="2834"/>
                    </a:lnTo>
                    <a:cubicBezTo>
                      <a:pt x="7912" y="2834"/>
                      <a:pt x="7912" y="2801"/>
                      <a:pt x="7912" y="2801"/>
                    </a:cubicBezTo>
                    <a:cubicBezTo>
                      <a:pt x="8045" y="2635"/>
                      <a:pt x="8045" y="2404"/>
                      <a:pt x="7912" y="2238"/>
                    </a:cubicBezTo>
                    <a:cubicBezTo>
                      <a:pt x="7713" y="1973"/>
                      <a:pt x="7449" y="1775"/>
                      <a:pt x="7151" y="1642"/>
                    </a:cubicBezTo>
                    <a:cubicBezTo>
                      <a:pt x="6820" y="1510"/>
                      <a:pt x="6456" y="1344"/>
                      <a:pt x="6091" y="1245"/>
                    </a:cubicBezTo>
                    <a:cubicBezTo>
                      <a:pt x="5661" y="1079"/>
                      <a:pt x="5231" y="881"/>
                      <a:pt x="4833" y="649"/>
                    </a:cubicBezTo>
                    <a:cubicBezTo>
                      <a:pt x="4502" y="384"/>
                      <a:pt x="4138" y="186"/>
                      <a:pt x="3741" y="20"/>
                    </a:cubicBezTo>
                    <a:cubicBezTo>
                      <a:pt x="3693" y="8"/>
                      <a:pt x="3644" y="0"/>
                      <a:pt x="35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7" name="Google Shape;1987;p69"/>
              <p:cNvSpPr/>
              <p:nvPr/>
            </p:nvSpPr>
            <p:spPr>
              <a:xfrm>
                <a:off x="3549331" y="4649258"/>
                <a:ext cx="176387" cy="13067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596" extrusionOk="0">
                    <a:moveTo>
                      <a:pt x="0" y="0"/>
                    </a:moveTo>
                    <a:lnTo>
                      <a:pt x="0" y="430"/>
                    </a:lnTo>
                    <a:lnTo>
                      <a:pt x="0" y="596"/>
                    </a:lnTo>
                    <a:lnTo>
                      <a:pt x="7879" y="596"/>
                    </a:lnTo>
                    <a:cubicBezTo>
                      <a:pt x="7912" y="596"/>
                      <a:pt x="7912" y="563"/>
                      <a:pt x="7912" y="563"/>
                    </a:cubicBezTo>
                    <a:cubicBezTo>
                      <a:pt x="8045" y="397"/>
                      <a:pt x="8045" y="166"/>
                      <a:pt x="7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8" name="Google Shape;1988;p69"/>
              <p:cNvSpPr/>
              <p:nvPr/>
            </p:nvSpPr>
            <p:spPr>
              <a:xfrm>
                <a:off x="3629883" y="4605890"/>
                <a:ext cx="54462" cy="43148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1968" extrusionOk="0">
                    <a:moveTo>
                      <a:pt x="150" y="0"/>
                    </a:moveTo>
                    <a:cubicBezTo>
                      <a:pt x="133" y="0"/>
                      <a:pt x="117" y="8"/>
                      <a:pt x="100" y="25"/>
                    </a:cubicBezTo>
                    <a:cubicBezTo>
                      <a:pt x="67" y="25"/>
                      <a:pt x="1" y="58"/>
                      <a:pt x="67" y="91"/>
                    </a:cubicBezTo>
                    <a:cubicBezTo>
                      <a:pt x="464" y="389"/>
                      <a:pt x="928" y="654"/>
                      <a:pt x="1391" y="919"/>
                    </a:cubicBezTo>
                    <a:cubicBezTo>
                      <a:pt x="1623" y="1018"/>
                      <a:pt x="1855" y="1151"/>
                      <a:pt x="2086" y="1250"/>
                    </a:cubicBezTo>
                    <a:cubicBezTo>
                      <a:pt x="2153" y="1250"/>
                      <a:pt x="2219" y="1283"/>
                      <a:pt x="2252" y="1316"/>
                    </a:cubicBezTo>
                    <a:cubicBezTo>
                      <a:pt x="2285" y="1349"/>
                      <a:pt x="2252" y="1448"/>
                      <a:pt x="2219" y="1482"/>
                    </a:cubicBezTo>
                    <a:cubicBezTo>
                      <a:pt x="2186" y="1515"/>
                      <a:pt x="1921" y="1846"/>
                      <a:pt x="1987" y="1945"/>
                    </a:cubicBezTo>
                    <a:cubicBezTo>
                      <a:pt x="1997" y="1961"/>
                      <a:pt x="2011" y="1967"/>
                      <a:pt x="2027" y="1967"/>
                    </a:cubicBezTo>
                    <a:cubicBezTo>
                      <a:pt x="2111" y="1967"/>
                      <a:pt x="2257" y="1774"/>
                      <a:pt x="2285" y="1746"/>
                    </a:cubicBezTo>
                    <a:cubicBezTo>
                      <a:pt x="2318" y="1680"/>
                      <a:pt x="2351" y="1614"/>
                      <a:pt x="2351" y="1581"/>
                    </a:cubicBezTo>
                    <a:cubicBezTo>
                      <a:pt x="2384" y="1515"/>
                      <a:pt x="2484" y="1415"/>
                      <a:pt x="2450" y="1316"/>
                    </a:cubicBezTo>
                    <a:cubicBezTo>
                      <a:pt x="2417" y="1217"/>
                      <a:pt x="2285" y="1184"/>
                      <a:pt x="2219" y="1151"/>
                    </a:cubicBezTo>
                    <a:cubicBezTo>
                      <a:pt x="1755" y="952"/>
                      <a:pt x="1325" y="753"/>
                      <a:pt x="895" y="488"/>
                    </a:cubicBezTo>
                    <a:cubicBezTo>
                      <a:pt x="663" y="323"/>
                      <a:pt x="431" y="190"/>
                      <a:pt x="199" y="25"/>
                    </a:cubicBezTo>
                    <a:cubicBezTo>
                      <a:pt x="183" y="8"/>
                      <a:pt x="166" y="0"/>
                      <a:pt x="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9" name="Google Shape;1989;p69"/>
              <p:cNvSpPr/>
              <p:nvPr/>
            </p:nvSpPr>
            <p:spPr>
              <a:xfrm>
                <a:off x="3558759" y="4616589"/>
                <a:ext cx="22517" cy="31594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441" extrusionOk="0">
                    <a:moveTo>
                      <a:pt x="34" y="0"/>
                    </a:moveTo>
                    <a:cubicBezTo>
                      <a:pt x="1" y="0"/>
                      <a:pt x="1" y="67"/>
                      <a:pt x="34" y="67"/>
                    </a:cubicBezTo>
                    <a:cubicBezTo>
                      <a:pt x="464" y="398"/>
                      <a:pt x="762" y="861"/>
                      <a:pt x="828" y="1391"/>
                    </a:cubicBezTo>
                    <a:cubicBezTo>
                      <a:pt x="845" y="1424"/>
                      <a:pt x="894" y="1440"/>
                      <a:pt x="940" y="1440"/>
                    </a:cubicBezTo>
                    <a:cubicBezTo>
                      <a:pt x="985" y="1440"/>
                      <a:pt x="1027" y="1424"/>
                      <a:pt x="1027" y="1391"/>
                    </a:cubicBezTo>
                    <a:cubicBezTo>
                      <a:pt x="961" y="828"/>
                      <a:pt x="630" y="331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0" name="Google Shape;1990;p69"/>
              <p:cNvSpPr/>
              <p:nvPr/>
            </p:nvSpPr>
            <p:spPr>
              <a:xfrm>
                <a:off x="3638609" y="4607162"/>
                <a:ext cx="1162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431" extrusionOk="0">
                    <a:moveTo>
                      <a:pt x="364" y="0"/>
                    </a:moveTo>
                    <a:cubicBezTo>
                      <a:pt x="364" y="0"/>
                      <a:pt x="331" y="33"/>
                      <a:pt x="331" y="33"/>
                    </a:cubicBezTo>
                    <a:lnTo>
                      <a:pt x="33" y="364"/>
                    </a:lnTo>
                    <a:cubicBezTo>
                      <a:pt x="0" y="364"/>
                      <a:pt x="33" y="397"/>
                      <a:pt x="66" y="430"/>
                    </a:cubicBezTo>
                    <a:lnTo>
                      <a:pt x="132" y="430"/>
                    </a:lnTo>
                    <a:cubicBezTo>
                      <a:pt x="166" y="430"/>
                      <a:pt x="166" y="397"/>
                      <a:pt x="199" y="397"/>
                    </a:cubicBezTo>
                    <a:lnTo>
                      <a:pt x="497" y="66"/>
                    </a:lnTo>
                    <a:cubicBezTo>
                      <a:pt x="530" y="66"/>
                      <a:pt x="497" y="33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1" name="Google Shape;1991;p69"/>
              <p:cNvSpPr/>
              <p:nvPr/>
            </p:nvSpPr>
            <p:spPr>
              <a:xfrm>
                <a:off x="3648761" y="4612424"/>
                <a:ext cx="10173" cy="855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390" extrusionOk="0">
                    <a:moveTo>
                      <a:pt x="332" y="0"/>
                    </a:moveTo>
                    <a:cubicBezTo>
                      <a:pt x="307" y="0"/>
                      <a:pt x="282" y="8"/>
                      <a:pt x="265" y="25"/>
                    </a:cubicBezTo>
                    <a:cubicBezTo>
                      <a:pt x="166" y="124"/>
                      <a:pt x="100" y="224"/>
                      <a:pt x="0" y="323"/>
                    </a:cubicBezTo>
                    <a:lnTo>
                      <a:pt x="0" y="356"/>
                    </a:lnTo>
                    <a:cubicBezTo>
                      <a:pt x="34" y="389"/>
                      <a:pt x="34" y="389"/>
                      <a:pt x="67" y="389"/>
                    </a:cubicBezTo>
                    <a:lnTo>
                      <a:pt x="133" y="389"/>
                    </a:lnTo>
                    <a:cubicBezTo>
                      <a:pt x="133" y="389"/>
                      <a:pt x="166" y="389"/>
                      <a:pt x="166" y="356"/>
                    </a:cubicBezTo>
                    <a:cubicBezTo>
                      <a:pt x="265" y="257"/>
                      <a:pt x="332" y="157"/>
                      <a:pt x="431" y="91"/>
                    </a:cubicBezTo>
                    <a:cubicBezTo>
                      <a:pt x="464" y="58"/>
                      <a:pt x="431" y="25"/>
                      <a:pt x="398" y="25"/>
                    </a:cubicBezTo>
                    <a:cubicBezTo>
                      <a:pt x="381" y="8"/>
                      <a:pt x="356" y="0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2" name="Google Shape;1992;p69"/>
              <p:cNvSpPr/>
              <p:nvPr/>
            </p:nvSpPr>
            <p:spPr>
              <a:xfrm>
                <a:off x="3659657" y="4617488"/>
                <a:ext cx="8726" cy="8551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90" extrusionOk="0">
                    <a:moveTo>
                      <a:pt x="319" y="1"/>
                    </a:moveTo>
                    <a:cubicBezTo>
                      <a:pt x="306" y="1"/>
                      <a:pt x="298" y="9"/>
                      <a:pt x="298" y="26"/>
                    </a:cubicBezTo>
                    <a:lnTo>
                      <a:pt x="232" y="26"/>
                    </a:lnTo>
                    <a:lnTo>
                      <a:pt x="33" y="324"/>
                    </a:lnTo>
                    <a:cubicBezTo>
                      <a:pt x="33" y="324"/>
                      <a:pt x="0" y="324"/>
                      <a:pt x="33" y="357"/>
                    </a:cubicBezTo>
                    <a:cubicBezTo>
                      <a:pt x="33" y="357"/>
                      <a:pt x="33" y="357"/>
                      <a:pt x="66" y="390"/>
                    </a:cubicBezTo>
                    <a:lnTo>
                      <a:pt x="132" y="390"/>
                    </a:lnTo>
                    <a:cubicBezTo>
                      <a:pt x="166" y="390"/>
                      <a:pt x="166" y="357"/>
                      <a:pt x="199" y="357"/>
                    </a:cubicBezTo>
                    <a:lnTo>
                      <a:pt x="397" y="92"/>
                    </a:lnTo>
                    <a:cubicBezTo>
                      <a:pt x="397" y="92"/>
                      <a:pt x="397" y="59"/>
                      <a:pt x="397" y="59"/>
                    </a:cubicBezTo>
                    <a:cubicBezTo>
                      <a:pt x="397" y="26"/>
                      <a:pt x="364" y="26"/>
                      <a:pt x="364" y="26"/>
                    </a:cubicBezTo>
                    <a:cubicBezTo>
                      <a:pt x="348" y="9"/>
                      <a:pt x="331" y="1"/>
                      <a:pt x="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3" name="Google Shape;1993;p69"/>
              <p:cNvSpPr/>
              <p:nvPr/>
            </p:nvSpPr>
            <p:spPr>
              <a:xfrm>
                <a:off x="3669809" y="4622400"/>
                <a:ext cx="10173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31" extrusionOk="0">
                    <a:moveTo>
                      <a:pt x="398" y="0"/>
                    </a:moveTo>
                    <a:cubicBezTo>
                      <a:pt x="365" y="0"/>
                      <a:pt x="332" y="0"/>
                      <a:pt x="298" y="33"/>
                    </a:cubicBezTo>
                    <a:cubicBezTo>
                      <a:pt x="166" y="133"/>
                      <a:pt x="100" y="232"/>
                      <a:pt x="34" y="364"/>
                    </a:cubicBezTo>
                    <a:cubicBezTo>
                      <a:pt x="1" y="364"/>
                      <a:pt x="1" y="398"/>
                      <a:pt x="34" y="398"/>
                    </a:cubicBezTo>
                    <a:cubicBezTo>
                      <a:pt x="34" y="398"/>
                      <a:pt x="67" y="431"/>
                      <a:pt x="67" y="431"/>
                    </a:cubicBezTo>
                    <a:cubicBezTo>
                      <a:pt x="100" y="431"/>
                      <a:pt x="166" y="431"/>
                      <a:pt x="199" y="398"/>
                    </a:cubicBezTo>
                    <a:lnTo>
                      <a:pt x="232" y="298"/>
                    </a:lnTo>
                    <a:cubicBezTo>
                      <a:pt x="265" y="298"/>
                      <a:pt x="265" y="265"/>
                      <a:pt x="265" y="265"/>
                    </a:cubicBezTo>
                    <a:cubicBezTo>
                      <a:pt x="298" y="199"/>
                      <a:pt x="365" y="166"/>
                      <a:pt x="398" y="100"/>
                    </a:cubicBezTo>
                    <a:cubicBezTo>
                      <a:pt x="464" y="33"/>
                      <a:pt x="431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4" name="Google Shape;1994;p69"/>
              <p:cNvSpPr/>
              <p:nvPr/>
            </p:nvSpPr>
            <p:spPr>
              <a:xfrm>
                <a:off x="3510853" y="3376402"/>
                <a:ext cx="191646" cy="1186976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54138" extrusionOk="0">
                    <a:moveTo>
                      <a:pt x="5748" y="1"/>
                    </a:moveTo>
                    <a:cubicBezTo>
                      <a:pt x="4850" y="1"/>
                      <a:pt x="3967" y="240"/>
                      <a:pt x="3179" y="719"/>
                    </a:cubicBezTo>
                    <a:cubicBezTo>
                      <a:pt x="2384" y="1116"/>
                      <a:pt x="1689" y="1745"/>
                      <a:pt x="1226" y="2506"/>
                    </a:cubicBezTo>
                    <a:cubicBezTo>
                      <a:pt x="861" y="3334"/>
                      <a:pt x="663" y="4194"/>
                      <a:pt x="663" y="5055"/>
                    </a:cubicBezTo>
                    <a:cubicBezTo>
                      <a:pt x="166" y="11511"/>
                      <a:pt x="1" y="17999"/>
                      <a:pt x="166" y="24454"/>
                    </a:cubicBezTo>
                    <a:cubicBezTo>
                      <a:pt x="299" y="29916"/>
                      <a:pt x="431" y="35379"/>
                      <a:pt x="597" y="40841"/>
                    </a:cubicBezTo>
                    <a:cubicBezTo>
                      <a:pt x="696" y="43357"/>
                      <a:pt x="762" y="45840"/>
                      <a:pt x="762" y="48356"/>
                    </a:cubicBezTo>
                    <a:cubicBezTo>
                      <a:pt x="795" y="49812"/>
                      <a:pt x="199" y="52494"/>
                      <a:pt x="1557" y="53520"/>
                    </a:cubicBezTo>
                    <a:cubicBezTo>
                      <a:pt x="2118" y="53929"/>
                      <a:pt x="2964" y="54137"/>
                      <a:pt x="3819" y="54137"/>
                    </a:cubicBezTo>
                    <a:cubicBezTo>
                      <a:pt x="4828" y="54137"/>
                      <a:pt x="5849" y="53847"/>
                      <a:pt x="6423" y="53255"/>
                    </a:cubicBezTo>
                    <a:cubicBezTo>
                      <a:pt x="6986" y="52725"/>
                      <a:pt x="7317" y="51964"/>
                      <a:pt x="7383" y="51203"/>
                    </a:cubicBezTo>
                    <a:cubicBezTo>
                      <a:pt x="7780" y="47660"/>
                      <a:pt x="7747" y="44118"/>
                      <a:pt x="7846" y="40576"/>
                    </a:cubicBezTo>
                    <a:cubicBezTo>
                      <a:pt x="8144" y="29817"/>
                      <a:pt x="8740" y="19025"/>
                      <a:pt x="8575" y="8266"/>
                    </a:cubicBezTo>
                    <a:cubicBezTo>
                      <a:pt x="8575" y="6876"/>
                      <a:pt x="8542" y="5452"/>
                      <a:pt x="8542" y="4062"/>
                    </a:cubicBezTo>
                    <a:cubicBezTo>
                      <a:pt x="8542" y="3566"/>
                      <a:pt x="8508" y="3036"/>
                      <a:pt x="8508" y="2539"/>
                    </a:cubicBezTo>
                    <a:cubicBezTo>
                      <a:pt x="8475" y="1248"/>
                      <a:pt x="7515" y="156"/>
                      <a:pt x="6224" y="23"/>
                    </a:cubicBezTo>
                    <a:cubicBezTo>
                      <a:pt x="6065" y="8"/>
                      <a:pt x="5906" y="1"/>
                      <a:pt x="57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5" name="Google Shape;1995;p69"/>
              <p:cNvSpPr/>
              <p:nvPr/>
            </p:nvSpPr>
            <p:spPr>
              <a:xfrm>
                <a:off x="3468033" y="2814793"/>
                <a:ext cx="443499" cy="1182700"/>
              </a:xfrm>
              <a:custGeom>
                <a:avLst/>
                <a:gdLst/>
                <a:ahLst/>
                <a:cxnLst/>
                <a:rect l="l" t="t" r="r" b="b"/>
                <a:pathLst>
                  <a:path w="20228" h="53943" extrusionOk="0">
                    <a:moveTo>
                      <a:pt x="9004" y="0"/>
                    </a:moveTo>
                    <a:cubicBezTo>
                      <a:pt x="8962" y="0"/>
                      <a:pt x="8928" y="5"/>
                      <a:pt x="8906" y="16"/>
                    </a:cubicBezTo>
                    <a:cubicBezTo>
                      <a:pt x="8508" y="280"/>
                      <a:pt x="8078" y="512"/>
                      <a:pt x="7648" y="711"/>
                    </a:cubicBezTo>
                    <a:lnTo>
                      <a:pt x="7548" y="711"/>
                    </a:lnTo>
                    <a:lnTo>
                      <a:pt x="7317" y="810"/>
                    </a:lnTo>
                    <a:lnTo>
                      <a:pt x="7184" y="876"/>
                    </a:lnTo>
                    <a:lnTo>
                      <a:pt x="6952" y="976"/>
                    </a:lnTo>
                    <a:lnTo>
                      <a:pt x="6754" y="1042"/>
                    </a:lnTo>
                    <a:lnTo>
                      <a:pt x="6456" y="1174"/>
                    </a:lnTo>
                    <a:lnTo>
                      <a:pt x="6323" y="1207"/>
                    </a:lnTo>
                    <a:lnTo>
                      <a:pt x="6224" y="1274"/>
                    </a:lnTo>
                    <a:lnTo>
                      <a:pt x="6158" y="1307"/>
                    </a:lnTo>
                    <a:cubicBezTo>
                      <a:pt x="5065" y="1770"/>
                      <a:pt x="3874" y="2068"/>
                      <a:pt x="2748" y="2498"/>
                    </a:cubicBezTo>
                    <a:cubicBezTo>
                      <a:pt x="2285" y="2697"/>
                      <a:pt x="1887" y="3028"/>
                      <a:pt x="1689" y="3492"/>
                    </a:cubicBezTo>
                    <a:cubicBezTo>
                      <a:pt x="894" y="4981"/>
                      <a:pt x="663" y="6670"/>
                      <a:pt x="596" y="8325"/>
                    </a:cubicBezTo>
                    <a:cubicBezTo>
                      <a:pt x="332" y="15442"/>
                      <a:pt x="530" y="22560"/>
                      <a:pt x="332" y="29677"/>
                    </a:cubicBezTo>
                    <a:cubicBezTo>
                      <a:pt x="100" y="36960"/>
                      <a:pt x="1" y="44210"/>
                      <a:pt x="100" y="51493"/>
                    </a:cubicBezTo>
                    <a:cubicBezTo>
                      <a:pt x="100" y="52287"/>
                      <a:pt x="133" y="53082"/>
                      <a:pt x="133" y="53876"/>
                    </a:cubicBezTo>
                    <a:lnTo>
                      <a:pt x="133" y="53942"/>
                    </a:lnTo>
                    <a:lnTo>
                      <a:pt x="11719" y="53942"/>
                    </a:lnTo>
                    <a:cubicBezTo>
                      <a:pt x="11918" y="52320"/>
                      <a:pt x="12050" y="50698"/>
                      <a:pt x="12050" y="49076"/>
                    </a:cubicBezTo>
                    <a:cubicBezTo>
                      <a:pt x="12050" y="48944"/>
                      <a:pt x="12180" y="48866"/>
                      <a:pt x="12297" y="48866"/>
                    </a:cubicBezTo>
                    <a:cubicBezTo>
                      <a:pt x="12385" y="48866"/>
                      <a:pt x="12467" y="48910"/>
                      <a:pt x="12481" y="49010"/>
                    </a:cubicBezTo>
                    <a:cubicBezTo>
                      <a:pt x="12713" y="50632"/>
                      <a:pt x="12746" y="52287"/>
                      <a:pt x="12911" y="53942"/>
                    </a:cubicBezTo>
                    <a:lnTo>
                      <a:pt x="19995" y="53942"/>
                    </a:lnTo>
                    <a:cubicBezTo>
                      <a:pt x="19962" y="53578"/>
                      <a:pt x="19929" y="53214"/>
                      <a:pt x="19929" y="52916"/>
                    </a:cubicBezTo>
                    <a:cubicBezTo>
                      <a:pt x="19896" y="50897"/>
                      <a:pt x="19896" y="48844"/>
                      <a:pt x="19863" y="46825"/>
                    </a:cubicBezTo>
                    <a:lnTo>
                      <a:pt x="19797" y="34411"/>
                    </a:lnTo>
                    <a:cubicBezTo>
                      <a:pt x="19731" y="28055"/>
                      <a:pt x="20227" y="21798"/>
                      <a:pt x="20161" y="15409"/>
                    </a:cubicBezTo>
                    <a:cubicBezTo>
                      <a:pt x="20128" y="12794"/>
                      <a:pt x="20029" y="10179"/>
                      <a:pt x="19731" y="7563"/>
                    </a:cubicBezTo>
                    <a:cubicBezTo>
                      <a:pt x="19631" y="6339"/>
                      <a:pt x="19631" y="4882"/>
                      <a:pt x="18870" y="3856"/>
                    </a:cubicBezTo>
                    <a:cubicBezTo>
                      <a:pt x="18175" y="2929"/>
                      <a:pt x="16950" y="2532"/>
                      <a:pt x="15857" y="2101"/>
                    </a:cubicBezTo>
                    <a:lnTo>
                      <a:pt x="15791" y="2068"/>
                    </a:lnTo>
                    <a:lnTo>
                      <a:pt x="15593" y="1969"/>
                    </a:lnTo>
                    <a:cubicBezTo>
                      <a:pt x="15394" y="1869"/>
                      <a:pt x="15162" y="1770"/>
                      <a:pt x="14931" y="1671"/>
                    </a:cubicBezTo>
                    <a:lnTo>
                      <a:pt x="14699" y="1538"/>
                    </a:lnTo>
                    <a:cubicBezTo>
                      <a:pt x="14368" y="1373"/>
                      <a:pt x="14037" y="1207"/>
                      <a:pt x="13706" y="1042"/>
                    </a:cubicBezTo>
                    <a:lnTo>
                      <a:pt x="13639" y="1009"/>
                    </a:lnTo>
                    <a:lnTo>
                      <a:pt x="13540" y="976"/>
                    </a:lnTo>
                    <a:cubicBezTo>
                      <a:pt x="13209" y="810"/>
                      <a:pt x="12878" y="678"/>
                      <a:pt x="12514" y="612"/>
                    </a:cubicBezTo>
                    <a:cubicBezTo>
                      <a:pt x="11918" y="446"/>
                      <a:pt x="11289" y="314"/>
                      <a:pt x="10660" y="247"/>
                    </a:cubicBezTo>
                    <a:lnTo>
                      <a:pt x="9733" y="115"/>
                    </a:lnTo>
                    <a:cubicBezTo>
                      <a:pt x="9623" y="115"/>
                      <a:pt x="9214" y="0"/>
                      <a:pt x="9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6" name="Google Shape;1996;p69"/>
              <p:cNvSpPr/>
              <p:nvPr/>
            </p:nvSpPr>
            <p:spPr>
              <a:xfrm>
                <a:off x="3728590" y="3061361"/>
                <a:ext cx="16005" cy="1442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58" extrusionOk="0">
                    <a:moveTo>
                      <a:pt x="320" y="0"/>
                    </a:moveTo>
                    <a:cubicBezTo>
                      <a:pt x="299" y="0"/>
                      <a:pt x="282" y="9"/>
                      <a:pt x="266" y="25"/>
                    </a:cubicBezTo>
                    <a:cubicBezTo>
                      <a:pt x="200" y="25"/>
                      <a:pt x="100" y="58"/>
                      <a:pt x="67" y="124"/>
                    </a:cubicBezTo>
                    <a:cubicBezTo>
                      <a:pt x="34" y="158"/>
                      <a:pt x="34" y="224"/>
                      <a:pt x="1" y="290"/>
                    </a:cubicBezTo>
                    <a:cubicBezTo>
                      <a:pt x="1" y="389"/>
                      <a:pt x="34" y="489"/>
                      <a:pt x="133" y="588"/>
                    </a:cubicBezTo>
                    <a:cubicBezTo>
                      <a:pt x="195" y="629"/>
                      <a:pt x="281" y="657"/>
                      <a:pt x="370" y="657"/>
                    </a:cubicBezTo>
                    <a:cubicBezTo>
                      <a:pt x="425" y="657"/>
                      <a:pt x="480" y="646"/>
                      <a:pt x="531" y="621"/>
                    </a:cubicBezTo>
                    <a:cubicBezTo>
                      <a:pt x="597" y="588"/>
                      <a:pt x="630" y="555"/>
                      <a:pt x="663" y="522"/>
                    </a:cubicBezTo>
                    <a:cubicBezTo>
                      <a:pt x="663" y="489"/>
                      <a:pt x="696" y="489"/>
                      <a:pt x="696" y="455"/>
                    </a:cubicBezTo>
                    <a:cubicBezTo>
                      <a:pt x="729" y="356"/>
                      <a:pt x="729" y="224"/>
                      <a:pt x="630" y="124"/>
                    </a:cubicBezTo>
                    <a:lnTo>
                      <a:pt x="597" y="91"/>
                    </a:lnTo>
                    <a:cubicBezTo>
                      <a:pt x="564" y="58"/>
                      <a:pt x="498" y="25"/>
                      <a:pt x="464" y="25"/>
                    </a:cubicBezTo>
                    <a:cubicBezTo>
                      <a:pt x="448" y="9"/>
                      <a:pt x="431" y="0"/>
                      <a:pt x="419" y="0"/>
                    </a:cubicBezTo>
                    <a:cubicBezTo>
                      <a:pt x="406" y="0"/>
                      <a:pt x="398" y="9"/>
                      <a:pt x="398" y="25"/>
                    </a:cubicBezTo>
                    <a:cubicBezTo>
                      <a:pt x="365" y="9"/>
                      <a:pt x="340" y="0"/>
                      <a:pt x="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7" name="Google Shape;1997;p69"/>
              <p:cNvSpPr/>
              <p:nvPr/>
            </p:nvSpPr>
            <p:spPr>
              <a:xfrm>
                <a:off x="3728590" y="3158423"/>
                <a:ext cx="16005" cy="14098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43" extrusionOk="0">
                    <a:moveTo>
                      <a:pt x="266" y="1"/>
                    </a:moveTo>
                    <a:cubicBezTo>
                      <a:pt x="200" y="1"/>
                      <a:pt x="100" y="34"/>
                      <a:pt x="67" y="100"/>
                    </a:cubicBezTo>
                    <a:cubicBezTo>
                      <a:pt x="34" y="166"/>
                      <a:pt x="34" y="200"/>
                      <a:pt x="1" y="266"/>
                    </a:cubicBezTo>
                    <a:cubicBezTo>
                      <a:pt x="1" y="365"/>
                      <a:pt x="34" y="498"/>
                      <a:pt x="133" y="564"/>
                    </a:cubicBezTo>
                    <a:cubicBezTo>
                      <a:pt x="188" y="618"/>
                      <a:pt x="263" y="643"/>
                      <a:pt x="341" y="643"/>
                    </a:cubicBezTo>
                    <a:cubicBezTo>
                      <a:pt x="405" y="643"/>
                      <a:pt x="471" y="627"/>
                      <a:pt x="531" y="597"/>
                    </a:cubicBezTo>
                    <a:cubicBezTo>
                      <a:pt x="597" y="597"/>
                      <a:pt x="630" y="564"/>
                      <a:pt x="663" y="498"/>
                    </a:cubicBezTo>
                    <a:cubicBezTo>
                      <a:pt x="663" y="498"/>
                      <a:pt x="696" y="464"/>
                      <a:pt x="696" y="464"/>
                    </a:cubicBezTo>
                    <a:cubicBezTo>
                      <a:pt x="729" y="332"/>
                      <a:pt x="729" y="200"/>
                      <a:pt x="630" y="100"/>
                    </a:cubicBezTo>
                    <a:lnTo>
                      <a:pt x="597" y="67"/>
                    </a:lnTo>
                    <a:cubicBezTo>
                      <a:pt x="564" y="34"/>
                      <a:pt x="498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8" name="Google Shape;1998;p69"/>
              <p:cNvSpPr/>
              <p:nvPr/>
            </p:nvSpPr>
            <p:spPr>
              <a:xfrm>
                <a:off x="3728590" y="3254959"/>
                <a:ext cx="16005" cy="1425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50" extrusionOk="0">
                    <a:moveTo>
                      <a:pt x="266" y="1"/>
                    </a:moveTo>
                    <a:cubicBezTo>
                      <a:pt x="200" y="1"/>
                      <a:pt x="100" y="34"/>
                      <a:pt x="67" y="100"/>
                    </a:cubicBezTo>
                    <a:cubicBezTo>
                      <a:pt x="34" y="166"/>
                      <a:pt x="34" y="199"/>
                      <a:pt x="1" y="266"/>
                    </a:cubicBezTo>
                    <a:cubicBezTo>
                      <a:pt x="1" y="365"/>
                      <a:pt x="34" y="497"/>
                      <a:pt x="133" y="564"/>
                    </a:cubicBezTo>
                    <a:cubicBezTo>
                      <a:pt x="196" y="627"/>
                      <a:pt x="286" y="650"/>
                      <a:pt x="377" y="650"/>
                    </a:cubicBezTo>
                    <a:cubicBezTo>
                      <a:pt x="429" y="650"/>
                      <a:pt x="482" y="642"/>
                      <a:pt x="531" y="630"/>
                    </a:cubicBezTo>
                    <a:cubicBezTo>
                      <a:pt x="597" y="597"/>
                      <a:pt x="630" y="564"/>
                      <a:pt x="663" y="497"/>
                    </a:cubicBezTo>
                    <a:cubicBezTo>
                      <a:pt x="663" y="497"/>
                      <a:pt x="696" y="464"/>
                      <a:pt x="696" y="464"/>
                    </a:cubicBezTo>
                    <a:cubicBezTo>
                      <a:pt x="729" y="332"/>
                      <a:pt x="729" y="199"/>
                      <a:pt x="630" y="133"/>
                    </a:cubicBezTo>
                    <a:lnTo>
                      <a:pt x="597" y="67"/>
                    </a:lnTo>
                    <a:cubicBezTo>
                      <a:pt x="564" y="34"/>
                      <a:pt x="498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9" name="Google Shape;1999;p69"/>
              <p:cNvSpPr/>
              <p:nvPr/>
            </p:nvSpPr>
            <p:spPr>
              <a:xfrm>
                <a:off x="3728590" y="3351670"/>
                <a:ext cx="16005" cy="1442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58" extrusionOk="0">
                    <a:moveTo>
                      <a:pt x="320" y="1"/>
                    </a:moveTo>
                    <a:cubicBezTo>
                      <a:pt x="299" y="1"/>
                      <a:pt x="282" y="9"/>
                      <a:pt x="266" y="26"/>
                    </a:cubicBezTo>
                    <a:cubicBezTo>
                      <a:pt x="200" y="26"/>
                      <a:pt x="100" y="59"/>
                      <a:pt x="67" y="125"/>
                    </a:cubicBezTo>
                    <a:cubicBezTo>
                      <a:pt x="34" y="158"/>
                      <a:pt x="34" y="224"/>
                      <a:pt x="1" y="291"/>
                    </a:cubicBezTo>
                    <a:cubicBezTo>
                      <a:pt x="1" y="390"/>
                      <a:pt x="34" y="489"/>
                      <a:pt x="133" y="589"/>
                    </a:cubicBezTo>
                    <a:cubicBezTo>
                      <a:pt x="195" y="629"/>
                      <a:pt x="281" y="658"/>
                      <a:pt x="370" y="658"/>
                    </a:cubicBezTo>
                    <a:cubicBezTo>
                      <a:pt x="425" y="658"/>
                      <a:pt x="480" y="647"/>
                      <a:pt x="531" y="622"/>
                    </a:cubicBezTo>
                    <a:cubicBezTo>
                      <a:pt x="597" y="589"/>
                      <a:pt x="630" y="555"/>
                      <a:pt x="663" y="522"/>
                    </a:cubicBezTo>
                    <a:cubicBezTo>
                      <a:pt x="663" y="489"/>
                      <a:pt x="696" y="489"/>
                      <a:pt x="696" y="456"/>
                    </a:cubicBezTo>
                    <a:cubicBezTo>
                      <a:pt x="729" y="357"/>
                      <a:pt x="729" y="224"/>
                      <a:pt x="630" y="125"/>
                    </a:cubicBezTo>
                    <a:lnTo>
                      <a:pt x="597" y="92"/>
                    </a:lnTo>
                    <a:cubicBezTo>
                      <a:pt x="564" y="59"/>
                      <a:pt x="498" y="26"/>
                      <a:pt x="464" y="26"/>
                    </a:cubicBezTo>
                    <a:cubicBezTo>
                      <a:pt x="448" y="9"/>
                      <a:pt x="431" y="1"/>
                      <a:pt x="419" y="1"/>
                    </a:cubicBezTo>
                    <a:cubicBezTo>
                      <a:pt x="406" y="1"/>
                      <a:pt x="398" y="9"/>
                      <a:pt x="398" y="26"/>
                    </a:cubicBezTo>
                    <a:cubicBezTo>
                      <a:pt x="365" y="9"/>
                      <a:pt x="340" y="1"/>
                      <a:pt x="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0" name="Google Shape;2000;p69"/>
              <p:cNvSpPr/>
              <p:nvPr/>
            </p:nvSpPr>
            <p:spPr>
              <a:xfrm>
                <a:off x="3727866" y="3448754"/>
                <a:ext cx="16729" cy="13879"/>
              </a:xfrm>
              <a:custGeom>
                <a:avLst/>
                <a:gdLst/>
                <a:ahLst/>
                <a:cxnLst/>
                <a:rect l="l" t="t" r="r" b="b"/>
                <a:pathLst>
                  <a:path w="763" h="633" extrusionOk="0">
                    <a:moveTo>
                      <a:pt x="299" y="1"/>
                    </a:moveTo>
                    <a:cubicBezTo>
                      <a:pt x="233" y="1"/>
                      <a:pt x="133" y="34"/>
                      <a:pt x="100" y="100"/>
                    </a:cubicBezTo>
                    <a:cubicBezTo>
                      <a:pt x="1" y="232"/>
                      <a:pt x="34" y="431"/>
                      <a:pt x="166" y="563"/>
                    </a:cubicBezTo>
                    <a:cubicBezTo>
                      <a:pt x="228" y="604"/>
                      <a:pt x="314" y="633"/>
                      <a:pt x="403" y="633"/>
                    </a:cubicBezTo>
                    <a:cubicBezTo>
                      <a:pt x="458" y="633"/>
                      <a:pt x="513" y="622"/>
                      <a:pt x="564" y="597"/>
                    </a:cubicBezTo>
                    <a:cubicBezTo>
                      <a:pt x="630" y="597"/>
                      <a:pt x="663" y="530"/>
                      <a:pt x="696" y="497"/>
                    </a:cubicBezTo>
                    <a:cubicBezTo>
                      <a:pt x="696" y="497"/>
                      <a:pt x="729" y="464"/>
                      <a:pt x="729" y="431"/>
                    </a:cubicBezTo>
                    <a:cubicBezTo>
                      <a:pt x="762" y="332"/>
                      <a:pt x="762" y="199"/>
                      <a:pt x="663" y="100"/>
                    </a:cubicBezTo>
                    <a:cubicBezTo>
                      <a:pt x="663" y="100"/>
                      <a:pt x="630" y="67"/>
                      <a:pt x="630" y="67"/>
                    </a:cubicBezTo>
                    <a:cubicBezTo>
                      <a:pt x="597" y="34"/>
                      <a:pt x="531" y="1"/>
                      <a:pt x="4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1" name="Google Shape;2001;p69"/>
              <p:cNvSpPr/>
              <p:nvPr/>
            </p:nvSpPr>
            <p:spPr>
              <a:xfrm>
                <a:off x="3728590" y="3545290"/>
                <a:ext cx="16005" cy="1425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50" extrusionOk="0">
                    <a:moveTo>
                      <a:pt x="266" y="1"/>
                    </a:moveTo>
                    <a:cubicBezTo>
                      <a:pt x="200" y="1"/>
                      <a:pt x="100" y="34"/>
                      <a:pt x="67" y="100"/>
                    </a:cubicBezTo>
                    <a:cubicBezTo>
                      <a:pt x="34" y="166"/>
                      <a:pt x="34" y="199"/>
                      <a:pt x="1" y="265"/>
                    </a:cubicBezTo>
                    <a:cubicBezTo>
                      <a:pt x="1" y="365"/>
                      <a:pt x="34" y="497"/>
                      <a:pt x="133" y="563"/>
                    </a:cubicBezTo>
                    <a:cubicBezTo>
                      <a:pt x="196" y="626"/>
                      <a:pt x="286" y="649"/>
                      <a:pt x="377" y="649"/>
                    </a:cubicBezTo>
                    <a:cubicBezTo>
                      <a:pt x="429" y="649"/>
                      <a:pt x="482" y="642"/>
                      <a:pt x="531" y="630"/>
                    </a:cubicBezTo>
                    <a:cubicBezTo>
                      <a:pt x="597" y="596"/>
                      <a:pt x="630" y="563"/>
                      <a:pt x="663" y="497"/>
                    </a:cubicBezTo>
                    <a:cubicBezTo>
                      <a:pt x="663" y="497"/>
                      <a:pt x="696" y="464"/>
                      <a:pt x="696" y="464"/>
                    </a:cubicBezTo>
                    <a:cubicBezTo>
                      <a:pt x="729" y="332"/>
                      <a:pt x="729" y="199"/>
                      <a:pt x="630" y="133"/>
                    </a:cubicBezTo>
                    <a:lnTo>
                      <a:pt x="597" y="67"/>
                    </a:lnTo>
                    <a:cubicBezTo>
                      <a:pt x="564" y="34"/>
                      <a:pt x="498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2" name="Google Shape;2002;p69"/>
              <p:cNvSpPr/>
              <p:nvPr/>
            </p:nvSpPr>
            <p:spPr>
              <a:xfrm>
                <a:off x="3728590" y="3641826"/>
                <a:ext cx="16005" cy="14558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64" extrusionOk="0">
                    <a:moveTo>
                      <a:pt x="266" y="0"/>
                    </a:moveTo>
                    <a:cubicBezTo>
                      <a:pt x="200" y="34"/>
                      <a:pt x="100" y="67"/>
                      <a:pt x="67" y="133"/>
                    </a:cubicBezTo>
                    <a:cubicBezTo>
                      <a:pt x="34" y="166"/>
                      <a:pt x="34" y="232"/>
                      <a:pt x="1" y="265"/>
                    </a:cubicBezTo>
                    <a:cubicBezTo>
                      <a:pt x="1" y="398"/>
                      <a:pt x="34" y="497"/>
                      <a:pt x="133" y="563"/>
                    </a:cubicBezTo>
                    <a:cubicBezTo>
                      <a:pt x="197" y="627"/>
                      <a:pt x="289" y="664"/>
                      <a:pt x="382" y="664"/>
                    </a:cubicBezTo>
                    <a:cubicBezTo>
                      <a:pt x="433" y="664"/>
                      <a:pt x="484" y="653"/>
                      <a:pt x="531" y="629"/>
                    </a:cubicBezTo>
                    <a:cubicBezTo>
                      <a:pt x="597" y="596"/>
                      <a:pt x="630" y="563"/>
                      <a:pt x="663" y="530"/>
                    </a:cubicBezTo>
                    <a:cubicBezTo>
                      <a:pt x="663" y="497"/>
                      <a:pt x="696" y="497"/>
                      <a:pt x="696" y="464"/>
                    </a:cubicBezTo>
                    <a:cubicBezTo>
                      <a:pt x="729" y="365"/>
                      <a:pt x="729" y="232"/>
                      <a:pt x="630" y="133"/>
                    </a:cubicBezTo>
                    <a:lnTo>
                      <a:pt x="597" y="100"/>
                    </a:lnTo>
                    <a:cubicBezTo>
                      <a:pt x="564" y="34"/>
                      <a:pt x="498" y="34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3" name="Google Shape;2003;p69"/>
              <p:cNvSpPr/>
              <p:nvPr/>
            </p:nvSpPr>
            <p:spPr>
              <a:xfrm>
                <a:off x="3728590" y="3739085"/>
                <a:ext cx="16005" cy="1387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33" extrusionOk="0">
                    <a:moveTo>
                      <a:pt x="266" y="0"/>
                    </a:moveTo>
                    <a:cubicBezTo>
                      <a:pt x="200" y="0"/>
                      <a:pt x="100" y="33"/>
                      <a:pt x="67" y="100"/>
                    </a:cubicBezTo>
                    <a:cubicBezTo>
                      <a:pt x="34" y="166"/>
                      <a:pt x="34" y="199"/>
                      <a:pt x="1" y="265"/>
                    </a:cubicBezTo>
                    <a:cubicBezTo>
                      <a:pt x="1" y="365"/>
                      <a:pt x="34" y="497"/>
                      <a:pt x="133" y="563"/>
                    </a:cubicBezTo>
                    <a:cubicBezTo>
                      <a:pt x="195" y="604"/>
                      <a:pt x="281" y="632"/>
                      <a:pt x="370" y="632"/>
                    </a:cubicBezTo>
                    <a:cubicBezTo>
                      <a:pt x="425" y="632"/>
                      <a:pt x="480" y="622"/>
                      <a:pt x="531" y="596"/>
                    </a:cubicBezTo>
                    <a:cubicBezTo>
                      <a:pt x="597" y="596"/>
                      <a:pt x="630" y="530"/>
                      <a:pt x="663" y="497"/>
                    </a:cubicBezTo>
                    <a:cubicBezTo>
                      <a:pt x="663" y="497"/>
                      <a:pt x="696" y="464"/>
                      <a:pt x="696" y="464"/>
                    </a:cubicBezTo>
                    <a:cubicBezTo>
                      <a:pt x="729" y="331"/>
                      <a:pt x="729" y="199"/>
                      <a:pt x="630" y="100"/>
                    </a:cubicBezTo>
                    <a:lnTo>
                      <a:pt x="597" y="67"/>
                    </a:lnTo>
                    <a:cubicBezTo>
                      <a:pt x="564" y="33"/>
                      <a:pt x="498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4" name="Google Shape;2004;p69"/>
              <p:cNvSpPr/>
              <p:nvPr/>
            </p:nvSpPr>
            <p:spPr>
              <a:xfrm>
                <a:off x="3449156" y="3408829"/>
                <a:ext cx="140846" cy="238106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10860" extrusionOk="0">
                    <a:moveTo>
                      <a:pt x="762" y="1"/>
                    </a:moveTo>
                    <a:lnTo>
                      <a:pt x="34" y="10032"/>
                    </a:lnTo>
                    <a:cubicBezTo>
                      <a:pt x="1" y="10230"/>
                      <a:pt x="67" y="10429"/>
                      <a:pt x="199" y="10594"/>
                    </a:cubicBezTo>
                    <a:cubicBezTo>
                      <a:pt x="299" y="10760"/>
                      <a:pt x="464" y="10859"/>
                      <a:pt x="663" y="10859"/>
                    </a:cubicBezTo>
                    <a:lnTo>
                      <a:pt x="5595" y="10859"/>
                    </a:lnTo>
                    <a:cubicBezTo>
                      <a:pt x="6059" y="10793"/>
                      <a:pt x="6423" y="10363"/>
                      <a:pt x="6390" y="9866"/>
                    </a:cubicBezTo>
                    <a:lnTo>
                      <a:pt x="63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5" name="Google Shape;2005;p69"/>
              <p:cNvSpPr/>
              <p:nvPr/>
            </p:nvSpPr>
            <p:spPr>
              <a:xfrm>
                <a:off x="3449156" y="3408829"/>
                <a:ext cx="140846" cy="238106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10860" extrusionOk="0">
                    <a:moveTo>
                      <a:pt x="6258" y="166"/>
                    </a:moveTo>
                    <a:lnTo>
                      <a:pt x="6258" y="9866"/>
                    </a:lnTo>
                    <a:cubicBezTo>
                      <a:pt x="6291" y="10296"/>
                      <a:pt x="5993" y="10661"/>
                      <a:pt x="5595" y="10694"/>
                    </a:cubicBezTo>
                    <a:lnTo>
                      <a:pt x="663" y="10694"/>
                    </a:lnTo>
                    <a:cubicBezTo>
                      <a:pt x="497" y="10694"/>
                      <a:pt x="365" y="10627"/>
                      <a:pt x="299" y="10528"/>
                    </a:cubicBezTo>
                    <a:cubicBezTo>
                      <a:pt x="199" y="10396"/>
                      <a:pt x="133" y="10230"/>
                      <a:pt x="166" y="10065"/>
                    </a:cubicBezTo>
                    <a:lnTo>
                      <a:pt x="895" y="166"/>
                    </a:lnTo>
                    <a:close/>
                    <a:moveTo>
                      <a:pt x="762" y="1"/>
                    </a:moveTo>
                    <a:lnTo>
                      <a:pt x="34" y="10032"/>
                    </a:lnTo>
                    <a:cubicBezTo>
                      <a:pt x="1" y="10230"/>
                      <a:pt x="67" y="10429"/>
                      <a:pt x="199" y="10594"/>
                    </a:cubicBezTo>
                    <a:cubicBezTo>
                      <a:pt x="299" y="10760"/>
                      <a:pt x="464" y="10859"/>
                      <a:pt x="663" y="10859"/>
                    </a:cubicBezTo>
                    <a:lnTo>
                      <a:pt x="5595" y="10859"/>
                    </a:lnTo>
                    <a:cubicBezTo>
                      <a:pt x="6059" y="10793"/>
                      <a:pt x="6423" y="10363"/>
                      <a:pt x="6390" y="9866"/>
                    </a:cubicBezTo>
                    <a:lnTo>
                      <a:pt x="63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6" name="Google Shape;2006;p69"/>
              <p:cNvSpPr/>
              <p:nvPr/>
            </p:nvSpPr>
            <p:spPr>
              <a:xfrm>
                <a:off x="3829489" y="2893065"/>
                <a:ext cx="146634" cy="624665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28491" extrusionOk="0">
                    <a:moveTo>
                      <a:pt x="1998" y="1"/>
                    </a:moveTo>
                    <a:cubicBezTo>
                      <a:pt x="1430" y="1"/>
                      <a:pt x="1221" y="1430"/>
                      <a:pt x="1192" y="1809"/>
                    </a:cubicBezTo>
                    <a:cubicBezTo>
                      <a:pt x="1027" y="3033"/>
                      <a:pt x="894" y="4225"/>
                      <a:pt x="861" y="5483"/>
                    </a:cubicBezTo>
                    <a:lnTo>
                      <a:pt x="596" y="14785"/>
                    </a:lnTo>
                    <a:cubicBezTo>
                      <a:pt x="530" y="17202"/>
                      <a:pt x="464" y="19586"/>
                      <a:pt x="199" y="21969"/>
                    </a:cubicBezTo>
                    <a:cubicBezTo>
                      <a:pt x="34" y="23061"/>
                      <a:pt x="0" y="24187"/>
                      <a:pt x="67" y="25279"/>
                    </a:cubicBezTo>
                    <a:cubicBezTo>
                      <a:pt x="133" y="26405"/>
                      <a:pt x="663" y="27464"/>
                      <a:pt x="1523" y="28226"/>
                    </a:cubicBezTo>
                    <a:cubicBezTo>
                      <a:pt x="1689" y="28358"/>
                      <a:pt x="1887" y="28457"/>
                      <a:pt x="2119" y="28491"/>
                    </a:cubicBezTo>
                    <a:cubicBezTo>
                      <a:pt x="2516" y="28491"/>
                      <a:pt x="2781" y="28160"/>
                      <a:pt x="3013" y="27828"/>
                    </a:cubicBezTo>
                    <a:cubicBezTo>
                      <a:pt x="6687" y="22532"/>
                      <a:pt x="6654" y="15514"/>
                      <a:pt x="5231" y="9091"/>
                    </a:cubicBezTo>
                    <a:cubicBezTo>
                      <a:pt x="4602" y="6178"/>
                      <a:pt x="3907" y="3298"/>
                      <a:pt x="2649" y="584"/>
                    </a:cubicBezTo>
                    <a:cubicBezTo>
                      <a:pt x="2583" y="385"/>
                      <a:pt x="2450" y="186"/>
                      <a:pt x="2252" y="87"/>
                    </a:cubicBezTo>
                    <a:cubicBezTo>
                      <a:pt x="2160" y="27"/>
                      <a:pt x="2076" y="1"/>
                      <a:pt x="19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7" name="Google Shape;2007;p69"/>
              <p:cNvSpPr/>
              <p:nvPr/>
            </p:nvSpPr>
            <p:spPr>
              <a:xfrm>
                <a:off x="3601578" y="2835446"/>
                <a:ext cx="214865" cy="201798"/>
              </a:xfrm>
              <a:custGeom>
                <a:avLst/>
                <a:gdLst/>
                <a:ahLst/>
                <a:cxnLst/>
                <a:rect l="l" t="t" r="r" b="b"/>
                <a:pathLst>
                  <a:path w="9800" h="9204" extrusionOk="0">
                    <a:moveTo>
                      <a:pt x="861" y="1"/>
                    </a:moveTo>
                    <a:lnTo>
                      <a:pt x="663" y="67"/>
                    </a:lnTo>
                    <a:cubicBezTo>
                      <a:pt x="431" y="431"/>
                      <a:pt x="232" y="828"/>
                      <a:pt x="34" y="1192"/>
                    </a:cubicBezTo>
                    <a:cubicBezTo>
                      <a:pt x="1" y="1259"/>
                      <a:pt x="1" y="1358"/>
                      <a:pt x="34" y="1424"/>
                    </a:cubicBezTo>
                    <a:cubicBezTo>
                      <a:pt x="100" y="1490"/>
                      <a:pt x="166" y="1556"/>
                      <a:pt x="232" y="1590"/>
                    </a:cubicBezTo>
                    <a:lnTo>
                      <a:pt x="563" y="1722"/>
                    </a:lnTo>
                    <a:lnTo>
                      <a:pt x="1192" y="2020"/>
                    </a:lnTo>
                    <a:lnTo>
                      <a:pt x="1524" y="2152"/>
                    </a:lnTo>
                    <a:lnTo>
                      <a:pt x="1689" y="2219"/>
                    </a:lnTo>
                    <a:cubicBezTo>
                      <a:pt x="1755" y="2252"/>
                      <a:pt x="1755" y="2285"/>
                      <a:pt x="1755" y="2351"/>
                    </a:cubicBezTo>
                    <a:cubicBezTo>
                      <a:pt x="1722" y="2384"/>
                      <a:pt x="1689" y="2417"/>
                      <a:pt x="1656" y="2450"/>
                    </a:cubicBezTo>
                    <a:lnTo>
                      <a:pt x="1557" y="2616"/>
                    </a:lnTo>
                    <a:lnTo>
                      <a:pt x="1325" y="2914"/>
                    </a:lnTo>
                    <a:lnTo>
                      <a:pt x="928" y="3477"/>
                    </a:lnTo>
                    <a:cubicBezTo>
                      <a:pt x="861" y="3543"/>
                      <a:pt x="795" y="3642"/>
                      <a:pt x="795" y="3741"/>
                    </a:cubicBezTo>
                    <a:cubicBezTo>
                      <a:pt x="795" y="3841"/>
                      <a:pt x="828" y="3940"/>
                      <a:pt x="895" y="4006"/>
                    </a:cubicBezTo>
                    <a:cubicBezTo>
                      <a:pt x="1027" y="4172"/>
                      <a:pt x="1159" y="4304"/>
                      <a:pt x="1325" y="4437"/>
                    </a:cubicBezTo>
                    <a:cubicBezTo>
                      <a:pt x="1623" y="4734"/>
                      <a:pt x="1954" y="4966"/>
                      <a:pt x="2252" y="5264"/>
                    </a:cubicBezTo>
                    <a:cubicBezTo>
                      <a:pt x="2881" y="5794"/>
                      <a:pt x="3444" y="6390"/>
                      <a:pt x="3973" y="7052"/>
                    </a:cubicBezTo>
                    <a:cubicBezTo>
                      <a:pt x="4503" y="7648"/>
                      <a:pt x="5033" y="8310"/>
                      <a:pt x="5628" y="8906"/>
                    </a:cubicBezTo>
                    <a:cubicBezTo>
                      <a:pt x="5728" y="9005"/>
                      <a:pt x="5860" y="9204"/>
                      <a:pt x="6026" y="9204"/>
                    </a:cubicBezTo>
                    <a:cubicBezTo>
                      <a:pt x="6125" y="9204"/>
                      <a:pt x="6125" y="9071"/>
                      <a:pt x="6158" y="9005"/>
                    </a:cubicBezTo>
                    <a:lnTo>
                      <a:pt x="6324" y="8740"/>
                    </a:lnTo>
                    <a:cubicBezTo>
                      <a:pt x="6423" y="8541"/>
                      <a:pt x="6522" y="8376"/>
                      <a:pt x="6655" y="8210"/>
                    </a:cubicBezTo>
                    <a:cubicBezTo>
                      <a:pt x="6853" y="7846"/>
                      <a:pt x="7118" y="7515"/>
                      <a:pt x="7350" y="7184"/>
                    </a:cubicBezTo>
                    <a:lnTo>
                      <a:pt x="7813" y="6621"/>
                    </a:lnTo>
                    <a:cubicBezTo>
                      <a:pt x="8111" y="6191"/>
                      <a:pt x="8442" y="5794"/>
                      <a:pt x="8740" y="5363"/>
                    </a:cubicBezTo>
                    <a:cubicBezTo>
                      <a:pt x="9071" y="4933"/>
                      <a:pt x="9336" y="4470"/>
                      <a:pt x="9535" y="3940"/>
                    </a:cubicBezTo>
                    <a:cubicBezTo>
                      <a:pt x="9601" y="3808"/>
                      <a:pt x="9634" y="3675"/>
                      <a:pt x="9634" y="3543"/>
                    </a:cubicBezTo>
                    <a:cubicBezTo>
                      <a:pt x="9601" y="3377"/>
                      <a:pt x="9469" y="3311"/>
                      <a:pt x="9369" y="3212"/>
                    </a:cubicBezTo>
                    <a:lnTo>
                      <a:pt x="8608" y="2583"/>
                    </a:lnTo>
                    <a:lnTo>
                      <a:pt x="8840" y="2351"/>
                    </a:lnTo>
                    <a:cubicBezTo>
                      <a:pt x="9005" y="2152"/>
                      <a:pt x="9204" y="1954"/>
                      <a:pt x="9369" y="1722"/>
                    </a:cubicBezTo>
                    <a:cubicBezTo>
                      <a:pt x="9469" y="1623"/>
                      <a:pt x="9568" y="1523"/>
                      <a:pt x="9634" y="1424"/>
                    </a:cubicBezTo>
                    <a:lnTo>
                      <a:pt x="9766" y="1259"/>
                    </a:lnTo>
                    <a:cubicBezTo>
                      <a:pt x="9766" y="1225"/>
                      <a:pt x="9800" y="1225"/>
                      <a:pt x="9800" y="1192"/>
                    </a:cubicBezTo>
                    <a:cubicBezTo>
                      <a:pt x="9800" y="1159"/>
                      <a:pt x="9733" y="1093"/>
                      <a:pt x="9733" y="1093"/>
                    </a:cubicBezTo>
                    <a:lnTo>
                      <a:pt x="9667" y="1060"/>
                    </a:lnTo>
                    <a:lnTo>
                      <a:pt x="9469" y="994"/>
                    </a:lnTo>
                    <a:lnTo>
                      <a:pt x="9601" y="1159"/>
                    </a:lnTo>
                    <a:cubicBezTo>
                      <a:pt x="9601" y="1159"/>
                      <a:pt x="9601" y="1192"/>
                      <a:pt x="9601" y="1192"/>
                    </a:cubicBezTo>
                    <a:lnTo>
                      <a:pt x="9502" y="1325"/>
                    </a:lnTo>
                    <a:cubicBezTo>
                      <a:pt x="9435" y="1391"/>
                      <a:pt x="9369" y="1490"/>
                      <a:pt x="9303" y="1556"/>
                    </a:cubicBezTo>
                    <a:cubicBezTo>
                      <a:pt x="9171" y="1722"/>
                      <a:pt x="9038" y="1854"/>
                      <a:pt x="8906" y="2020"/>
                    </a:cubicBezTo>
                    <a:cubicBezTo>
                      <a:pt x="8740" y="2185"/>
                      <a:pt x="8575" y="2351"/>
                      <a:pt x="8409" y="2516"/>
                    </a:cubicBezTo>
                    <a:cubicBezTo>
                      <a:pt x="8409" y="2516"/>
                      <a:pt x="8409" y="2550"/>
                      <a:pt x="8409" y="2550"/>
                    </a:cubicBezTo>
                    <a:lnTo>
                      <a:pt x="9104" y="3145"/>
                    </a:lnTo>
                    <a:lnTo>
                      <a:pt x="9237" y="3278"/>
                    </a:lnTo>
                    <a:cubicBezTo>
                      <a:pt x="9303" y="3311"/>
                      <a:pt x="9369" y="3377"/>
                      <a:pt x="9402" y="3410"/>
                    </a:cubicBezTo>
                    <a:cubicBezTo>
                      <a:pt x="9469" y="3543"/>
                      <a:pt x="9469" y="3675"/>
                      <a:pt x="9402" y="3774"/>
                    </a:cubicBezTo>
                    <a:cubicBezTo>
                      <a:pt x="9204" y="4304"/>
                      <a:pt x="8939" y="4768"/>
                      <a:pt x="8641" y="5198"/>
                    </a:cubicBezTo>
                    <a:cubicBezTo>
                      <a:pt x="8045" y="6059"/>
                      <a:pt x="7383" y="6853"/>
                      <a:pt x="6787" y="7681"/>
                    </a:cubicBezTo>
                    <a:cubicBezTo>
                      <a:pt x="6456" y="8144"/>
                      <a:pt x="6191" y="8575"/>
                      <a:pt x="5959" y="9071"/>
                    </a:cubicBezTo>
                    <a:cubicBezTo>
                      <a:pt x="5364" y="8475"/>
                      <a:pt x="4801" y="7879"/>
                      <a:pt x="4304" y="7250"/>
                    </a:cubicBezTo>
                    <a:cubicBezTo>
                      <a:pt x="3775" y="6621"/>
                      <a:pt x="3212" y="6026"/>
                      <a:pt x="2616" y="5430"/>
                    </a:cubicBezTo>
                    <a:cubicBezTo>
                      <a:pt x="2318" y="5165"/>
                      <a:pt x="1987" y="4900"/>
                      <a:pt x="1689" y="4635"/>
                    </a:cubicBezTo>
                    <a:cubicBezTo>
                      <a:pt x="1524" y="4536"/>
                      <a:pt x="1391" y="4370"/>
                      <a:pt x="1226" y="4238"/>
                    </a:cubicBezTo>
                    <a:cubicBezTo>
                      <a:pt x="1159" y="4172"/>
                      <a:pt x="1093" y="4072"/>
                      <a:pt x="1060" y="4006"/>
                    </a:cubicBezTo>
                    <a:cubicBezTo>
                      <a:pt x="994" y="3940"/>
                      <a:pt x="928" y="3841"/>
                      <a:pt x="928" y="3741"/>
                    </a:cubicBezTo>
                    <a:cubicBezTo>
                      <a:pt x="961" y="3642"/>
                      <a:pt x="994" y="3543"/>
                      <a:pt x="1093" y="3477"/>
                    </a:cubicBezTo>
                    <a:lnTo>
                      <a:pt x="1292" y="3179"/>
                    </a:lnTo>
                    <a:lnTo>
                      <a:pt x="1689" y="2616"/>
                    </a:lnTo>
                    <a:lnTo>
                      <a:pt x="1788" y="2483"/>
                    </a:lnTo>
                    <a:cubicBezTo>
                      <a:pt x="1821" y="2450"/>
                      <a:pt x="1855" y="2384"/>
                      <a:pt x="1855" y="2351"/>
                    </a:cubicBezTo>
                    <a:cubicBezTo>
                      <a:pt x="1888" y="2252"/>
                      <a:pt x="1821" y="2185"/>
                      <a:pt x="1755" y="2152"/>
                    </a:cubicBezTo>
                    <a:lnTo>
                      <a:pt x="1093" y="1888"/>
                    </a:lnTo>
                    <a:lnTo>
                      <a:pt x="464" y="1590"/>
                    </a:lnTo>
                    <a:cubicBezTo>
                      <a:pt x="365" y="1556"/>
                      <a:pt x="266" y="1490"/>
                      <a:pt x="199" y="1457"/>
                    </a:cubicBezTo>
                    <a:cubicBezTo>
                      <a:pt x="100" y="1391"/>
                      <a:pt x="133" y="1292"/>
                      <a:pt x="199" y="1192"/>
                    </a:cubicBezTo>
                    <a:cubicBezTo>
                      <a:pt x="398" y="795"/>
                      <a:pt x="630" y="398"/>
                      <a:pt x="8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8" name="Google Shape;2008;p69"/>
              <p:cNvSpPr/>
              <p:nvPr/>
            </p:nvSpPr>
            <p:spPr>
              <a:xfrm>
                <a:off x="3649484" y="2749983"/>
                <a:ext cx="113243" cy="92743"/>
              </a:xfrm>
              <a:custGeom>
                <a:avLst/>
                <a:gdLst/>
                <a:ahLst/>
                <a:cxnLst/>
                <a:rect l="l" t="t" r="r" b="b"/>
                <a:pathLst>
                  <a:path w="5165" h="4230" extrusionOk="0">
                    <a:moveTo>
                      <a:pt x="2334" y="1"/>
                    </a:moveTo>
                    <a:cubicBezTo>
                      <a:pt x="2177" y="1"/>
                      <a:pt x="2020" y="9"/>
                      <a:pt x="1854" y="25"/>
                    </a:cubicBezTo>
                    <a:cubicBezTo>
                      <a:pt x="1490" y="58"/>
                      <a:pt x="961" y="58"/>
                      <a:pt x="696" y="356"/>
                    </a:cubicBezTo>
                    <a:cubicBezTo>
                      <a:pt x="464" y="654"/>
                      <a:pt x="464" y="1416"/>
                      <a:pt x="398" y="1780"/>
                    </a:cubicBezTo>
                    <a:cubicBezTo>
                      <a:pt x="365" y="2177"/>
                      <a:pt x="265" y="2574"/>
                      <a:pt x="166" y="2972"/>
                    </a:cubicBezTo>
                    <a:cubicBezTo>
                      <a:pt x="1" y="3402"/>
                      <a:pt x="133" y="3932"/>
                      <a:pt x="530" y="4230"/>
                    </a:cubicBezTo>
                    <a:lnTo>
                      <a:pt x="5032" y="4230"/>
                    </a:lnTo>
                    <a:cubicBezTo>
                      <a:pt x="5099" y="3799"/>
                      <a:pt x="5099" y="3369"/>
                      <a:pt x="5066" y="2939"/>
                    </a:cubicBezTo>
                    <a:cubicBezTo>
                      <a:pt x="5099" y="2806"/>
                      <a:pt x="5099" y="2707"/>
                      <a:pt x="5099" y="2607"/>
                    </a:cubicBezTo>
                    <a:cubicBezTo>
                      <a:pt x="5099" y="2310"/>
                      <a:pt x="5132" y="1979"/>
                      <a:pt x="5132" y="1681"/>
                    </a:cubicBezTo>
                    <a:cubicBezTo>
                      <a:pt x="5165" y="1548"/>
                      <a:pt x="5165" y="1416"/>
                      <a:pt x="5132" y="1283"/>
                    </a:cubicBezTo>
                    <a:cubicBezTo>
                      <a:pt x="5066" y="1085"/>
                      <a:pt x="4999" y="952"/>
                      <a:pt x="4867" y="820"/>
                    </a:cubicBezTo>
                    <a:cubicBezTo>
                      <a:pt x="4470" y="489"/>
                      <a:pt x="3973" y="257"/>
                      <a:pt x="3477" y="158"/>
                    </a:cubicBezTo>
                    <a:lnTo>
                      <a:pt x="3311" y="92"/>
                    </a:lnTo>
                    <a:cubicBezTo>
                      <a:pt x="3145" y="58"/>
                      <a:pt x="2980" y="25"/>
                      <a:pt x="2814" y="25"/>
                    </a:cubicBezTo>
                    <a:cubicBezTo>
                      <a:pt x="2649" y="9"/>
                      <a:pt x="2492" y="1"/>
                      <a:pt x="2334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9" name="Google Shape;2009;p69"/>
              <p:cNvSpPr/>
              <p:nvPr/>
            </p:nvSpPr>
            <p:spPr>
              <a:xfrm>
                <a:off x="3669085" y="2749807"/>
                <a:ext cx="93642" cy="6722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066" extrusionOk="0">
                    <a:moveTo>
                      <a:pt x="1920" y="0"/>
                    </a:moveTo>
                    <a:cubicBezTo>
                      <a:pt x="1788" y="0"/>
                      <a:pt x="1656" y="33"/>
                      <a:pt x="1556" y="33"/>
                    </a:cubicBezTo>
                    <a:cubicBezTo>
                      <a:pt x="1126" y="66"/>
                      <a:pt x="497" y="133"/>
                      <a:pt x="298" y="497"/>
                    </a:cubicBezTo>
                    <a:cubicBezTo>
                      <a:pt x="0" y="1159"/>
                      <a:pt x="166" y="1920"/>
                      <a:pt x="696" y="2384"/>
                    </a:cubicBezTo>
                    <a:cubicBezTo>
                      <a:pt x="1224" y="2831"/>
                      <a:pt x="1889" y="3066"/>
                      <a:pt x="2562" y="3066"/>
                    </a:cubicBezTo>
                    <a:cubicBezTo>
                      <a:pt x="2985" y="3066"/>
                      <a:pt x="3411" y="2973"/>
                      <a:pt x="3807" y="2781"/>
                    </a:cubicBezTo>
                    <a:cubicBezTo>
                      <a:pt x="3973" y="2715"/>
                      <a:pt x="4105" y="2649"/>
                      <a:pt x="4238" y="2582"/>
                    </a:cubicBezTo>
                    <a:cubicBezTo>
                      <a:pt x="4238" y="2251"/>
                      <a:pt x="4271" y="1953"/>
                      <a:pt x="4271" y="1655"/>
                    </a:cubicBezTo>
                    <a:cubicBezTo>
                      <a:pt x="4271" y="1523"/>
                      <a:pt x="4271" y="1391"/>
                      <a:pt x="4238" y="1258"/>
                    </a:cubicBezTo>
                    <a:cubicBezTo>
                      <a:pt x="4205" y="1093"/>
                      <a:pt x="4105" y="927"/>
                      <a:pt x="3973" y="795"/>
                    </a:cubicBezTo>
                    <a:cubicBezTo>
                      <a:pt x="3576" y="464"/>
                      <a:pt x="3112" y="232"/>
                      <a:pt x="2583" y="133"/>
                    </a:cubicBezTo>
                    <a:lnTo>
                      <a:pt x="2450" y="100"/>
                    </a:lnTo>
                    <a:cubicBezTo>
                      <a:pt x="2251" y="33"/>
                      <a:pt x="2086" y="0"/>
                      <a:pt x="1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0" name="Google Shape;2010;p69"/>
              <p:cNvSpPr/>
              <p:nvPr/>
            </p:nvSpPr>
            <p:spPr>
              <a:xfrm>
                <a:off x="3675882" y="2625383"/>
                <a:ext cx="91515" cy="11204"/>
              </a:xfrm>
              <a:custGeom>
                <a:avLst/>
                <a:gdLst/>
                <a:ahLst/>
                <a:cxnLst/>
                <a:rect l="l" t="t" r="r" b="b"/>
                <a:pathLst>
                  <a:path w="4174" h="511" extrusionOk="0">
                    <a:moveTo>
                      <a:pt x="4100" y="1"/>
                    </a:moveTo>
                    <a:cubicBezTo>
                      <a:pt x="4085" y="1"/>
                      <a:pt x="4070" y="5"/>
                      <a:pt x="4060" y="14"/>
                    </a:cubicBezTo>
                    <a:cubicBezTo>
                      <a:pt x="3564" y="246"/>
                      <a:pt x="3034" y="412"/>
                      <a:pt x="2471" y="412"/>
                    </a:cubicBezTo>
                    <a:cubicBezTo>
                      <a:pt x="2289" y="424"/>
                      <a:pt x="2103" y="431"/>
                      <a:pt x="1916" y="431"/>
                    </a:cubicBezTo>
                    <a:cubicBezTo>
                      <a:pt x="1591" y="431"/>
                      <a:pt x="1263" y="408"/>
                      <a:pt x="948" y="345"/>
                    </a:cubicBezTo>
                    <a:cubicBezTo>
                      <a:pt x="650" y="312"/>
                      <a:pt x="386" y="213"/>
                      <a:pt x="154" y="81"/>
                    </a:cubicBezTo>
                    <a:cubicBezTo>
                      <a:pt x="148" y="74"/>
                      <a:pt x="138" y="72"/>
                      <a:pt x="126" y="72"/>
                    </a:cubicBezTo>
                    <a:cubicBezTo>
                      <a:pt x="77" y="72"/>
                      <a:pt x="1" y="120"/>
                      <a:pt x="55" y="147"/>
                    </a:cubicBezTo>
                    <a:cubicBezTo>
                      <a:pt x="485" y="379"/>
                      <a:pt x="1015" y="478"/>
                      <a:pt x="1511" y="478"/>
                    </a:cubicBezTo>
                    <a:cubicBezTo>
                      <a:pt x="1699" y="500"/>
                      <a:pt x="1890" y="511"/>
                      <a:pt x="2082" y="511"/>
                    </a:cubicBezTo>
                    <a:cubicBezTo>
                      <a:pt x="2467" y="511"/>
                      <a:pt x="2857" y="467"/>
                      <a:pt x="3233" y="379"/>
                    </a:cubicBezTo>
                    <a:cubicBezTo>
                      <a:pt x="3530" y="312"/>
                      <a:pt x="3828" y="213"/>
                      <a:pt x="4126" y="48"/>
                    </a:cubicBezTo>
                    <a:cubicBezTo>
                      <a:pt x="4173" y="24"/>
                      <a:pt x="4137" y="1"/>
                      <a:pt x="4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1" name="Google Shape;2011;p69"/>
              <p:cNvSpPr/>
              <p:nvPr/>
            </p:nvSpPr>
            <p:spPr>
              <a:xfrm>
                <a:off x="3709734" y="2616679"/>
                <a:ext cx="36396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304" extrusionOk="0">
                    <a:moveTo>
                      <a:pt x="1584" y="0"/>
                    </a:moveTo>
                    <a:cubicBezTo>
                      <a:pt x="1565" y="0"/>
                      <a:pt x="1542" y="4"/>
                      <a:pt x="1523" y="14"/>
                    </a:cubicBezTo>
                    <a:cubicBezTo>
                      <a:pt x="1240" y="166"/>
                      <a:pt x="915" y="247"/>
                      <a:pt x="593" y="247"/>
                    </a:cubicBezTo>
                    <a:cubicBezTo>
                      <a:pt x="425" y="247"/>
                      <a:pt x="259" y="225"/>
                      <a:pt x="100" y="180"/>
                    </a:cubicBezTo>
                    <a:cubicBezTo>
                      <a:pt x="83" y="163"/>
                      <a:pt x="66" y="155"/>
                      <a:pt x="50" y="155"/>
                    </a:cubicBezTo>
                    <a:cubicBezTo>
                      <a:pt x="33" y="155"/>
                      <a:pt x="17" y="163"/>
                      <a:pt x="0" y="180"/>
                    </a:cubicBezTo>
                    <a:cubicBezTo>
                      <a:pt x="0" y="180"/>
                      <a:pt x="0" y="213"/>
                      <a:pt x="0" y="213"/>
                    </a:cubicBezTo>
                    <a:cubicBezTo>
                      <a:pt x="194" y="274"/>
                      <a:pt x="398" y="303"/>
                      <a:pt x="600" y="303"/>
                    </a:cubicBezTo>
                    <a:cubicBezTo>
                      <a:pt x="949" y="303"/>
                      <a:pt x="1296" y="215"/>
                      <a:pt x="1589" y="47"/>
                    </a:cubicBezTo>
                    <a:cubicBezTo>
                      <a:pt x="1659" y="24"/>
                      <a:pt x="1630" y="0"/>
                      <a:pt x="1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2" name="Google Shape;2012;p69"/>
              <p:cNvSpPr/>
              <p:nvPr/>
            </p:nvSpPr>
            <p:spPr>
              <a:xfrm>
                <a:off x="3637864" y="2633188"/>
                <a:ext cx="6271" cy="2310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054" extrusionOk="0">
                    <a:moveTo>
                      <a:pt x="207" y="1"/>
                    </a:moveTo>
                    <a:cubicBezTo>
                      <a:pt x="178" y="1"/>
                      <a:pt x="147" y="9"/>
                      <a:pt x="133" y="23"/>
                    </a:cubicBezTo>
                    <a:cubicBezTo>
                      <a:pt x="34" y="354"/>
                      <a:pt x="1" y="685"/>
                      <a:pt x="67" y="1016"/>
                    </a:cubicBezTo>
                    <a:cubicBezTo>
                      <a:pt x="67" y="1044"/>
                      <a:pt x="91" y="1054"/>
                      <a:pt x="118" y="1054"/>
                    </a:cubicBezTo>
                    <a:cubicBezTo>
                      <a:pt x="155" y="1054"/>
                      <a:pt x="200" y="1035"/>
                      <a:pt x="200" y="1016"/>
                    </a:cubicBezTo>
                    <a:cubicBezTo>
                      <a:pt x="133" y="685"/>
                      <a:pt x="166" y="354"/>
                      <a:pt x="266" y="56"/>
                    </a:cubicBezTo>
                    <a:cubicBezTo>
                      <a:pt x="285" y="17"/>
                      <a:pt x="248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3" name="Google Shape;2013;p69"/>
              <p:cNvSpPr/>
              <p:nvPr/>
            </p:nvSpPr>
            <p:spPr>
              <a:xfrm>
                <a:off x="3784477" y="2675153"/>
                <a:ext cx="19623" cy="30388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386" extrusionOk="0">
                    <a:moveTo>
                      <a:pt x="725" y="0"/>
                    </a:moveTo>
                    <a:cubicBezTo>
                      <a:pt x="668" y="0"/>
                      <a:pt x="599" y="39"/>
                      <a:pt x="531" y="62"/>
                    </a:cubicBezTo>
                    <a:cubicBezTo>
                      <a:pt x="398" y="161"/>
                      <a:pt x="299" y="293"/>
                      <a:pt x="200" y="459"/>
                    </a:cubicBezTo>
                    <a:cubicBezTo>
                      <a:pt x="133" y="558"/>
                      <a:pt x="67" y="658"/>
                      <a:pt x="34" y="757"/>
                    </a:cubicBezTo>
                    <a:cubicBezTo>
                      <a:pt x="1" y="790"/>
                      <a:pt x="1" y="823"/>
                      <a:pt x="1" y="856"/>
                    </a:cubicBezTo>
                    <a:cubicBezTo>
                      <a:pt x="1" y="956"/>
                      <a:pt x="67" y="1022"/>
                      <a:pt x="133" y="1055"/>
                    </a:cubicBezTo>
                    <a:cubicBezTo>
                      <a:pt x="233" y="1121"/>
                      <a:pt x="332" y="1154"/>
                      <a:pt x="398" y="1187"/>
                    </a:cubicBezTo>
                    <a:cubicBezTo>
                      <a:pt x="531" y="1287"/>
                      <a:pt x="663" y="1353"/>
                      <a:pt x="829" y="1386"/>
                    </a:cubicBezTo>
                    <a:lnTo>
                      <a:pt x="895" y="1386"/>
                    </a:lnTo>
                    <a:cubicBezTo>
                      <a:pt x="895" y="1353"/>
                      <a:pt x="895" y="1353"/>
                      <a:pt x="895" y="1320"/>
                    </a:cubicBezTo>
                    <a:lnTo>
                      <a:pt x="895" y="1121"/>
                    </a:lnTo>
                    <a:lnTo>
                      <a:pt x="895" y="260"/>
                    </a:lnTo>
                    <a:cubicBezTo>
                      <a:pt x="895" y="161"/>
                      <a:pt x="862" y="95"/>
                      <a:pt x="795" y="29"/>
                    </a:cubicBezTo>
                    <a:cubicBezTo>
                      <a:pt x="775" y="8"/>
                      <a:pt x="751" y="0"/>
                      <a:pt x="7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4" name="Google Shape;2014;p69"/>
              <p:cNvSpPr/>
              <p:nvPr/>
            </p:nvSpPr>
            <p:spPr>
              <a:xfrm>
                <a:off x="3638609" y="2591574"/>
                <a:ext cx="152423" cy="215808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9843" extrusionOk="0">
                    <a:moveTo>
                      <a:pt x="3973" y="1"/>
                    </a:moveTo>
                    <a:cubicBezTo>
                      <a:pt x="3741" y="1"/>
                      <a:pt x="3542" y="67"/>
                      <a:pt x="3344" y="67"/>
                    </a:cubicBezTo>
                    <a:cubicBezTo>
                      <a:pt x="3311" y="66"/>
                      <a:pt x="3279" y="65"/>
                      <a:pt x="3247" y="65"/>
                    </a:cubicBezTo>
                    <a:cubicBezTo>
                      <a:pt x="2189" y="65"/>
                      <a:pt x="1175" y="591"/>
                      <a:pt x="629" y="1490"/>
                    </a:cubicBezTo>
                    <a:cubicBezTo>
                      <a:pt x="596" y="1556"/>
                      <a:pt x="563" y="1623"/>
                      <a:pt x="530" y="1689"/>
                    </a:cubicBezTo>
                    <a:cubicBezTo>
                      <a:pt x="166" y="2450"/>
                      <a:pt x="0" y="3311"/>
                      <a:pt x="66" y="4172"/>
                    </a:cubicBezTo>
                    <a:cubicBezTo>
                      <a:pt x="66" y="4470"/>
                      <a:pt x="99" y="4801"/>
                      <a:pt x="132" y="5132"/>
                    </a:cubicBezTo>
                    <a:cubicBezTo>
                      <a:pt x="232" y="5728"/>
                      <a:pt x="397" y="6290"/>
                      <a:pt x="596" y="6886"/>
                    </a:cubicBezTo>
                    <a:cubicBezTo>
                      <a:pt x="695" y="7151"/>
                      <a:pt x="795" y="7416"/>
                      <a:pt x="927" y="7714"/>
                    </a:cubicBezTo>
                    <a:cubicBezTo>
                      <a:pt x="1424" y="8773"/>
                      <a:pt x="2218" y="9667"/>
                      <a:pt x="3542" y="9799"/>
                    </a:cubicBezTo>
                    <a:cubicBezTo>
                      <a:pt x="3703" y="9829"/>
                      <a:pt x="3864" y="9843"/>
                      <a:pt x="4024" y="9843"/>
                    </a:cubicBezTo>
                    <a:cubicBezTo>
                      <a:pt x="4955" y="9843"/>
                      <a:pt x="5853" y="9365"/>
                      <a:pt x="6389" y="8575"/>
                    </a:cubicBezTo>
                    <a:cubicBezTo>
                      <a:pt x="6621" y="8177"/>
                      <a:pt x="6786" y="7747"/>
                      <a:pt x="6819" y="7283"/>
                    </a:cubicBezTo>
                    <a:cubicBezTo>
                      <a:pt x="6886" y="6654"/>
                      <a:pt x="6919" y="6026"/>
                      <a:pt x="6886" y="5397"/>
                    </a:cubicBezTo>
                    <a:cubicBezTo>
                      <a:pt x="6919" y="4734"/>
                      <a:pt x="6952" y="4072"/>
                      <a:pt x="6952" y="3443"/>
                    </a:cubicBezTo>
                    <a:cubicBezTo>
                      <a:pt x="6919" y="2450"/>
                      <a:pt x="6753" y="1258"/>
                      <a:pt x="5926" y="596"/>
                    </a:cubicBezTo>
                    <a:cubicBezTo>
                      <a:pt x="5562" y="332"/>
                      <a:pt x="5131" y="133"/>
                      <a:pt x="4668" y="34"/>
                    </a:cubicBezTo>
                    <a:cubicBezTo>
                      <a:pt x="4436" y="1"/>
                      <a:pt x="4204" y="1"/>
                      <a:pt x="3973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5" name="Google Shape;2015;p69"/>
              <p:cNvSpPr/>
              <p:nvPr/>
            </p:nvSpPr>
            <p:spPr>
              <a:xfrm>
                <a:off x="3623350" y="2560222"/>
                <a:ext cx="185113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8443" h="7017" extrusionOk="0">
                    <a:moveTo>
                      <a:pt x="5731" y="1"/>
                    </a:moveTo>
                    <a:cubicBezTo>
                      <a:pt x="5349" y="1"/>
                      <a:pt x="4954" y="102"/>
                      <a:pt x="4635" y="305"/>
                    </a:cubicBezTo>
                    <a:cubicBezTo>
                      <a:pt x="4337" y="537"/>
                      <a:pt x="4006" y="702"/>
                      <a:pt x="3675" y="802"/>
                    </a:cubicBezTo>
                    <a:cubicBezTo>
                      <a:pt x="3609" y="835"/>
                      <a:pt x="3510" y="868"/>
                      <a:pt x="3444" y="868"/>
                    </a:cubicBezTo>
                    <a:cubicBezTo>
                      <a:pt x="3346" y="859"/>
                      <a:pt x="3249" y="855"/>
                      <a:pt x="3152" y="855"/>
                    </a:cubicBezTo>
                    <a:cubicBezTo>
                      <a:pt x="2887" y="855"/>
                      <a:pt x="2627" y="885"/>
                      <a:pt x="2384" y="934"/>
                    </a:cubicBezTo>
                    <a:cubicBezTo>
                      <a:pt x="2153" y="1066"/>
                      <a:pt x="1954" y="1265"/>
                      <a:pt x="1888" y="1530"/>
                    </a:cubicBezTo>
                    <a:cubicBezTo>
                      <a:pt x="1755" y="1861"/>
                      <a:pt x="1524" y="2126"/>
                      <a:pt x="1226" y="2324"/>
                    </a:cubicBezTo>
                    <a:cubicBezTo>
                      <a:pt x="994" y="2424"/>
                      <a:pt x="795" y="2589"/>
                      <a:pt x="630" y="2755"/>
                    </a:cubicBezTo>
                    <a:cubicBezTo>
                      <a:pt x="299" y="3152"/>
                      <a:pt x="431" y="3715"/>
                      <a:pt x="332" y="4211"/>
                    </a:cubicBezTo>
                    <a:cubicBezTo>
                      <a:pt x="233" y="4575"/>
                      <a:pt x="1" y="4940"/>
                      <a:pt x="67" y="5304"/>
                    </a:cubicBezTo>
                    <a:cubicBezTo>
                      <a:pt x="166" y="5668"/>
                      <a:pt x="431" y="5866"/>
                      <a:pt x="531" y="6164"/>
                    </a:cubicBezTo>
                    <a:cubicBezTo>
                      <a:pt x="564" y="6330"/>
                      <a:pt x="564" y="6462"/>
                      <a:pt x="630" y="6628"/>
                    </a:cubicBezTo>
                    <a:cubicBezTo>
                      <a:pt x="696" y="6827"/>
                      <a:pt x="828" y="6893"/>
                      <a:pt x="994" y="6992"/>
                    </a:cubicBezTo>
                    <a:cubicBezTo>
                      <a:pt x="1011" y="7009"/>
                      <a:pt x="1035" y="7017"/>
                      <a:pt x="1060" y="7017"/>
                    </a:cubicBezTo>
                    <a:cubicBezTo>
                      <a:pt x="1085" y="7017"/>
                      <a:pt x="1110" y="7009"/>
                      <a:pt x="1126" y="6992"/>
                    </a:cubicBezTo>
                    <a:cubicBezTo>
                      <a:pt x="1126" y="6992"/>
                      <a:pt x="1126" y="6959"/>
                      <a:pt x="1126" y="6959"/>
                    </a:cubicBezTo>
                    <a:cubicBezTo>
                      <a:pt x="1226" y="6727"/>
                      <a:pt x="1259" y="6495"/>
                      <a:pt x="1259" y="6297"/>
                    </a:cubicBezTo>
                    <a:cubicBezTo>
                      <a:pt x="1292" y="5966"/>
                      <a:pt x="1358" y="5668"/>
                      <a:pt x="1457" y="5370"/>
                    </a:cubicBezTo>
                    <a:cubicBezTo>
                      <a:pt x="1590" y="5006"/>
                      <a:pt x="1755" y="4675"/>
                      <a:pt x="1921" y="4344"/>
                    </a:cubicBezTo>
                    <a:cubicBezTo>
                      <a:pt x="1954" y="4211"/>
                      <a:pt x="2020" y="4112"/>
                      <a:pt x="2120" y="4046"/>
                    </a:cubicBezTo>
                    <a:cubicBezTo>
                      <a:pt x="2186" y="4029"/>
                      <a:pt x="2260" y="4021"/>
                      <a:pt x="2335" y="4021"/>
                    </a:cubicBezTo>
                    <a:cubicBezTo>
                      <a:pt x="2409" y="4021"/>
                      <a:pt x="2484" y="4029"/>
                      <a:pt x="2550" y="4046"/>
                    </a:cubicBezTo>
                    <a:cubicBezTo>
                      <a:pt x="2589" y="4052"/>
                      <a:pt x="2628" y="4055"/>
                      <a:pt x="2667" y="4055"/>
                    </a:cubicBezTo>
                    <a:cubicBezTo>
                      <a:pt x="3025" y="4055"/>
                      <a:pt x="3383" y="3804"/>
                      <a:pt x="3742" y="3715"/>
                    </a:cubicBezTo>
                    <a:cubicBezTo>
                      <a:pt x="3850" y="3691"/>
                      <a:pt x="3960" y="3682"/>
                      <a:pt x="4072" y="3682"/>
                    </a:cubicBezTo>
                    <a:cubicBezTo>
                      <a:pt x="4535" y="3682"/>
                      <a:pt x="5020" y="3845"/>
                      <a:pt x="5471" y="3845"/>
                    </a:cubicBezTo>
                    <a:cubicBezTo>
                      <a:pt x="5676" y="3845"/>
                      <a:pt x="5873" y="3812"/>
                      <a:pt x="6059" y="3715"/>
                    </a:cubicBezTo>
                    <a:cubicBezTo>
                      <a:pt x="6337" y="3622"/>
                      <a:pt x="6558" y="3414"/>
                      <a:pt x="6829" y="3414"/>
                    </a:cubicBezTo>
                    <a:cubicBezTo>
                      <a:pt x="6848" y="3414"/>
                      <a:pt x="6867" y="3415"/>
                      <a:pt x="6887" y="3417"/>
                    </a:cubicBezTo>
                    <a:cubicBezTo>
                      <a:pt x="7111" y="3439"/>
                      <a:pt x="7274" y="3522"/>
                      <a:pt x="7459" y="3522"/>
                    </a:cubicBezTo>
                    <a:cubicBezTo>
                      <a:pt x="7547" y="3522"/>
                      <a:pt x="7640" y="3503"/>
                      <a:pt x="7747" y="3450"/>
                    </a:cubicBezTo>
                    <a:cubicBezTo>
                      <a:pt x="7946" y="3351"/>
                      <a:pt x="8078" y="3218"/>
                      <a:pt x="8178" y="3020"/>
                    </a:cubicBezTo>
                    <a:cubicBezTo>
                      <a:pt x="8244" y="2788"/>
                      <a:pt x="8144" y="2589"/>
                      <a:pt x="8178" y="2357"/>
                    </a:cubicBezTo>
                    <a:cubicBezTo>
                      <a:pt x="8211" y="2159"/>
                      <a:pt x="8277" y="1960"/>
                      <a:pt x="8376" y="1762"/>
                    </a:cubicBezTo>
                    <a:cubicBezTo>
                      <a:pt x="8442" y="1364"/>
                      <a:pt x="8244" y="1000"/>
                      <a:pt x="7913" y="835"/>
                    </a:cubicBezTo>
                    <a:cubicBezTo>
                      <a:pt x="7648" y="768"/>
                      <a:pt x="7416" y="702"/>
                      <a:pt x="7151" y="669"/>
                    </a:cubicBezTo>
                    <a:cubicBezTo>
                      <a:pt x="6688" y="537"/>
                      <a:pt x="6324" y="139"/>
                      <a:pt x="5893" y="7"/>
                    </a:cubicBezTo>
                    <a:cubicBezTo>
                      <a:pt x="5840" y="3"/>
                      <a:pt x="5785" y="1"/>
                      <a:pt x="5731" y="1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6" name="Google Shape;2016;p69"/>
              <p:cNvSpPr/>
              <p:nvPr/>
            </p:nvSpPr>
            <p:spPr>
              <a:xfrm>
                <a:off x="3630607" y="2702033"/>
                <a:ext cx="40671" cy="557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2543" extrusionOk="0">
                    <a:moveTo>
                      <a:pt x="598" y="0"/>
                    </a:moveTo>
                    <a:cubicBezTo>
                      <a:pt x="112" y="0"/>
                      <a:pt x="0" y="749"/>
                      <a:pt x="166" y="1219"/>
                    </a:cubicBezTo>
                    <a:cubicBezTo>
                      <a:pt x="332" y="1550"/>
                      <a:pt x="531" y="1881"/>
                      <a:pt x="795" y="2146"/>
                    </a:cubicBezTo>
                    <a:cubicBezTo>
                      <a:pt x="942" y="2317"/>
                      <a:pt x="1178" y="2542"/>
                      <a:pt x="1425" y="2542"/>
                    </a:cubicBezTo>
                    <a:cubicBezTo>
                      <a:pt x="1513" y="2542"/>
                      <a:pt x="1602" y="2514"/>
                      <a:pt x="1689" y="2444"/>
                    </a:cubicBezTo>
                    <a:cubicBezTo>
                      <a:pt x="1789" y="2345"/>
                      <a:pt x="1855" y="2179"/>
                      <a:pt x="1855" y="2047"/>
                    </a:cubicBezTo>
                    <a:cubicBezTo>
                      <a:pt x="1855" y="1418"/>
                      <a:pt x="1689" y="855"/>
                      <a:pt x="1292" y="392"/>
                    </a:cubicBezTo>
                    <a:cubicBezTo>
                      <a:pt x="1193" y="259"/>
                      <a:pt x="1060" y="160"/>
                      <a:pt x="928" y="94"/>
                    </a:cubicBezTo>
                    <a:cubicBezTo>
                      <a:pt x="803" y="29"/>
                      <a:pt x="694" y="0"/>
                      <a:pt x="598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7" name="Google Shape;2017;p69"/>
              <p:cNvSpPr/>
              <p:nvPr/>
            </p:nvSpPr>
            <p:spPr>
              <a:xfrm>
                <a:off x="3713352" y="2749632"/>
                <a:ext cx="41372" cy="15654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714" extrusionOk="0">
                    <a:moveTo>
                      <a:pt x="1631" y="0"/>
                    </a:moveTo>
                    <a:cubicBezTo>
                      <a:pt x="1608" y="0"/>
                      <a:pt x="1584" y="3"/>
                      <a:pt x="1557" y="8"/>
                    </a:cubicBezTo>
                    <a:cubicBezTo>
                      <a:pt x="1457" y="41"/>
                      <a:pt x="1358" y="41"/>
                      <a:pt x="1259" y="108"/>
                    </a:cubicBezTo>
                    <a:cubicBezTo>
                      <a:pt x="1126" y="141"/>
                      <a:pt x="994" y="141"/>
                      <a:pt x="861" y="141"/>
                    </a:cubicBezTo>
                    <a:cubicBezTo>
                      <a:pt x="729" y="108"/>
                      <a:pt x="630" y="74"/>
                      <a:pt x="497" y="41"/>
                    </a:cubicBezTo>
                    <a:cubicBezTo>
                      <a:pt x="365" y="41"/>
                      <a:pt x="266" y="74"/>
                      <a:pt x="199" y="141"/>
                    </a:cubicBezTo>
                    <a:cubicBezTo>
                      <a:pt x="1" y="339"/>
                      <a:pt x="266" y="538"/>
                      <a:pt x="431" y="604"/>
                    </a:cubicBezTo>
                    <a:cubicBezTo>
                      <a:pt x="606" y="682"/>
                      <a:pt x="780" y="714"/>
                      <a:pt x="961" y="714"/>
                    </a:cubicBezTo>
                    <a:cubicBezTo>
                      <a:pt x="1089" y="714"/>
                      <a:pt x="1221" y="698"/>
                      <a:pt x="1358" y="670"/>
                    </a:cubicBezTo>
                    <a:cubicBezTo>
                      <a:pt x="1490" y="637"/>
                      <a:pt x="1590" y="571"/>
                      <a:pt x="1689" y="505"/>
                    </a:cubicBezTo>
                    <a:cubicBezTo>
                      <a:pt x="1872" y="322"/>
                      <a:pt x="1886" y="0"/>
                      <a:pt x="16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8" name="Google Shape;2018;p69"/>
              <p:cNvSpPr/>
              <p:nvPr/>
            </p:nvSpPr>
            <p:spPr>
              <a:xfrm>
                <a:off x="3730475" y="2684668"/>
                <a:ext cx="17014" cy="58189"/>
              </a:xfrm>
              <a:custGeom>
                <a:avLst/>
                <a:gdLst/>
                <a:ahLst/>
                <a:cxnLst/>
                <a:rect l="l" t="t" r="r" b="b"/>
                <a:pathLst>
                  <a:path w="776" h="2654" extrusionOk="0">
                    <a:moveTo>
                      <a:pt x="292" y="0"/>
                    </a:moveTo>
                    <a:cubicBezTo>
                      <a:pt x="263" y="0"/>
                      <a:pt x="229" y="8"/>
                      <a:pt x="213" y="25"/>
                    </a:cubicBezTo>
                    <a:cubicBezTo>
                      <a:pt x="147" y="257"/>
                      <a:pt x="114" y="488"/>
                      <a:pt x="147" y="720"/>
                    </a:cubicBezTo>
                    <a:cubicBezTo>
                      <a:pt x="213" y="985"/>
                      <a:pt x="246" y="1250"/>
                      <a:pt x="345" y="1482"/>
                    </a:cubicBezTo>
                    <a:cubicBezTo>
                      <a:pt x="378" y="1614"/>
                      <a:pt x="445" y="1713"/>
                      <a:pt x="478" y="1846"/>
                    </a:cubicBezTo>
                    <a:cubicBezTo>
                      <a:pt x="544" y="1945"/>
                      <a:pt x="577" y="2044"/>
                      <a:pt x="610" y="2144"/>
                    </a:cubicBezTo>
                    <a:cubicBezTo>
                      <a:pt x="643" y="2276"/>
                      <a:pt x="544" y="2342"/>
                      <a:pt x="412" y="2408"/>
                    </a:cubicBezTo>
                    <a:lnTo>
                      <a:pt x="47" y="2607"/>
                    </a:lnTo>
                    <a:cubicBezTo>
                      <a:pt x="1" y="2631"/>
                      <a:pt x="36" y="2654"/>
                      <a:pt x="85" y="2654"/>
                    </a:cubicBezTo>
                    <a:cubicBezTo>
                      <a:pt x="105" y="2654"/>
                      <a:pt x="127" y="2650"/>
                      <a:pt x="147" y="2640"/>
                    </a:cubicBezTo>
                    <a:cubicBezTo>
                      <a:pt x="279" y="2574"/>
                      <a:pt x="378" y="2508"/>
                      <a:pt x="511" y="2442"/>
                    </a:cubicBezTo>
                    <a:cubicBezTo>
                      <a:pt x="643" y="2375"/>
                      <a:pt x="709" y="2342"/>
                      <a:pt x="743" y="2243"/>
                    </a:cubicBezTo>
                    <a:cubicBezTo>
                      <a:pt x="776" y="2177"/>
                      <a:pt x="743" y="2077"/>
                      <a:pt x="709" y="1978"/>
                    </a:cubicBezTo>
                    <a:cubicBezTo>
                      <a:pt x="676" y="1879"/>
                      <a:pt x="610" y="1746"/>
                      <a:pt x="544" y="1614"/>
                    </a:cubicBezTo>
                    <a:cubicBezTo>
                      <a:pt x="445" y="1382"/>
                      <a:pt x="345" y="1117"/>
                      <a:pt x="312" y="819"/>
                    </a:cubicBezTo>
                    <a:cubicBezTo>
                      <a:pt x="246" y="555"/>
                      <a:pt x="279" y="290"/>
                      <a:pt x="345" y="25"/>
                    </a:cubicBezTo>
                    <a:cubicBezTo>
                      <a:pt x="345" y="8"/>
                      <a:pt x="320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9" name="Google Shape;2019;p69"/>
              <p:cNvSpPr/>
              <p:nvPr/>
            </p:nvSpPr>
            <p:spPr>
              <a:xfrm>
                <a:off x="3746020" y="2668926"/>
                <a:ext cx="44289" cy="14843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677" extrusionOk="0">
                    <a:moveTo>
                      <a:pt x="681" y="1"/>
                    </a:moveTo>
                    <a:cubicBezTo>
                      <a:pt x="605" y="1"/>
                      <a:pt x="532" y="5"/>
                      <a:pt x="464" y="15"/>
                    </a:cubicBezTo>
                    <a:cubicBezTo>
                      <a:pt x="298" y="15"/>
                      <a:pt x="0" y="48"/>
                      <a:pt x="100" y="280"/>
                    </a:cubicBezTo>
                    <a:cubicBezTo>
                      <a:pt x="133" y="379"/>
                      <a:pt x="232" y="412"/>
                      <a:pt x="298" y="412"/>
                    </a:cubicBezTo>
                    <a:cubicBezTo>
                      <a:pt x="398" y="412"/>
                      <a:pt x="497" y="379"/>
                      <a:pt x="629" y="379"/>
                    </a:cubicBezTo>
                    <a:cubicBezTo>
                      <a:pt x="762" y="313"/>
                      <a:pt x="894" y="280"/>
                      <a:pt x="1027" y="280"/>
                    </a:cubicBezTo>
                    <a:cubicBezTo>
                      <a:pt x="1159" y="280"/>
                      <a:pt x="1325" y="280"/>
                      <a:pt x="1457" y="346"/>
                    </a:cubicBezTo>
                    <a:cubicBezTo>
                      <a:pt x="1556" y="379"/>
                      <a:pt x="1689" y="445"/>
                      <a:pt x="1788" y="511"/>
                    </a:cubicBezTo>
                    <a:cubicBezTo>
                      <a:pt x="1821" y="544"/>
                      <a:pt x="1854" y="577"/>
                      <a:pt x="1920" y="644"/>
                    </a:cubicBezTo>
                    <a:cubicBezTo>
                      <a:pt x="1920" y="644"/>
                      <a:pt x="1987" y="677"/>
                      <a:pt x="2020" y="677"/>
                    </a:cubicBezTo>
                    <a:cubicBezTo>
                      <a:pt x="2020" y="644"/>
                      <a:pt x="2020" y="611"/>
                      <a:pt x="2020" y="611"/>
                    </a:cubicBezTo>
                    <a:cubicBezTo>
                      <a:pt x="1954" y="511"/>
                      <a:pt x="1887" y="445"/>
                      <a:pt x="1821" y="346"/>
                    </a:cubicBezTo>
                    <a:cubicBezTo>
                      <a:pt x="1656" y="213"/>
                      <a:pt x="1457" y="114"/>
                      <a:pt x="1225" y="48"/>
                    </a:cubicBezTo>
                    <a:cubicBezTo>
                      <a:pt x="1061" y="24"/>
                      <a:pt x="864" y="1"/>
                      <a:pt x="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0" name="Google Shape;2020;p69"/>
              <p:cNvSpPr/>
              <p:nvPr/>
            </p:nvSpPr>
            <p:spPr>
              <a:xfrm>
                <a:off x="3668362" y="2670877"/>
                <a:ext cx="48652" cy="16531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754" extrusionOk="0">
                    <a:moveTo>
                      <a:pt x="1560" y="0"/>
                    </a:moveTo>
                    <a:cubicBezTo>
                      <a:pt x="1229" y="0"/>
                      <a:pt x="894" y="75"/>
                      <a:pt x="596" y="224"/>
                    </a:cubicBezTo>
                    <a:cubicBezTo>
                      <a:pt x="431" y="323"/>
                      <a:pt x="67" y="522"/>
                      <a:pt x="0" y="753"/>
                    </a:cubicBezTo>
                    <a:cubicBezTo>
                      <a:pt x="100" y="753"/>
                      <a:pt x="232" y="654"/>
                      <a:pt x="331" y="588"/>
                    </a:cubicBezTo>
                    <a:cubicBezTo>
                      <a:pt x="431" y="522"/>
                      <a:pt x="563" y="455"/>
                      <a:pt x="695" y="422"/>
                    </a:cubicBezTo>
                    <a:cubicBezTo>
                      <a:pt x="795" y="406"/>
                      <a:pt x="902" y="397"/>
                      <a:pt x="1014" y="397"/>
                    </a:cubicBezTo>
                    <a:cubicBezTo>
                      <a:pt x="1126" y="397"/>
                      <a:pt x="1242" y="406"/>
                      <a:pt x="1358" y="422"/>
                    </a:cubicBezTo>
                    <a:cubicBezTo>
                      <a:pt x="1440" y="439"/>
                      <a:pt x="1523" y="447"/>
                      <a:pt x="1606" y="447"/>
                    </a:cubicBezTo>
                    <a:cubicBezTo>
                      <a:pt x="1689" y="447"/>
                      <a:pt x="1771" y="439"/>
                      <a:pt x="1854" y="422"/>
                    </a:cubicBezTo>
                    <a:cubicBezTo>
                      <a:pt x="1920" y="422"/>
                      <a:pt x="1987" y="422"/>
                      <a:pt x="2020" y="389"/>
                    </a:cubicBezTo>
                    <a:cubicBezTo>
                      <a:pt x="2218" y="224"/>
                      <a:pt x="2053" y="58"/>
                      <a:pt x="1887" y="25"/>
                    </a:cubicBezTo>
                    <a:cubicBezTo>
                      <a:pt x="1780" y="8"/>
                      <a:pt x="1670" y="0"/>
                      <a:pt x="1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1" name="Google Shape;2021;p69"/>
              <p:cNvSpPr/>
              <p:nvPr/>
            </p:nvSpPr>
            <p:spPr>
              <a:xfrm>
                <a:off x="3690857" y="2694359"/>
                <a:ext cx="13813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817" extrusionOk="0">
                    <a:moveTo>
                      <a:pt x="378" y="0"/>
                    </a:moveTo>
                    <a:cubicBezTo>
                      <a:pt x="352" y="0"/>
                      <a:pt x="325" y="4"/>
                      <a:pt x="298" y="13"/>
                    </a:cubicBezTo>
                    <a:cubicBezTo>
                      <a:pt x="232" y="13"/>
                      <a:pt x="166" y="46"/>
                      <a:pt x="100" y="113"/>
                    </a:cubicBezTo>
                    <a:cubicBezTo>
                      <a:pt x="34" y="212"/>
                      <a:pt x="1" y="311"/>
                      <a:pt x="1" y="411"/>
                    </a:cubicBezTo>
                    <a:cubicBezTo>
                      <a:pt x="1" y="510"/>
                      <a:pt x="34" y="609"/>
                      <a:pt x="67" y="675"/>
                    </a:cubicBezTo>
                    <a:cubicBezTo>
                      <a:pt x="121" y="757"/>
                      <a:pt x="198" y="816"/>
                      <a:pt x="279" y="816"/>
                    </a:cubicBezTo>
                    <a:cubicBezTo>
                      <a:pt x="296" y="816"/>
                      <a:pt x="314" y="814"/>
                      <a:pt x="332" y="808"/>
                    </a:cubicBezTo>
                    <a:lnTo>
                      <a:pt x="431" y="808"/>
                    </a:lnTo>
                    <a:lnTo>
                      <a:pt x="464" y="775"/>
                    </a:lnTo>
                    <a:cubicBezTo>
                      <a:pt x="563" y="675"/>
                      <a:pt x="596" y="576"/>
                      <a:pt x="630" y="477"/>
                    </a:cubicBezTo>
                    <a:cubicBezTo>
                      <a:pt x="630" y="377"/>
                      <a:pt x="630" y="311"/>
                      <a:pt x="630" y="245"/>
                    </a:cubicBezTo>
                    <a:cubicBezTo>
                      <a:pt x="596" y="179"/>
                      <a:pt x="596" y="113"/>
                      <a:pt x="563" y="80"/>
                    </a:cubicBezTo>
                    <a:cubicBezTo>
                      <a:pt x="515" y="31"/>
                      <a:pt x="449" y="0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2" name="Google Shape;2022;p69"/>
              <p:cNvSpPr/>
              <p:nvPr/>
            </p:nvSpPr>
            <p:spPr>
              <a:xfrm>
                <a:off x="3762705" y="2689272"/>
                <a:ext cx="13813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821" extrusionOk="0">
                    <a:moveTo>
                      <a:pt x="378" y="1"/>
                    </a:moveTo>
                    <a:cubicBezTo>
                      <a:pt x="352" y="1"/>
                      <a:pt x="325" y="5"/>
                      <a:pt x="299" y="14"/>
                    </a:cubicBezTo>
                    <a:cubicBezTo>
                      <a:pt x="233" y="47"/>
                      <a:pt x="166" y="80"/>
                      <a:pt x="133" y="146"/>
                    </a:cubicBezTo>
                    <a:cubicBezTo>
                      <a:pt x="34" y="212"/>
                      <a:pt x="1" y="312"/>
                      <a:pt x="1" y="411"/>
                    </a:cubicBezTo>
                    <a:cubicBezTo>
                      <a:pt x="1" y="510"/>
                      <a:pt x="34" y="609"/>
                      <a:pt x="67" y="709"/>
                    </a:cubicBezTo>
                    <a:cubicBezTo>
                      <a:pt x="117" y="783"/>
                      <a:pt x="185" y="821"/>
                      <a:pt x="258" y="821"/>
                    </a:cubicBezTo>
                    <a:cubicBezTo>
                      <a:pt x="282" y="821"/>
                      <a:pt x="307" y="816"/>
                      <a:pt x="332" y="808"/>
                    </a:cubicBezTo>
                    <a:lnTo>
                      <a:pt x="431" y="808"/>
                    </a:lnTo>
                    <a:cubicBezTo>
                      <a:pt x="431" y="808"/>
                      <a:pt x="464" y="808"/>
                      <a:pt x="497" y="775"/>
                    </a:cubicBezTo>
                    <a:cubicBezTo>
                      <a:pt x="564" y="709"/>
                      <a:pt x="630" y="576"/>
                      <a:pt x="630" y="477"/>
                    </a:cubicBezTo>
                    <a:cubicBezTo>
                      <a:pt x="630" y="411"/>
                      <a:pt x="630" y="345"/>
                      <a:pt x="597" y="278"/>
                    </a:cubicBezTo>
                    <a:cubicBezTo>
                      <a:pt x="597" y="212"/>
                      <a:pt x="597" y="146"/>
                      <a:pt x="564" y="80"/>
                    </a:cubicBezTo>
                    <a:cubicBezTo>
                      <a:pt x="515" y="31"/>
                      <a:pt x="449" y="1"/>
                      <a:pt x="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3" name="Google Shape;2023;p69"/>
              <p:cNvSpPr/>
              <p:nvPr/>
            </p:nvSpPr>
            <p:spPr>
              <a:xfrm>
                <a:off x="3658912" y="2673596"/>
                <a:ext cx="148827" cy="5518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2517" extrusionOk="0">
                    <a:moveTo>
                      <a:pt x="6589" y="0"/>
                    </a:moveTo>
                    <a:lnTo>
                      <a:pt x="233" y="298"/>
                    </a:lnTo>
                    <a:cubicBezTo>
                      <a:pt x="100" y="298"/>
                      <a:pt x="1" y="464"/>
                      <a:pt x="1" y="662"/>
                    </a:cubicBezTo>
                    <a:lnTo>
                      <a:pt x="34" y="1424"/>
                    </a:lnTo>
                    <a:cubicBezTo>
                      <a:pt x="34" y="1622"/>
                      <a:pt x="67" y="1788"/>
                      <a:pt x="166" y="1953"/>
                    </a:cubicBezTo>
                    <a:cubicBezTo>
                      <a:pt x="299" y="2285"/>
                      <a:pt x="630" y="2516"/>
                      <a:pt x="994" y="2516"/>
                    </a:cubicBezTo>
                    <a:lnTo>
                      <a:pt x="2351" y="2450"/>
                    </a:lnTo>
                    <a:cubicBezTo>
                      <a:pt x="2649" y="2417"/>
                      <a:pt x="2914" y="2218"/>
                      <a:pt x="3080" y="1953"/>
                    </a:cubicBezTo>
                    <a:cubicBezTo>
                      <a:pt x="3113" y="1854"/>
                      <a:pt x="3179" y="1755"/>
                      <a:pt x="3278" y="1689"/>
                    </a:cubicBezTo>
                    <a:cubicBezTo>
                      <a:pt x="3344" y="1622"/>
                      <a:pt x="3444" y="1589"/>
                      <a:pt x="3543" y="1556"/>
                    </a:cubicBezTo>
                    <a:cubicBezTo>
                      <a:pt x="3775" y="1589"/>
                      <a:pt x="3940" y="1722"/>
                      <a:pt x="4073" y="1887"/>
                    </a:cubicBezTo>
                    <a:cubicBezTo>
                      <a:pt x="4172" y="2053"/>
                      <a:pt x="4271" y="2152"/>
                      <a:pt x="4404" y="2218"/>
                    </a:cubicBezTo>
                    <a:cubicBezTo>
                      <a:pt x="4536" y="2318"/>
                      <a:pt x="4669" y="2351"/>
                      <a:pt x="4834" y="2351"/>
                    </a:cubicBezTo>
                    <a:lnTo>
                      <a:pt x="6158" y="2285"/>
                    </a:lnTo>
                    <a:cubicBezTo>
                      <a:pt x="6390" y="2152"/>
                      <a:pt x="6556" y="1953"/>
                      <a:pt x="6655" y="1689"/>
                    </a:cubicBezTo>
                    <a:cubicBezTo>
                      <a:pt x="6754" y="1523"/>
                      <a:pt x="6787" y="1291"/>
                      <a:pt x="6754" y="1093"/>
                    </a:cubicBezTo>
                    <a:lnTo>
                      <a:pt x="6721" y="331"/>
                    </a:lnTo>
                    <a:cubicBezTo>
                      <a:pt x="6721" y="199"/>
                      <a:pt x="6688" y="100"/>
                      <a:pt x="65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4" name="Google Shape;2024;p69"/>
              <p:cNvSpPr/>
              <p:nvPr/>
            </p:nvSpPr>
            <p:spPr>
              <a:xfrm>
                <a:off x="3656018" y="2671864"/>
                <a:ext cx="150997" cy="59088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2695" extrusionOk="0">
                    <a:moveTo>
                      <a:pt x="6489" y="146"/>
                    </a:moveTo>
                    <a:cubicBezTo>
                      <a:pt x="6588" y="146"/>
                      <a:pt x="6688" y="278"/>
                      <a:pt x="6688" y="410"/>
                    </a:cubicBezTo>
                    <a:lnTo>
                      <a:pt x="6721" y="1205"/>
                    </a:lnTo>
                    <a:cubicBezTo>
                      <a:pt x="6721" y="1370"/>
                      <a:pt x="6721" y="1536"/>
                      <a:pt x="6654" y="1701"/>
                    </a:cubicBezTo>
                    <a:cubicBezTo>
                      <a:pt x="6522" y="2032"/>
                      <a:pt x="6257" y="2264"/>
                      <a:pt x="5926" y="2297"/>
                    </a:cubicBezTo>
                    <a:lnTo>
                      <a:pt x="4966" y="2330"/>
                    </a:lnTo>
                    <a:cubicBezTo>
                      <a:pt x="4668" y="2330"/>
                      <a:pt x="4403" y="2165"/>
                      <a:pt x="4271" y="1933"/>
                    </a:cubicBezTo>
                    <a:cubicBezTo>
                      <a:pt x="4139" y="1701"/>
                      <a:pt x="3940" y="1569"/>
                      <a:pt x="3675" y="1536"/>
                    </a:cubicBezTo>
                    <a:cubicBezTo>
                      <a:pt x="3410" y="1602"/>
                      <a:pt x="3212" y="1768"/>
                      <a:pt x="3112" y="1966"/>
                    </a:cubicBezTo>
                    <a:cubicBezTo>
                      <a:pt x="2980" y="2231"/>
                      <a:pt x="2748" y="2397"/>
                      <a:pt x="2483" y="2430"/>
                    </a:cubicBezTo>
                    <a:lnTo>
                      <a:pt x="1126" y="2496"/>
                    </a:lnTo>
                    <a:cubicBezTo>
                      <a:pt x="795" y="2496"/>
                      <a:pt x="497" y="2297"/>
                      <a:pt x="365" y="1999"/>
                    </a:cubicBezTo>
                    <a:cubicBezTo>
                      <a:pt x="265" y="1834"/>
                      <a:pt x="232" y="1668"/>
                      <a:pt x="232" y="1470"/>
                    </a:cubicBezTo>
                    <a:lnTo>
                      <a:pt x="199" y="708"/>
                    </a:lnTo>
                    <a:cubicBezTo>
                      <a:pt x="199" y="576"/>
                      <a:pt x="265" y="443"/>
                      <a:pt x="365" y="443"/>
                    </a:cubicBezTo>
                    <a:lnTo>
                      <a:pt x="6489" y="146"/>
                    </a:lnTo>
                    <a:close/>
                    <a:moveTo>
                      <a:pt x="6547" y="0"/>
                    </a:moveTo>
                    <a:cubicBezTo>
                      <a:pt x="6527" y="0"/>
                      <a:pt x="6507" y="4"/>
                      <a:pt x="6489" y="13"/>
                    </a:cubicBezTo>
                    <a:lnTo>
                      <a:pt x="365" y="278"/>
                    </a:lnTo>
                    <a:cubicBezTo>
                      <a:pt x="133" y="311"/>
                      <a:pt x="1" y="510"/>
                      <a:pt x="34" y="741"/>
                    </a:cubicBezTo>
                    <a:lnTo>
                      <a:pt x="67" y="1503"/>
                    </a:lnTo>
                    <a:cubicBezTo>
                      <a:pt x="67" y="1701"/>
                      <a:pt x="100" y="1900"/>
                      <a:pt x="199" y="2066"/>
                    </a:cubicBezTo>
                    <a:cubicBezTo>
                      <a:pt x="365" y="2430"/>
                      <a:pt x="729" y="2661"/>
                      <a:pt x="1126" y="2695"/>
                    </a:cubicBezTo>
                    <a:lnTo>
                      <a:pt x="2483" y="2628"/>
                    </a:lnTo>
                    <a:cubicBezTo>
                      <a:pt x="2814" y="2595"/>
                      <a:pt x="3112" y="2364"/>
                      <a:pt x="3278" y="2066"/>
                    </a:cubicBezTo>
                    <a:cubicBezTo>
                      <a:pt x="3344" y="1900"/>
                      <a:pt x="3510" y="1768"/>
                      <a:pt x="3675" y="1735"/>
                    </a:cubicBezTo>
                    <a:cubicBezTo>
                      <a:pt x="3874" y="1768"/>
                      <a:pt x="4039" y="1867"/>
                      <a:pt x="4139" y="2032"/>
                    </a:cubicBezTo>
                    <a:cubicBezTo>
                      <a:pt x="4304" y="2330"/>
                      <a:pt x="4602" y="2496"/>
                      <a:pt x="4966" y="2496"/>
                    </a:cubicBezTo>
                    <a:lnTo>
                      <a:pt x="5926" y="2463"/>
                    </a:lnTo>
                    <a:cubicBezTo>
                      <a:pt x="6059" y="2463"/>
                      <a:pt x="6191" y="2430"/>
                      <a:pt x="6290" y="2364"/>
                    </a:cubicBezTo>
                    <a:cubicBezTo>
                      <a:pt x="6522" y="2231"/>
                      <a:pt x="6688" y="2032"/>
                      <a:pt x="6787" y="1768"/>
                    </a:cubicBezTo>
                    <a:cubicBezTo>
                      <a:pt x="6853" y="1602"/>
                      <a:pt x="6886" y="1370"/>
                      <a:pt x="6886" y="1172"/>
                    </a:cubicBezTo>
                    <a:lnTo>
                      <a:pt x="6853" y="410"/>
                    </a:lnTo>
                    <a:cubicBezTo>
                      <a:pt x="6853" y="278"/>
                      <a:pt x="6787" y="146"/>
                      <a:pt x="6688" y="79"/>
                    </a:cubicBezTo>
                    <a:cubicBezTo>
                      <a:pt x="6663" y="31"/>
                      <a:pt x="6604" y="0"/>
                      <a:pt x="6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5" name="Google Shape;2025;p69"/>
              <p:cNvSpPr/>
              <p:nvPr/>
            </p:nvSpPr>
            <p:spPr>
              <a:xfrm>
                <a:off x="3642951" y="2679406"/>
                <a:ext cx="18899" cy="30322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383" extrusionOk="0">
                    <a:moveTo>
                      <a:pt x="762" y="0"/>
                    </a:moveTo>
                    <a:cubicBezTo>
                      <a:pt x="762" y="0"/>
                      <a:pt x="729" y="33"/>
                      <a:pt x="729" y="33"/>
                    </a:cubicBezTo>
                    <a:cubicBezTo>
                      <a:pt x="530" y="166"/>
                      <a:pt x="332" y="331"/>
                      <a:pt x="199" y="530"/>
                    </a:cubicBezTo>
                    <a:cubicBezTo>
                      <a:pt x="133" y="629"/>
                      <a:pt x="100" y="728"/>
                      <a:pt x="34" y="828"/>
                    </a:cubicBezTo>
                    <a:cubicBezTo>
                      <a:pt x="34" y="861"/>
                      <a:pt x="1" y="894"/>
                      <a:pt x="1" y="927"/>
                    </a:cubicBezTo>
                    <a:cubicBezTo>
                      <a:pt x="1" y="1026"/>
                      <a:pt x="100" y="1093"/>
                      <a:pt x="166" y="1126"/>
                    </a:cubicBezTo>
                    <a:cubicBezTo>
                      <a:pt x="232" y="1192"/>
                      <a:pt x="332" y="1225"/>
                      <a:pt x="431" y="1258"/>
                    </a:cubicBezTo>
                    <a:cubicBezTo>
                      <a:pt x="497" y="1291"/>
                      <a:pt x="563" y="1357"/>
                      <a:pt x="663" y="1357"/>
                    </a:cubicBezTo>
                    <a:cubicBezTo>
                      <a:pt x="663" y="1374"/>
                      <a:pt x="671" y="1382"/>
                      <a:pt x="683" y="1382"/>
                    </a:cubicBezTo>
                    <a:cubicBezTo>
                      <a:pt x="696" y="1382"/>
                      <a:pt x="712" y="1374"/>
                      <a:pt x="729" y="1357"/>
                    </a:cubicBezTo>
                    <a:cubicBezTo>
                      <a:pt x="795" y="1357"/>
                      <a:pt x="762" y="1258"/>
                      <a:pt x="762" y="1225"/>
                    </a:cubicBezTo>
                    <a:cubicBezTo>
                      <a:pt x="663" y="861"/>
                      <a:pt x="696" y="530"/>
                      <a:pt x="795" y="199"/>
                    </a:cubicBezTo>
                    <a:cubicBezTo>
                      <a:pt x="795" y="166"/>
                      <a:pt x="861" y="33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6" name="Google Shape;2026;p69"/>
              <p:cNvSpPr/>
              <p:nvPr/>
            </p:nvSpPr>
            <p:spPr>
              <a:xfrm>
                <a:off x="3742775" y="2592671"/>
                <a:ext cx="56983" cy="38303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1747" extrusionOk="0">
                    <a:moveTo>
                      <a:pt x="2499" y="0"/>
                    </a:moveTo>
                    <a:cubicBezTo>
                      <a:pt x="2466" y="0"/>
                      <a:pt x="2433" y="17"/>
                      <a:pt x="2433" y="50"/>
                    </a:cubicBezTo>
                    <a:cubicBezTo>
                      <a:pt x="2466" y="215"/>
                      <a:pt x="2433" y="414"/>
                      <a:pt x="2333" y="580"/>
                    </a:cubicBezTo>
                    <a:cubicBezTo>
                      <a:pt x="2267" y="679"/>
                      <a:pt x="2201" y="745"/>
                      <a:pt x="2135" y="811"/>
                    </a:cubicBezTo>
                    <a:cubicBezTo>
                      <a:pt x="2035" y="844"/>
                      <a:pt x="1936" y="911"/>
                      <a:pt x="1837" y="944"/>
                    </a:cubicBezTo>
                    <a:cubicBezTo>
                      <a:pt x="1771" y="1010"/>
                      <a:pt x="1704" y="1109"/>
                      <a:pt x="1638" y="1175"/>
                    </a:cubicBezTo>
                    <a:cubicBezTo>
                      <a:pt x="1572" y="1275"/>
                      <a:pt x="1506" y="1341"/>
                      <a:pt x="1406" y="1440"/>
                    </a:cubicBezTo>
                    <a:cubicBezTo>
                      <a:pt x="1274" y="1573"/>
                      <a:pt x="1075" y="1639"/>
                      <a:pt x="844" y="1672"/>
                    </a:cubicBezTo>
                    <a:cubicBezTo>
                      <a:pt x="804" y="1678"/>
                      <a:pt x="763" y="1680"/>
                      <a:pt x="722" y="1680"/>
                    </a:cubicBezTo>
                    <a:cubicBezTo>
                      <a:pt x="523" y="1680"/>
                      <a:pt x="313" y="1616"/>
                      <a:pt x="148" y="1506"/>
                    </a:cubicBezTo>
                    <a:cubicBezTo>
                      <a:pt x="131" y="1498"/>
                      <a:pt x="111" y="1493"/>
                      <a:pt x="92" y="1493"/>
                    </a:cubicBezTo>
                    <a:cubicBezTo>
                      <a:pt x="41" y="1493"/>
                      <a:pt x="1" y="1524"/>
                      <a:pt x="49" y="1573"/>
                    </a:cubicBezTo>
                    <a:cubicBezTo>
                      <a:pt x="248" y="1688"/>
                      <a:pt x="479" y="1746"/>
                      <a:pt x="711" y="1746"/>
                    </a:cubicBezTo>
                    <a:cubicBezTo>
                      <a:pt x="943" y="1746"/>
                      <a:pt x="1175" y="1688"/>
                      <a:pt x="1373" y="1573"/>
                    </a:cubicBezTo>
                    <a:cubicBezTo>
                      <a:pt x="1473" y="1506"/>
                      <a:pt x="1572" y="1440"/>
                      <a:pt x="1638" y="1341"/>
                    </a:cubicBezTo>
                    <a:cubicBezTo>
                      <a:pt x="1704" y="1275"/>
                      <a:pt x="1771" y="1175"/>
                      <a:pt x="1837" y="1076"/>
                    </a:cubicBezTo>
                    <a:cubicBezTo>
                      <a:pt x="1936" y="977"/>
                      <a:pt x="2035" y="911"/>
                      <a:pt x="2168" y="877"/>
                    </a:cubicBezTo>
                    <a:cubicBezTo>
                      <a:pt x="2234" y="811"/>
                      <a:pt x="2333" y="745"/>
                      <a:pt x="2400" y="679"/>
                    </a:cubicBezTo>
                    <a:cubicBezTo>
                      <a:pt x="2532" y="480"/>
                      <a:pt x="2598" y="248"/>
                      <a:pt x="2565" y="50"/>
                    </a:cubicBezTo>
                    <a:cubicBezTo>
                      <a:pt x="2565" y="17"/>
                      <a:pt x="2532" y="0"/>
                      <a:pt x="2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7" name="Google Shape;2027;p69"/>
              <p:cNvSpPr/>
              <p:nvPr/>
            </p:nvSpPr>
            <p:spPr>
              <a:xfrm>
                <a:off x="3727143" y="2609663"/>
                <a:ext cx="28064" cy="11598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529" extrusionOk="0">
                    <a:moveTo>
                      <a:pt x="1201" y="0"/>
                    </a:moveTo>
                    <a:cubicBezTo>
                      <a:pt x="1179" y="0"/>
                      <a:pt x="1159" y="11"/>
                      <a:pt x="1159" y="36"/>
                    </a:cubicBezTo>
                    <a:cubicBezTo>
                      <a:pt x="946" y="303"/>
                      <a:pt x="647" y="462"/>
                      <a:pt x="331" y="462"/>
                    </a:cubicBezTo>
                    <a:cubicBezTo>
                      <a:pt x="255" y="462"/>
                      <a:pt x="177" y="453"/>
                      <a:pt x="100" y="433"/>
                    </a:cubicBezTo>
                    <a:cubicBezTo>
                      <a:pt x="67" y="433"/>
                      <a:pt x="34" y="433"/>
                      <a:pt x="1" y="467"/>
                    </a:cubicBezTo>
                    <a:cubicBezTo>
                      <a:pt x="1" y="500"/>
                      <a:pt x="34" y="500"/>
                      <a:pt x="67" y="500"/>
                    </a:cubicBezTo>
                    <a:cubicBezTo>
                      <a:pt x="150" y="519"/>
                      <a:pt x="235" y="528"/>
                      <a:pt x="320" y="528"/>
                    </a:cubicBezTo>
                    <a:cubicBezTo>
                      <a:pt x="680" y="528"/>
                      <a:pt x="1045" y="364"/>
                      <a:pt x="1259" y="69"/>
                    </a:cubicBezTo>
                    <a:cubicBezTo>
                      <a:pt x="1279" y="28"/>
                      <a:pt x="1236" y="0"/>
                      <a:pt x="1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8" name="Google Shape;2028;p69"/>
              <p:cNvSpPr/>
              <p:nvPr/>
            </p:nvSpPr>
            <p:spPr>
              <a:xfrm>
                <a:off x="3669809" y="2584756"/>
                <a:ext cx="19623" cy="18812"/>
              </a:xfrm>
              <a:custGeom>
                <a:avLst/>
                <a:gdLst/>
                <a:ahLst/>
                <a:cxnLst/>
                <a:rect l="l" t="t" r="r" b="b"/>
                <a:pathLst>
                  <a:path w="895" h="858" extrusionOk="0">
                    <a:moveTo>
                      <a:pt x="768" y="0"/>
                    </a:moveTo>
                    <a:cubicBezTo>
                      <a:pt x="576" y="0"/>
                      <a:pt x="413" y="164"/>
                      <a:pt x="298" y="278"/>
                    </a:cubicBezTo>
                    <a:cubicBezTo>
                      <a:pt x="133" y="411"/>
                      <a:pt x="34" y="609"/>
                      <a:pt x="1" y="808"/>
                    </a:cubicBezTo>
                    <a:cubicBezTo>
                      <a:pt x="1" y="841"/>
                      <a:pt x="25" y="858"/>
                      <a:pt x="50" y="858"/>
                    </a:cubicBezTo>
                    <a:cubicBezTo>
                      <a:pt x="75" y="858"/>
                      <a:pt x="100" y="841"/>
                      <a:pt x="100" y="808"/>
                    </a:cubicBezTo>
                    <a:cubicBezTo>
                      <a:pt x="166" y="643"/>
                      <a:pt x="232" y="477"/>
                      <a:pt x="365" y="345"/>
                    </a:cubicBezTo>
                    <a:cubicBezTo>
                      <a:pt x="398" y="278"/>
                      <a:pt x="464" y="212"/>
                      <a:pt x="563" y="146"/>
                    </a:cubicBezTo>
                    <a:cubicBezTo>
                      <a:pt x="617" y="119"/>
                      <a:pt x="670" y="71"/>
                      <a:pt x="742" y="71"/>
                    </a:cubicBezTo>
                    <a:cubicBezTo>
                      <a:pt x="758" y="71"/>
                      <a:pt x="776" y="73"/>
                      <a:pt x="795" y="80"/>
                    </a:cubicBezTo>
                    <a:lnTo>
                      <a:pt x="894" y="80"/>
                    </a:lnTo>
                    <a:cubicBezTo>
                      <a:pt x="894" y="80"/>
                      <a:pt x="894" y="14"/>
                      <a:pt x="861" y="14"/>
                    </a:cubicBezTo>
                    <a:cubicBezTo>
                      <a:pt x="830" y="5"/>
                      <a:pt x="798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9" name="Google Shape;2029;p69"/>
              <p:cNvSpPr/>
              <p:nvPr/>
            </p:nvSpPr>
            <p:spPr>
              <a:xfrm>
                <a:off x="3636417" y="2623519"/>
                <a:ext cx="9472" cy="19426"/>
              </a:xfrm>
              <a:custGeom>
                <a:avLst/>
                <a:gdLst/>
                <a:ahLst/>
                <a:cxnLst/>
                <a:rect l="l" t="t" r="r" b="b"/>
                <a:pathLst>
                  <a:path w="432" h="886" extrusionOk="0">
                    <a:moveTo>
                      <a:pt x="332" y="0"/>
                    </a:moveTo>
                    <a:cubicBezTo>
                      <a:pt x="199" y="66"/>
                      <a:pt x="100" y="199"/>
                      <a:pt x="67" y="331"/>
                    </a:cubicBezTo>
                    <a:cubicBezTo>
                      <a:pt x="1" y="497"/>
                      <a:pt x="1" y="695"/>
                      <a:pt x="34" y="861"/>
                    </a:cubicBezTo>
                    <a:cubicBezTo>
                      <a:pt x="34" y="877"/>
                      <a:pt x="67" y="886"/>
                      <a:pt x="100" y="886"/>
                    </a:cubicBezTo>
                    <a:cubicBezTo>
                      <a:pt x="133" y="886"/>
                      <a:pt x="166" y="877"/>
                      <a:pt x="166" y="861"/>
                    </a:cubicBezTo>
                    <a:cubicBezTo>
                      <a:pt x="133" y="563"/>
                      <a:pt x="100" y="199"/>
                      <a:pt x="431" y="66"/>
                    </a:cubicBezTo>
                    <a:cubicBezTo>
                      <a:pt x="431" y="33"/>
                      <a:pt x="431" y="33"/>
                      <a:pt x="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0" name="Google Shape;2030;p69"/>
              <p:cNvSpPr/>
              <p:nvPr/>
            </p:nvSpPr>
            <p:spPr>
              <a:xfrm>
                <a:off x="3901337" y="2999664"/>
                <a:ext cx="42841" cy="467068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1303" extrusionOk="0">
                    <a:moveTo>
                      <a:pt x="100" y="0"/>
                    </a:moveTo>
                    <a:cubicBezTo>
                      <a:pt x="67" y="0"/>
                      <a:pt x="34" y="9"/>
                      <a:pt x="34" y="25"/>
                    </a:cubicBezTo>
                    <a:cubicBezTo>
                      <a:pt x="166" y="2806"/>
                      <a:pt x="232" y="5554"/>
                      <a:pt x="266" y="8334"/>
                    </a:cubicBezTo>
                    <a:lnTo>
                      <a:pt x="266" y="10321"/>
                    </a:lnTo>
                    <a:cubicBezTo>
                      <a:pt x="266" y="12439"/>
                      <a:pt x="232" y="14525"/>
                      <a:pt x="166" y="16610"/>
                    </a:cubicBezTo>
                    <a:cubicBezTo>
                      <a:pt x="133" y="18166"/>
                      <a:pt x="67" y="19722"/>
                      <a:pt x="1" y="21278"/>
                    </a:cubicBezTo>
                    <a:cubicBezTo>
                      <a:pt x="1" y="21295"/>
                      <a:pt x="34" y="21303"/>
                      <a:pt x="67" y="21303"/>
                    </a:cubicBezTo>
                    <a:cubicBezTo>
                      <a:pt x="100" y="21303"/>
                      <a:pt x="133" y="21295"/>
                      <a:pt x="133" y="21278"/>
                    </a:cubicBezTo>
                    <a:cubicBezTo>
                      <a:pt x="266" y="18531"/>
                      <a:pt x="332" y="15750"/>
                      <a:pt x="365" y="13002"/>
                    </a:cubicBezTo>
                    <a:lnTo>
                      <a:pt x="365" y="10387"/>
                    </a:lnTo>
                    <a:cubicBezTo>
                      <a:pt x="403" y="10384"/>
                      <a:pt x="442" y="10383"/>
                      <a:pt x="480" y="10383"/>
                    </a:cubicBezTo>
                    <a:cubicBezTo>
                      <a:pt x="971" y="10383"/>
                      <a:pt x="1453" y="10576"/>
                      <a:pt x="1821" y="10883"/>
                    </a:cubicBezTo>
                    <a:cubicBezTo>
                      <a:pt x="1838" y="10900"/>
                      <a:pt x="1855" y="10908"/>
                      <a:pt x="1871" y="10908"/>
                    </a:cubicBezTo>
                    <a:cubicBezTo>
                      <a:pt x="1888" y="10908"/>
                      <a:pt x="1904" y="10900"/>
                      <a:pt x="1921" y="10883"/>
                    </a:cubicBezTo>
                    <a:cubicBezTo>
                      <a:pt x="1921" y="10883"/>
                      <a:pt x="1954" y="10883"/>
                      <a:pt x="1954" y="10850"/>
                    </a:cubicBezTo>
                    <a:cubicBezTo>
                      <a:pt x="1524" y="10486"/>
                      <a:pt x="961" y="10288"/>
                      <a:pt x="398" y="10288"/>
                    </a:cubicBezTo>
                    <a:cubicBezTo>
                      <a:pt x="398" y="8434"/>
                      <a:pt x="398" y="6580"/>
                      <a:pt x="332" y="4693"/>
                    </a:cubicBezTo>
                    <a:cubicBezTo>
                      <a:pt x="299" y="3137"/>
                      <a:pt x="232" y="1581"/>
                      <a:pt x="166" y="25"/>
                    </a:cubicBezTo>
                    <a:cubicBezTo>
                      <a:pt x="166" y="9"/>
                      <a:pt x="133" y="0"/>
                      <a:pt x="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1" name="Google Shape;2031;p69"/>
              <p:cNvSpPr/>
              <p:nvPr/>
            </p:nvSpPr>
            <p:spPr>
              <a:xfrm>
                <a:off x="3635693" y="2814442"/>
                <a:ext cx="132844" cy="210458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9599" extrusionOk="0">
                    <a:moveTo>
                      <a:pt x="1420" y="0"/>
                    </a:moveTo>
                    <a:cubicBezTo>
                      <a:pt x="1360" y="0"/>
                      <a:pt x="1314" y="9"/>
                      <a:pt x="1292" y="32"/>
                    </a:cubicBezTo>
                    <a:cubicBezTo>
                      <a:pt x="861" y="263"/>
                      <a:pt x="431" y="495"/>
                      <a:pt x="1" y="727"/>
                    </a:cubicBezTo>
                    <a:lnTo>
                      <a:pt x="34" y="892"/>
                    </a:lnTo>
                    <a:cubicBezTo>
                      <a:pt x="100" y="1190"/>
                      <a:pt x="232" y="1521"/>
                      <a:pt x="332" y="1819"/>
                    </a:cubicBezTo>
                    <a:cubicBezTo>
                      <a:pt x="398" y="2084"/>
                      <a:pt x="497" y="2349"/>
                      <a:pt x="563" y="2647"/>
                    </a:cubicBezTo>
                    <a:cubicBezTo>
                      <a:pt x="596" y="2713"/>
                      <a:pt x="630" y="2779"/>
                      <a:pt x="663" y="2879"/>
                    </a:cubicBezTo>
                    <a:lnTo>
                      <a:pt x="828" y="3408"/>
                    </a:lnTo>
                    <a:cubicBezTo>
                      <a:pt x="994" y="3806"/>
                      <a:pt x="1126" y="4203"/>
                      <a:pt x="1292" y="4600"/>
                    </a:cubicBezTo>
                    <a:lnTo>
                      <a:pt x="1391" y="4832"/>
                    </a:lnTo>
                    <a:cubicBezTo>
                      <a:pt x="1623" y="5328"/>
                      <a:pt x="1854" y="5858"/>
                      <a:pt x="2086" y="6355"/>
                    </a:cubicBezTo>
                    <a:lnTo>
                      <a:pt x="2185" y="6520"/>
                    </a:lnTo>
                    <a:lnTo>
                      <a:pt x="2219" y="6586"/>
                    </a:lnTo>
                    <a:cubicBezTo>
                      <a:pt x="2483" y="7116"/>
                      <a:pt x="2781" y="7646"/>
                      <a:pt x="3079" y="8142"/>
                    </a:cubicBezTo>
                    <a:lnTo>
                      <a:pt x="3112" y="8208"/>
                    </a:lnTo>
                    <a:lnTo>
                      <a:pt x="3245" y="8440"/>
                    </a:lnTo>
                    <a:cubicBezTo>
                      <a:pt x="3477" y="8837"/>
                      <a:pt x="3808" y="9202"/>
                      <a:pt x="4172" y="9533"/>
                    </a:cubicBezTo>
                    <a:cubicBezTo>
                      <a:pt x="4205" y="9533"/>
                      <a:pt x="4238" y="9566"/>
                      <a:pt x="4304" y="9599"/>
                    </a:cubicBezTo>
                    <a:cubicBezTo>
                      <a:pt x="4370" y="9599"/>
                      <a:pt x="4437" y="9566"/>
                      <a:pt x="4470" y="9499"/>
                    </a:cubicBezTo>
                    <a:cubicBezTo>
                      <a:pt x="4701" y="9168"/>
                      <a:pt x="4867" y="8804"/>
                      <a:pt x="4966" y="8440"/>
                    </a:cubicBezTo>
                    <a:lnTo>
                      <a:pt x="4966" y="8341"/>
                    </a:lnTo>
                    <a:cubicBezTo>
                      <a:pt x="4999" y="8242"/>
                      <a:pt x="5032" y="8175"/>
                      <a:pt x="5066" y="8076"/>
                    </a:cubicBezTo>
                    <a:cubicBezTo>
                      <a:pt x="5165" y="7778"/>
                      <a:pt x="5264" y="7414"/>
                      <a:pt x="5330" y="7182"/>
                    </a:cubicBezTo>
                    <a:cubicBezTo>
                      <a:pt x="5397" y="6917"/>
                      <a:pt x="5463" y="6652"/>
                      <a:pt x="5496" y="6388"/>
                    </a:cubicBezTo>
                    <a:lnTo>
                      <a:pt x="5562" y="6156"/>
                    </a:lnTo>
                    <a:cubicBezTo>
                      <a:pt x="5661" y="5626"/>
                      <a:pt x="5728" y="5130"/>
                      <a:pt x="5794" y="4600"/>
                    </a:cubicBezTo>
                    <a:lnTo>
                      <a:pt x="5827" y="4368"/>
                    </a:lnTo>
                    <a:cubicBezTo>
                      <a:pt x="5827" y="4269"/>
                      <a:pt x="5860" y="4203"/>
                      <a:pt x="5860" y="4103"/>
                    </a:cubicBezTo>
                    <a:cubicBezTo>
                      <a:pt x="5893" y="3541"/>
                      <a:pt x="5959" y="2978"/>
                      <a:pt x="5992" y="2415"/>
                    </a:cubicBezTo>
                    <a:cubicBezTo>
                      <a:pt x="5992" y="2382"/>
                      <a:pt x="5992" y="2382"/>
                      <a:pt x="5992" y="2382"/>
                    </a:cubicBezTo>
                    <a:lnTo>
                      <a:pt x="5992" y="2183"/>
                    </a:lnTo>
                    <a:cubicBezTo>
                      <a:pt x="6026" y="1786"/>
                      <a:pt x="6059" y="1422"/>
                      <a:pt x="6059" y="1058"/>
                    </a:cubicBezTo>
                    <a:lnTo>
                      <a:pt x="5992" y="1025"/>
                    </a:lnTo>
                    <a:lnTo>
                      <a:pt x="5893" y="992"/>
                    </a:lnTo>
                    <a:cubicBezTo>
                      <a:pt x="5562" y="826"/>
                      <a:pt x="5231" y="694"/>
                      <a:pt x="4900" y="628"/>
                    </a:cubicBezTo>
                    <a:cubicBezTo>
                      <a:pt x="4271" y="462"/>
                      <a:pt x="3642" y="330"/>
                      <a:pt x="3013" y="263"/>
                    </a:cubicBezTo>
                    <a:lnTo>
                      <a:pt x="2119" y="131"/>
                    </a:lnTo>
                    <a:cubicBezTo>
                      <a:pt x="1991" y="105"/>
                      <a:pt x="1625" y="0"/>
                      <a:pt x="1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2" name="Google Shape;2032;p69"/>
              <p:cNvSpPr/>
              <p:nvPr/>
            </p:nvSpPr>
            <p:spPr>
              <a:xfrm>
                <a:off x="3634970" y="2814069"/>
                <a:ext cx="129949" cy="32953"/>
              </a:xfrm>
              <a:custGeom>
                <a:avLst/>
                <a:gdLst/>
                <a:ahLst/>
                <a:cxnLst/>
                <a:rect l="l" t="t" r="r" b="b"/>
                <a:pathLst>
                  <a:path w="5927" h="1503" extrusionOk="0">
                    <a:moveTo>
                      <a:pt x="1388" y="0"/>
                    </a:moveTo>
                    <a:cubicBezTo>
                      <a:pt x="1347" y="0"/>
                      <a:pt x="1313" y="5"/>
                      <a:pt x="1292" y="16"/>
                    </a:cubicBezTo>
                    <a:cubicBezTo>
                      <a:pt x="894" y="280"/>
                      <a:pt x="464" y="512"/>
                      <a:pt x="1" y="711"/>
                    </a:cubicBezTo>
                    <a:lnTo>
                      <a:pt x="67" y="876"/>
                    </a:lnTo>
                    <a:cubicBezTo>
                      <a:pt x="365" y="1075"/>
                      <a:pt x="696" y="1207"/>
                      <a:pt x="1027" y="1273"/>
                    </a:cubicBezTo>
                    <a:cubicBezTo>
                      <a:pt x="1688" y="1427"/>
                      <a:pt x="2356" y="1502"/>
                      <a:pt x="3018" y="1502"/>
                    </a:cubicBezTo>
                    <a:cubicBezTo>
                      <a:pt x="3782" y="1502"/>
                      <a:pt x="4537" y="1402"/>
                      <a:pt x="5264" y="1207"/>
                    </a:cubicBezTo>
                    <a:cubicBezTo>
                      <a:pt x="5496" y="1141"/>
                      <a:pt x="5728" y="1075"/>
                      <a:pt x="5926" y="976"/>
                    </a:cubicBezTo>
                    <a:cubicBezTo>
                      <a:pt x="5595" y="843"/>
                      <a:pt x="5264" y="711"/>
                      <a:pt x="4900" y="611"/>
                    </a:cubicBezTo>
                    <a:cubicBezTo>
                      <a:pt x="4271" y="479"/>
                      <a:pt x="3675" y="347"/>
                      <a:pt x="3013" y="247"/>
                    </a:cubicBezTo>
                    <a:lnTo>
                      <a:pt x="2119" y="148"/>
                    </a:lnTo>
                    <a:cubicBezTo>
                      <a:pt x="2008" y="120"/>
                      <a:pt x="1597" y="0"/>
                      <a:pt x="1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3" name="Google Shape;2033;p69"/>
              <p:cNvSpPr/>
              <p:nvPr/>
            </p:nvSpPr>
            <p:spPr>
              <a:xfrm>
                <a:off x="3648037" y="2862304"/>
                <a:ext cx="119053" cy="1526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696" extrusionOk="0">
                    <a:moveTo>
                      <a:pt x="5429" y="0"/>
                    </a:moveTo>
                    <a:cubicBezTo>
                      <a:pt x="3609" y="199"/>
                      <a:pt x="1821" y="298"/>
                      <a:pt x="0" y="464"/>
                    </a:cubicBezTo>
                    <a:cubicBezTo>
                      <a:pt x="33" y="530"/>
                      <a:pt x="67" y="629"/>
                      <a:pt x="100" y="696"/>
                    </a:cubicBezTo>
                    <a:lnTo>
                      <a:pt x="1987" y="530"/>
                    </a:lnTo>
                    <a:cubicBezTo>
                      <a:pt x="3145" y="464"/>
                      <a:pt x="4271" y="365"/>
                      <a:pt x="5429" y="232"/>
                    </a:cubicBezTo>
                    <a:lnTo>
                      <a:pt x="5429" y="199"/>
                    </a:lnTo>
                    <a:lnTo>
                      <a:pt x="5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4" name="Google Shape;2034;p69"/>
              <p:cNvSpPr/>
              <p:nvPr/>
            </p:nvSpPr>
            <p:spPr>
              <a:xfrm>
                <a:off x="3663999" y="2904400"/>
                <a:ext cx="99452" cy="15983"/>
              </a:xfrm>
              <a:custGeom>
                <a:avLst/>
                <a:gdLst/>
                <a:ahLst/>
                <a:cxnLst/>
                <a:rect l="l" t="t" r="r" b="b"/>
                <a:pathLst>
                  <a:path w="4536" h="729" extrusionOk="0">
                    <a:moveTo>
                      <a:pt x="4536" y="0"/>
                    </a:moveTo>
                    <a:lnTo>
                      <a:pt x="4536" y="0"/>
                    </a:lnTo>
                    <a:cubicBezTo>
                      <a:pt x="3013" y="166"/>
                      <a:pt x="1523" y="332"/>
                      <a:pt x="1" y="497"/>
                    </a:cubicBezTo>
                    <a:lnTo>
                      <a:pt x="100" y="729"/>
                    </a:lnTo>
                    <a:cubicBezTo>
                      <a:pt x="1557" y="596"/>
                      <a:pt x="3046" y="431"/>
                      <a:pt x="4503" y="265"/>
                    </a:cubicBezTo>
                    <a:cubicBezTo>
                      <a:pt x="4503" y="166"/>
                      <a:pt x="4536" y="100"/>
                      <a:pt x="4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5" name="Google Shape;2035;p69"/>
              <p:cNvSpPr/>
              <p:nvPr/>
            </p:nvSpPr>
            <p:spPr>
              <a:xfrm>
                <a:off x="3681429" y="2949390"/>
                <a:ext cx="75510" cy="9472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32" extrusionOk="0">
                    <a:moveTo>
                      <a:pt x="3443" y="1"/>
                    </a:moveTo>
                    <a:lnTo>
                      <a:pt x="3443" y="1"/>
                    </a:lnTo>
                    <a:cubicBezTo>
                      <a:pt x="2317" y="100"/>
                      <a:pt x="1159" y="133"/>
                      <a:pt x="0" y="166"/>
                    </a:cubicBezTo>
                    <a:lnTo>
                      <a:pt x="66" y="332"/>
                    </a:lnTo>
                    <a:lnTo>
                      <a:pt x="133" y="431"/>
                    </a:lnTo>
                    <a:lnTo>
                      <a:pt x="2119" y="299"/>
                    </a:lnTo>
                    <a:cubicBezTo>
                      <a:pt x="2549" y="299"/>
                      <a:pt x="2980" y="266"/>
                      <a:pt x="3410" y="233"/>
                    </a:cubicBezTo>
                    <a:lnTo>
                      <a:pt x="34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6" name="Google Shape;2036;p69"/>
              <p:cNvSpPr/>
              <p:nvPr/>
            </p:nvSpPr>
            <p:spPr>
              <a:xfrm>
                <a:off x="3703924" y="2991486"/>
                <a:ext cx="42841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366" extrusionOk="0">
                    <a:moveTo>
                      <a:pt x="1920" y="1"/>
                    </a:moveTo>
                    <a:lnTo>
                      <a:pt x="0" y="133"/>
                    </a:lnTo>
                    <a:lnTo>
                      <a:pt x="133" y="365"/>
                    </a:lnTo>
                    <a:lnTo>
                      <a:pt x="1854" y="266"/>
                    </a:lnTo>
                    <a:lnTo>
                      <a:pt x="1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7" name="Google Shape;2037;p69"/>
              <p:cNvSpPr/>
              <p:nvPr/>
            </p:nvSpPr>
            <p:spPr>
              <a:xfrm>
                <a:off x="3357706" y="2863927"/>
                <a:ext cx="207608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21408" extrusionOk="0">
                    <a:moveTo>
                      <a:pt x="8790" y="1"/>
                    </a:moveTo>
                    <a:cubicBezTo>
                      <a:pt x="8748" y="1"/>
                      <a:pt x="8707" y="9"/>
                      <a:pt x="8674" y="26"/>
                    </a:cubicBezTo>
                    <a:cubicBezTo>
                      <a:pt x="8144" y="92"/>
                      <a:pt x="7615" y="291"/>
                      <a:pt x="7184" y="555"/>
                    </a:cubicBezTo>
                    <a:cubicBezTo>
                      <a:pt x="6257" y="1085"/>
                      <a:pt x="5496" y="1880"/>
                      <a:pt x="4966" y="2773"/>
                    </a:cubicBezTo>
                    <a:cubicBezTo>
                      <a:pt x="4337" y="3866"/>
                      <a:pt x="3808" y="4991"/>
                      <a:pt x="3410" y="6183"/>
                    </a:cubicBezTo>
                    <a:cubicBezTo>
                      <a:pt x="2649" y="8169"/>
                      <a:pt x="2053" y="10222"/>
                      <a:pt x="1457" y="12241"/>
                    </a:cubicBezTo>
                    <a:cubicBezTo>
                      <a:pt x="795" y="14360"/>
                      <a:pt x="1" y="16710"/>
                      <a:pt x="232" y="18961"/>
                    </a:cubicBezTo>
                    <a:cubicBezTo>
                      <a:pt x="299" y="19557"/>
                      <a:pt x="530" y="20120"/>
                      <a:pt x="895" y="20617"/>
                    </a:cubicBezTo>
                    <a:cubicBezTo>
                      <a:pt x="1334" y="21125"/>
                      <a:pt x="1967" y="21408"/>
                      <a:pt x="2614" y="21408"/>
                    </a:cubicBezTo>
                    <a:cubicBezTo>
                      <a:pt x="2893" y="21408"/>
                      <a:pt x="3174" y="21355"/>
                      <a:pt x="3444" y="21246"/>
                    </a:cubicBezTo>
                    <a:cubicBezTo>
                      <a:pt x="4139" y="21014"/>
                      <a:pt x="4470" y="20418"/>
                      <a:pt x="4801" y="19822"/>
                    </a:cubicBezTo>
                    <a:cubicBezTo>
                      <a:pt x="6092" y="17571"/>
                      <a:pt x="6754" y="15022"/>
                      <a:pt x="7416" y="12539"/>
                    </a:cubicBezTo>
                    <a:cubicBezTo>
                      <a:pt x="7913" y="10752"/>
                      <a:pt x="8277" y="8898"/>
                      <a:pt x="8806" y="7110"/>
                    </a:cubicBezTo>
                    <a:cubicBezTo>
                      <a:pt x="9204" y="5852"/>
                      <a:pt x="9402" y="4528"/>
                      <a:pt x="9402" y="3204"/>
                    </a:cubicBezTo>
                    <a:cubicBezTo>
                      <a:pt x="9402" y="2244"/>
                      <a:pt x="9469" y="1251"/>
                      <a:pt x="9137" y="324"/>
                    </a:cubicBezTo>
                    <a:cubicBezTo>
                      <a:pt x="9104" y="191"/>
                      <a:pt x="9005" y="92"/>
                      <a:pt x="8906" y="26"/>
                    </a:cubicBezTo>
                    <a:cubicBezTo>
                      <a:pt x="8873" y="9"/>
                      <a:pt x="8831" y="1"/>
                      <a:pt x="87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8" name="Google Shape;2038;p69"/>
              <p:cNvSpPr/>
              <p:nvPr/>
            </p:nvSpPr>
            <p:spPr>
              <a:xfrm>
                <a:off x="3391098" y="3051013"/>
                <a:ext cx="317934" cy="28599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13044" extrusionOk="0">
                    <a:moveTo>
                      <a:pt x="1" y="1"/>
                    </a:moveTo>
                    <a:lnTo>
                      <a:pt x="5893" y="13044"/>
                    </a:lnTo>
                    <a:lnTo>
                      <a:pt x="14500" y="13044"/>
                    </a:lnTo>
                    <a:lnTo>
                      <a:pt x="85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9" name="Google Shape;2039;p69"/>
              <p:cNvSpPr/>
              <p:nvPr/>
            </p:nvSpPr>
            <p:spPr>
              <a:xfrm>
                <a:off x="3383117" y="3051013"/>
                <a:ext cx="317913" cy="285990"/>
              </a:xfrm>
              <a:custGeom>
                <a:avLst/>
                <a:gdLst/>
                <a:ahLst/>
                <a:cxnLst/>
                <a:rect l="l" t="t" r="r" b="b"/>
                <a:pathLst>
                  <a:path w="14500" h="13044" extrusionOk="0">
                    <a:moveTo>
                      <a:pt x="0" y="1"/>
                    </a:moveTo>
                    <a:lnTo>
                      <a:pt x="5893" y="13044"/>
                    </a:lnTo>
                    <a:lnTo>
                      <a:pt x="14500" y="13044"/>
                    </a:lnTo>
                    <a:lnTo>
                      <a:pt x="85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0" name="Google Shape;2040;p69"/>
              <p:cNvSpPr/>
              <p:nvPr/>
            </p:nvSpPr>
            <p:spPr>
              <a:xfrm>
                <a:off x="3378754" y="3051013"/>
                <a:ext cx="219228" cy="195988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8939" extrusionOk="0">
                    <a:moveTo>
                      <a:pt x="1" y="1"/>
                    </a:moveTo>
                    <a:cubicBezTo>
                      <a:pt x="1" y="332"/>
                      <a:pt x="1" y="630"/>
                      <a:pt x="34" y="961"/>
                    </a:cubicBezTo>
                    <a:cubicBezTo>
                      <a:pt x="166" y="3774"/>
                      <a:pt x="1060" y="6423"/>
                      <a:pt x="2252" y="8939"/>
                    </a:cubicBezTo>
                    <a:lnTo>
                      <a:pt x="9998" y="8939"/>
                    </a:lnTo>
                    <a:cubicBezTo>
                      <a:pt x="9270" y="7350"/>
                      <a:pt x="8707" y="5661"/>
                      <a:pt x="8343" y="3940"/>
                    </a:cubicBezTo>
                    <a:cubicBezTo>
                      <a:pt x="8111" y="2781"/>
                      <a:pt x="8078" y="1556"/>
                      <a:pt x="8277" y="365"/>
                    </a:cubicBezTo>
                    <a:cubicBezTo>
                      <a:pt x="8310" y="265"/>
                      <a:pt x="8310" y="133"/>
                      <a:pt x="8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1" name="Google Shape;2041;p69"/>
              <p:cNvSpPr/>
              <p:nvPr/>
            </p:nvSpPr>
            <p:spPr>
              <a:xfrm>
                <a:off x="3375860" y="3006922"/>
                <a:ext cx="201074" cy="131747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6009" extrusionOk="0">
                    <a:moveTo>
                      <a:pt x="6435" y="0"/>
                    </a:moveTo>
                    <a:cubicBezTo>
                      <a:pt x="6406" y="0"/>
                      <a:pt x="6373" y="9"/>
                      <a:pt x="6356" y="25"/>
                    </a:cubicBezTo>
                    <a:lnTo>
                      <a:pt x="5926" y="1978"/>
                    </a:lnTo>
                    <a:lnTo>
                      <a:pt x="166" y="1978"/>
                    </a:lnTo>
                    <a:cubicBezTo>
                      <a:pt x="155" y="1967"/>
                      <a:pt x="140" y="1964"/>
                      <a:pt x="125" y="1964"/>
                    </a:cubicBezTo>
                    <a:cubicBezTo>
                      <a:pt x="96" y="1964"/>
                      <a:pt x="67" y="1978"/>
                      <a:pt x="67" y="1978"/>
                    </a:cubicBezTo>
                    <a:cubicBezTo>
                      <a:pt x="0" y="3038"/>
                      <a:pt x="100" y="4064"/>
                      <a:pt x="265" y="5123"/>
                    </a:cubicBezTo>
                    <a:cubicBezTo>
                      <a:pt x="331" y="5388"/>
                      <a:pt x="398" y="5686"/>
                      <a:pt x="464" y="5984"/>
                    </a:cubicBezTo>
                    <a:cubicBezTo>
                      <a:pt x="464" y="6001"/>
                      <a:pt x="497" y="6009"/>
                      <a:pt x="530" y="6009"/>
                    </a:cubicBezTo>
                    <a:cubicBezTo>
                      <a:pt x="563" y="6009"/>
                      <a:pt x="596" y="6001"/>
                      <a:pt x="596" y="5984"/>
                    </a:cubicBezTo>
                    <a:cubicBezTo>
                      <a:pt x="331" y="4958"/>
                      <a:pt x="199" y="3932"/>
                      <a:pt x="166" y="2872"/>
                    </a:cubicBezTo>
                    <a:lnTo>
                      <a:pt x="166" y="2045"/>
                    </a:lnTo>
                    <a:lnTo>
                      <a:pt x="9104" y="2045"/>
                    </a:lnTo>
                    <a:cubicBezTo>
                      <a:pt x="9104" y="2045"/>
                      <a:pt x="9170" y="2045"/>
                      <a:pt x="9170" y="2012"/>
                    </a:cubicBezTo>
                    <a:cubicBezTo>
                      <a:pt x="9170" y="1978"/>
                      <a:pt x="9104" y="1978"/>
                      <a:pt x="9104" y="1978"/>
                    </a:cubicBezTo>
                    <a:lnTo>
                      <a:pt x="6058" y="1978"/>
                    </a:lnTo>
                    <a:cubicBezTo>
                      <a:pt x="6191" y="1316"/>
                      <a:pt x="6356" y="687"/>
                      <a:pt x="6489" y="25"/>
                    </a:cubicBezTo>
                    <a:cubicBezTo>
                      <a:pt x="6489" y="9"/>
                      <a:pt x="6464" y="0"/>
                      <a:pt x="6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2" name="Google Shape;2042;p69"/>
              <p:cNvSpPr/>
              <p:nvPr/>
            </p:nvSpPr>
            <p:spPr>
              <a:xfrm>
                <a:off x="3530453" y="3180546"/>
                <a:ext cx="147358" cy="109822"/>
              </a:xfrm>
              <a:custGeom>
                <a:avLst/>
                <a:gdLst/>
                <a:ahLst/>
                <a:cxnLst/>
                <a:rect l="l" t="t" r="r" b="b"/>
                <a:pathLst>
                  <a:path w="6721" h="5009" extrusionOk="0">
                    <a:moveTo>
                      <a:pt x="4546" y="1"/>
                    </a:moveTo>
                    <a:cubicBezTo>
                      <a:pt x="4304" y="1"/>
                      <a:pt x="3790" y="660"/>
                      <a:pt x="3675" y="746"/>
                    </a:cubicBezTo>
                    <a:cubicBezTo>
                      <a:pt x="3377" y="978"/>
                      <a:pt x="3112" y="1210"/>
                      <a:pt x="2814" y="1475"/>
                    </a:cubicBezTo>
                    <a:cubicBezTo>
                      <a:pt x="2550" y="1707"/>
                      <a:pt x="2318" y="2137"/>
                      <a:pt x="2020" y="2269"/>
                    </a:cubicBezTo>
                    <a:cubicBezTo>
                      <a:pt x="1921" y="2335"/>
                      <a:pt x="1821" y="2369"/>
                      <a:pt x="1689" y="2402"/>
                    </a:cubicBezTo>
                    <a:cubicBezTo>
                      <a:pt x="1608" y="2413"/>
                      <a:pt x="1524" y="2416"/>
                      <a:pt x="1439" y="2416"/>
                    </a:cubicBezTo>
                    <a:cubicBezTo>
                      <a:pt x="1246" y="2416"/>
                      <a:pt x="1044" y="2397"/>
                      <a:pt x="846" y="2397"/>
                    </a:cubicBezTo>
                    <a:cubicBezTo>
                      <a:pt x="595" y="2397"/>
                      <a:pt x="350" y="2428"/>
                      <a:pt x="133" y="2567"/>
                    </a:cubicBezTo>
                    <a:cubicBezTo>
                      <a:pt x="67" y="2600"/>
                      <a:pt x="34" y="2667"/>
                      <a:pt x="1" y="2700"/>
                    </a:cubicBezTo>
                    <a:cubicBezTo>
                      <a:pt x="1" y="2766"/>
                      <a:pt x="1" y="2832"/>
                      <a:pt x="1" y="2898"/>
                    </a:cubicBezTo>
                    <a:cubicBezTo>
                      <a:pt x="67" y="3593"/>
                      <a:pt x="298" y="4256"/>
                      <a:pt x="696" y="4851"/>
                    </a:cubicBezTo>
                    <a:cubicBezTo>
                      <a:pt x="696" y="4918"/>
                      <a:pt x="729" y="4951"/>
                      <a:pt x="795" y="4984"/>
                    </a:cubicBezTo>
                    <a:cubicBezTo>
                      <a:pt x="828" y="5000"/>
                      <a:pt x="861" y="5009"/>
                      <a:pt x="890" y="5009"/>
                    </a:cubicBezTo>
                    <a:cubicBezTo>
                      <a:pt x="919" y="5009"/>
                      <a:pt x="944" y="5000"/>
                      <a:pt x="961" y="4984"/>
                    </a:cubicBezTo>
                    <a:cubicBezTo>
                      <a:pt x="2715" y="4818"/>
                      <a:pt x="4536" y="4851"/>
                      <a:pt x="6092" y="3991"/>
                    </a:cubicBezTo>
                    <a:cubicBezTo>
                      <a:pt x="6290" y="3891"/>
                      <a:pt x="6522" y="3858"/>
                      <a:pt x="6621" y="3693"/>
                    </a:cubicBezTo>
                    <a:cubicBezTo>
                      <a:pt x="6688" y="3593"/>
                      <a:pt x="6721" y="3494"/>
                      <a:pt x="6688" y="3395"/>
                    </a:cubicBezTo>
                    <a:cubicBezTo>
                      <a:pt x="6650" y="3291"/>
                      <a:pt x="6550" y="3254"/>
                      <a:pt x="6426" y="3254"/>
                    </a:cubicBezTo>
                    <a:cubicBezTo>
                      <a:pt x="6131" y="3254"/>
                      <a:pt x="5697" y="3463"/>
                      <a:pt x="5635" y="3463"/>
                    </a:cubicBezTo>
                    <a:cubicBezTo>
                      <a:pt x="5632" y="3463"/>
                      <a:pt x="5629" y="3462"/>
                      <a:pt x="5628" y="3461"/>
                    </a:cubicBezTo>
                    <a:cubicBezTo>
                      <a:pt x="5661" y="3428"/>
                      <a:pt x="5661" y="3395"/>
                      <a:pt x="5628" y="3395"/>
                    </a:cubicBezTo>
                    <a:cubicBezTo>
                      <a:pt x="5628" y="3395"/>
                      <a:pt x="6092" y="3196"/>
                      <a:pt x="6125" y="3196"/>
                    </a:cubicBezTo>
                    <a:cubicBezTo>
                      <a:pt x="6357" y="3097"/>
                      <a:pt x="6555" y="3064"/>
                      <a:pt x="6588" y="2766"/>
                    </a:cubicBezTo>
                    <a:cubicBezTo>
                      <a:pt x="6644" y="2451"/>
                      <a:pt x="6533" y="2350"/>
                      <a:pt x="6359" y="2350"/>
                    </a:cubicBezTo>
                    <a:cubicBezTo>
                      <a:pt x="6049" y="2350"/>
                      <a:pt x="5540" y="2674"/>
                      <a:pt x="5445" y="2674"/>
                    </a:cubicBezTo>
                    <a:cubicBezTo>
                      <a:pt x="5436" y="2674"/>
                      <a:pt x="5431" y="2672"/>
                      <a:pt x="5430" y="2667"/>
                    </a:cubicBezTo>
                    <a:cubicBezTo>
                      <a:pt x="5430" y="2633"/>
                      <a:pt x="5430" y="2633"/>
                      <a:pt x="5396" y="2600"/>
                    </a:cubicBezTo>
                    <a:cubicBezTo>
                      <a:pt x="5728" y="2468"/>
                      <a:pt x="6025" y="2302"/>
                      <a:pt x="6323" y="2137"/>
                    </a:cubicBezTo>
                    <a:cubicBezTo>
                      <a:pt x="6357" y="2071"/>
                      <a:pt x="6357" y="2038"/>
                      <a:pt x="6357" y="1971"/>
                    </a:cubicBezTo>
                    <a:cubicBezTo>
                      <a:pt x="6357" y="1872"/>
                      <a:pt x="6323" y="1773"/>
                      <a:pt x="6224" y="1707"/>
                    </a:cubicBezTo>
                    <a:cubicBezTo>
                      <a:pt x="6150" y="1623"/>
                      <a:pt x="6053" y="1592"/>
                      <a:pt x="5945" y="1592"/>
                    </a:cubicBezTo>
                    <a:cubicBezTo>
                      <a:pt x="5668" y="1592"/>
                      <a:pt x="5322" y="1801"/>
                      <a:pt x="5132" y="1872"/>
                    </a:cubicBezTo>
                    <a:lnTo>
                      <a:pt x="5099" y="1806"/>
                    </a:lnTo>
                    <a:cubicBezTo>
                      <a:pt x="5330" y="1707"/>
                      <a:pt x="5860" y="1541"/>
                      <a:pt x="5893" y="1276"/>
                    </a:cubicBezTo>
                    <a:cubicBezTo>
                      <a:pt x="5893" y="1177"/>
                      <a:pt x="5893" y="1111"/>
                      <a:pt x="5860" y="1011"/>
                    </a:cubicBezTo>
                    <a:cubicBezTo>
                      <a:pt x="5827" y="945"/>
                      <a:pt x="5794" y="912"/>
                      <a:pt x="5728" y="846"/>
                    </a:cubicBezTo>
                    <a:cubicBezTo>
                      <a:pt x="5671" y="790"/>
                      <a:pt x="5604" y="768"/>
                      <a:pt x="5533" y="768"/>
                    </a:cubicBezTo>
                    <a:cubicBezTo>
                      <a:pt x="5352" y="768"/>
                      <a:pt x="5142" y="907"/>
                      <a:pt x="4999" y="978"/>
                    </a:cubicBezTo>
                    <a:cubicBezTo>
                      <a:pt x="4701" y="1111"/>
                      <a:pt x="4403" y="1276"/>
                      <a:pt x="4105" y="1409"/>
                    </a:cubicBezTo>
                    <a:lnTo>
                      <a:pt x="4072" y="1409"/>
                    </a:lnTo>
                    <a:cubicBezTo>
                      <a:pt x="4039" y="1409"/>
                      <a:pt x="4072" y="1375"/>
                      <a:pt x="4072" y="1342"/>
                    </a:cubicBezTo>
                    <a:cubicBezTo>
                      <a:pt x="4238" y="1243"/>
                      <a:pt x="4370" y="1078"/>
                      <a:pt x="4503" y="912"/>
                    </a:cubicBezTo>
                    <a:cubicBezTo>
                      <a:pt x="4768" y="680"/>
                      <a:pt x="4801" y="316"/>
                      <a:pt x="4635" y="51"/>
                    </a:cubicBezTo>
                    <a:cubicBezTo>
                      <a:pt x="4613" y="16"/>
                      <a:pt x="4583" y="1"/>
                      <a:pt x="4546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3" name="Google Shape;2043;p69"/>
              <p:cNvSpPr/>
              <p:nvPr/>
            </p:nvSpPr>
            <p:spPr>
              <a:xfrm>
                <a:off x="3364240" y="3221567"/>
                <a:ext cx="214865" cy="111949"/>
              </a:xfrm>
              <a:custGeom>
                <a:avLst/>
                <a:gdLst/>
                <a:ahLst/>
                <a:cxnLst/>
                <a:rect l="l" t="t" r="r" b="b"/>
                <a:pathLst>
                  <a:path w="9800" h="5106" extrusionOk="0">
                    <a:moveTo>
                      <a:pt x="7941" y="1"/>
                    </a:moveTo>
                    <a:cubicBezTo>
                      <a:pt x="7887" y="1"/>
                      <a:pt x="7834" y="1"/>
                      <a:pt x="7780" y="1"/>
                    </a:cubicBezTo>
                    <a:cubicBezTo>
                      <a:pt x="7217" y="1"/>
                      <a:pt x="6655" y="1"/>
                      <a:pt x="6092" y="34"/>
                    </a:cubicBezTo>
                    <a:cubicBezTo>
                      <a:pt x="4966" y="133"/>
                      <a:pt x="3874" y="266"/>
                      <a:pt x="2781" y="498"/>
                    </a:cubicBezTo>
                    <a:cubicBezTo>
                      <a:pt x="1954" y="696"/>
                      <a:pt x="1027" y="961"/>
                      <a:pt x="497" y="1689"/>
                    </a:cubicBezTo>
                    <a:cubicBezTo>
                      <a:pt x="67" y="2385"/>
                      <a:pt x="1" y="3278"/>
                      <a:pt x="365" y="4040"/>
                    </a:cubicBezTo>
                    <a:cubicBezTo>
                      <a:pt x="612" y="4688"/>
                      <a:pt x="1233" y="5106"/>
                      <a:pt x="1906" y="5106"/>
                    </a:cubicBezTo>
                    <a:cubicBezTo>
                      <a:pt x="1955" y="5106"/>
                      <a:pt x="2004" y="5104"/>
                      <a:pt x="2053" y="5099"/>
                    </a:cubicBezTo>
                    <a:cubicBezTo>
                      <a:pt x="3675" y="5066"/>
                      <a:pt x="5297" y="4834"/>
                      <a:pt x="6853" y="4404"/>
                    </a:cubicBezTo>
                    <a:cubicBezTo>
                      <a:pt x="7449" y="4238"/>
                      <a:pt x="8012" y="4073"/>
                      <a:pt x="8575" y="3907"/>
                    </a:cubicBezTo>
                    <a:cubicBezTo>
                      <a:pt x="8674" y="3874"/>
                      <a:pt x="8972" y="3808"/>
                      <a:pt x="9204" y="3775"/>
                    </a:cubicBezTo>
                    <a:cubicBezTo>
                      <a:pt x="9369" y="3742"/>
                      <a:pt x="9535" y="3676"/>
                      <a:pt x="9634" y="3576"/>
                    </a:cubicBezTo>
                    <a:cubicBezTo>
                      <a:pt x="9799" y="3311"/>
                      <a:pt x="9435" y="2285"/>
                      <a:pt x="9369" y="1987"/>
                    </a:cubicBezTo>
                    <a:cubicBezTo>
                      <a:pt x="9303" y="1524"/>
                      <a:pt x="9237" y="1060"/>
                      <a:pt x="9137" y="597"/>
                    </a:cubicBezTo>
                    <a:cubicBezTo>
                      <a:pt x="8928" y="28"/>
                      <a:pt x="8447" y="1"/>
                      <a:pt x="79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044" name="Google Shape;2044;p69">
            <a:hlinkClick r:id="" action="ppaction://hlinkshowjump?jump=nextslide"/>
          </p:cNvPr>
          <p:cNvSpPr/>
          <p:nvPr/>
        </p:nvSpPr>
        <p:spPr>
          <a:xfrm rot="-5400000">
            <a:off x="8555850" y="245275"/>
            <a:ext cx="587700" cy="58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35718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005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⬇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45" name="Google Shape;2045;p69">
            <a:hlinkClick r:id="" action="ppaction://hlinkshowjump?jump=previousslide"/>
          </p:cNvPr>
          <p:cNvSpPr/>
          <p:nvPr/>
        </p:nvSpPr>
        <p:spPr>
          <a:xfrm rot="5400000">
            <a:off x="450" y="245275"/>
            <a:ext cx="587700" cy="58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35718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37150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⬇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856DF-710A-4CC6-8015-1884BAF8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5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EBDA6-3865-44CD-9091-B16FAEEF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59811"/>
            <a:ext cx="7576457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8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5"/>
          <p:cNvSpPr txBox="1">
            <a:spLocks noGrp="1"/>
          </p:cNvSpPr>
          <p:nvPr>
            <p:ph type="subTitle" idx="1"/>
          </p:nvPr>
        </p:nvSpPr>
        <p:spPr>
          <a:xfrm>
            <a:off x="315686" y="1226791"/>
            <a:ext cx="3903614" cy="2387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Frontend technology: HTML, CSS, JS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600" dirty="0"/>
              <a:t>Front-end framework: React.js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Back-end server side : Spring boot Java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Database Management: MySQL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Authentication and Authorization: JSON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Web server: Apache Tomcat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Deployment: Jenkins</a:t>
            </a:r>
            <a:br>
              <a:rPr lang="en-IN" dirty="0"/>
            </a:br>
            <a:endParaRPr dirty="0"/>
          </a:p>
        </p:txBody>
      </p:sp>
      <p:sp>
        <p:nvSpPr>
          <p:cNvPr id="1590" name="Google Shape;1590;p55"/>
          <p:cNvSpPr txBox="1">
            <a:spLocks noGrp="1"/>
          </p:cNvSpPr>
          <p:nvPr>
            <p:ph type="title"/>
          </p:nvPr>
        </p:nvSpPr>
        <p:spPr>
          <a:xfrm>
            <a:off x="588600" y="539574"/>
            <a:ext cx="3145800" cy="550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Technologies used</a:t>
            </a:r>
            <a:endParaRPr sz="2800" dirty="0"/>
          </a:p>
        </p:txBody>
      </p:sp>
      <p:sp>
        <p:nvSpPr>
          <p:cNvPr id="1591" name="Google Shape;1591;p55"/>
          <p:cNvSpPr/>
          <p:nvPr/>
        </p:nvSpPr>
        <p:spPr>
          <a:xfrm>
            <a:off x="4219300" y="632100"/>
            <a:ext cx="4209600" cy="3879300"/>
          </a:xfrm>
          <a:prstGeom prst="roundRect">
            <a:avLst>
              <a:gd name="adj" fmla="val 6834"/>
            </a:avLst>
          </a:prstGeom>
          <a:solidFill>
            <a:schemeClr val="lt1"/>
          </a:solidFill>
          <a:ln>
            <a:noFill/>
          </a:ln>
          <a:effectLst>
            <a:outerShdw blurRad="314325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2" name="Google Shape;1592;p55"/>
          <p:cNvSpPr/>
          <p:nvPr/>
        </p:nvSpPr>
        <p:spPr>
          <a:xfrm>
            <a:off x="4915525" y="3629613"/>
            <a:ext cx="2817300" cy="28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93" name="Google Shape;1593;p55"/>
          <p:cNvGrpSpPr/>
          <p:nvPr/>
        </p:nvGrpSpPr>
        <p:grpSpPr>
          <a:xfrm rot="-5400000">
            <a:off x="5032103" y="1555858"/>
            <a:ext cx="2584129" cy="1925995"/>
            <a:chOff x="4676974" y="1722250"/>
            <a:chExt cx="3363000" cy="2506500"/>
          </a:xfrm>
        </p:grpSpPr>
        <p:sp>
          <p:nvSpPr>
            <p:cNvPr id="1594" name="Google Shape;1594;p55"/>
            <p:cNvSpPr/>
            <p:nvPr/>
          </p:nvSpPr>
          <p:spPr>
            <a:xfrm rot="5400000">
              <a:off x="5105224" y="1294000"/>
              <a:ext cx="2506500" cy="3363000"/>
            </a:xfrm>
            <a:prstGeom prst="roundRect">
              <a:avLst>
                <a:gd name="adj" fmla="val 76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55"/>
            <p:cNvSpPr/>
            <p:nvPr/>
          </p:nvSpPr>
          <p:spPr>
            <a:xfrm rot="5400000">
              <a:off x="4762111" y="2893772"/>
              <a:ext cx="271200" cy="163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596" name="Google Shape;1596;p55"/>
          <p:cNvPicPr preferRelativeResize="0"/>
          <p:nvPr/>
        </p:nvPicPr>
        <p:blipFill rotWithShape="1">
          <a:blip r:embed="rId3">
            <a:alphaModFix/>
          </a:blip>
          <a:srcRect l="5067" r="5076"/>
          <a:stretch/>
        </p:blipFill>
        <p:spPr>
          <a:xfrm>
            <a:off x="5490816" y="1422174"/>
            <a:ext cx="1666790" cy="20195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97" name="Google Shape;1597;p55">
            <a:hlinkClick r:id="" action="ppaction://hlinkshowjump?jump=nextslide"/>
          </p:cNvPr>
          <p:cNvSpPr/>
          <p:nvPr/>
        </p:nvSpPr>
        <p:spPr>
          <a:xfrm rot="-5400000">
            <a:off x="8555850" y="245275"/>
            <a:ext cx="587700" cy="58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35718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005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⬇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98" name="Google Shape;1598;p55">
            <a:hlinkClick r:id="" action="ppaction://hlinkshowjump?jump=previousslide"/>
          </p:cNvPr>
          <p:cNvSpPr/>
          <p:nvPr/>
        </p:nvSpPr>
        <p:spPr>
          <a:xfrm rot="5400000">
            <a:off x="450" y="245275"/>
            <a:ext cx="587700" cy="58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35718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37150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⬇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BBD84A-F3F3-45A6-84F6-F4C442ED328F}"/>
              </a:ext>
            </a:extLst>
          </p:cNvPr>
          <p:cNvSpPr txBox="1"/>
          <p:nvPr/>
        </p:nvSpPr>
        <p:spPr>
          <a:xfrm>
            <a:off x="3167742" y="1925419"/>
            <a:ext cx="340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63319155"/>
      </p:ext>
    </p:extLst>
  </p:cSld>
  <p:clrMapOvr>
    <a:masterClrMapping/>
  </p:clrMapOvr>
</p:sld>
</file>

<file path=ppt/theme/theme1.xml><?xml version="1.0" encoding="utf-8"?>
<a:theme xmlns:a="http://schemas.openxmlformats.org/drawingml/2006/main" name="Hospital Labs by Slidesgo">
  <a:themeElements>
    <a:clrScheme name="Simple Light">
      <a:dk1>
        <a:srgbClr val="1F1E3C"/>
      </a:dk1>
      <a:lt1>
        <a:srgbClr val="FFFFFF"/>
      </a:lt1>
      <a:dk2>
        <a:srgbClr val="E2EEFC"/>
      </a:dk2>
      <a:lt2>
        <a:srgbClr val="98BBF5"/>
      </a:lt2>
      <a:accent1>
        <a:srgbClr val="5C6E9F"/>
      </a:accent1>
      <a:accent2>
        <a:srgbClr val="3E3C70"/>
      </a:accent2>
      <a:accent3>
        <a:srgbClr val="7FBA9A"/>
      </a:accent3>
      <a:accent4>
        <a:srgbClr val="E65961"/>
      </a:accent4>
      <a:accent5>
        <a:srgbClr val="CB2B37"/>
      </a:accent5>
      <a:accent6>
        <a:srgbClr val="FFFFFF"/>
      </a:accent6>
      <a:hlink>
        <a:srgbClr val="1F1E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125</Words>
  <Application>Microsoft Office PowerPoint</Application>
  <PresentationFormat>On-screen Show (16:9)</PresentationFormat>
  <Paragraphs>34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Albert Sans</vt:lpstr>
      <vt:lpstr>Algerian</vt:lpstr>
      <vt:lpstr>Arial</vt:lpstr>
      <vt:lpstr>Wingdings</vt:lpstr>
      <vt:lpstr>Hospital Labs by Slidesgo</vt:lpstr>
      <vt:lpstr>Hospital Labs</vt:lpstr>
      <vt:lpstr>HMS</vt:lpstr>
      <vt:lpstr>Systems Blocks</vt:lpstr>
      <vt:lpstr>PowerPoint Presentation</vt:lpstr>
      <vt:lpstr>PowerPoint Presentation</vt:lpstr>
      <vt:lpstr>Technologies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Labs</dc:title>
  <cp:lastModifiedBy>Shweta Waghulde</cp:lastModifiedBy>
  <cp:revision>12</cp:revision>
  <dcterms:modified xsi:type="dcterms:W3CDTF">2024-02-08T09:18:28Z</dcterms:modified>
</cp:coreProperties>
</file>