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411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5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921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5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6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3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10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4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3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5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3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6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6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3719304" y="390182"/>
            <a:ext cx="4262485" cy="3284924"/>
          </a:xfrm>
        </p:spPr>
        <p:txBody>
          <a:bodyPr>
            <a:normAutofit/>
          </a:bodyPr>
          <a:lstStyle/>
          <a:p>
            <a:r>
              <a:rPr lang="en-IN" sz="5600"/>
              <a:t>Superstore Sales Dashboard – Task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3448795" y="3689036"/>
            <a:ext cx="4803503" cy="6217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IN" sz="1500" dirty="0"/>
              <a:t>Interactive Analysis &amp; Forecasting | Power BI Project</a:t>
            </a:r>
          </a:p>
          <a:p>
            <a:pPr>
              <a:lnSpc>
                <a:spcPct val="110000"/>
              </a:lnSpc>
            </a:pPr>
            <a:r>
              <a:rPr lang="en-IN" sz="1500" dirty="0"/>
              <a:t>Name:- Himanshu Sahu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F3DFF60E-1000-1D52-6350-2D0FCE7A40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062" r="28870"/>
          <a:stretch>
            <a:fillRect/>
          </a:stretch>
        </p:blipFill>
        <p:spPr>
          <a:xfrm rot="21420000">
            <a:off x="-88939" y="237518"/>
            <a:ext cx="3474957" cy="4518254"/>
          </a:xfrm>
          <a:custGeom>
            <a:avLst/>
            <a:gdLst/>
            <a:ahLst/>
            <a:cxnLst/>
            <a:rect l="l" t="t" r="r" b="b"/>
            <a:pathLst>
              <a:path w="4633277" h="4410442">
                <a:moveTo>
                  <a:pt x="4633277" y="0"/>
                </a:moveTo>
                <a:lnTo>
                  <a:pt x="4633277" y="4410442"/>
                </a:lnTo>
                <a:lnTo>
                  <a:pt x="0" y="4410442"/>
                </a:lnTo>
                <a:lnTo>
                  <a:pt x="231142" y="0"/>
                </a:lnTo>
                <a:close/>
              </a:path>
            </a:pathLst>
          </a:custGeom>
        </p:spPr>
      </p:pic>
      <p:sp>
        <p:nvSpPr>
          <p:cNvPr id="9" name="Freeform 25">
            <a:extLst>
              <a:ext uri="{FF2B5EF4-FFF2-40B4-BE49-F238E27FC236}">
                <a16:creationId xmlns:a16="http://schemas.microsoft.com/office/drawing/2014/main" id="{07280DB5-560C-4CF6-A5D0-61550AAA6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39684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Summary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Total Sales: $1.57M</a:t>
            </a:r>
          </a:p>
          <a:p>
            <a:r>
              <a:rPr dirty="0"/>
              <a:t>Total Profit: $175K</a:t>
            </a:r>
          </a:p>
          <a:p>
            <a:r>
              <a:rPr dirty="0"/>
              <a:t>Total Orders: 22K</a:t>
            </a:r>
          </a:p>
          <a:p>
            <a:r>
              <a:rPr dirty="0"/>
              <a:t>Average Delivery Time: 4 Days</a:t>
            </a:r>
          </a:p>
          <a:p>
            <a:r>
              <a:rPr dirty="0"/>
              <a:t>Data Source: Superstore Dataset</a:t>
            </a:r>
          </a:p>
          <a:p>
            <a:r>
              <a:rPr dirty="0"/>
              <a:t>Tool Used: Power BI</a:t>
            </a:r>
          </a:p>
          <a:p>
            <a:r>
              <a:rPr dirty="0"/>
              <a:t>Forecasting: 15-Day Custom Sales Forecast with Navigation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Sales Insights &amp; Segment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Consumer segment contributes 48% of total sales.</a:t>
            </a:r>
          </a:p>
          <a:p>
            <a:r>
              <a:rPr dirty="0"/>
              <a:t>Office Supplies lead with $640K sales.</a:t>
            </a:r>
          </a:p>
          <a:p>
            <a:r>
              <a:rPr dirty="0"/>
              <a:t>California is the top-performing state with $340K+ revenue.</a:t>
            </a:r>
          </a:p>
          <a:p>
            <a:r>
              <a:rPr dirty="0"/>
              <a:t>COD is the most used payment mode (43%).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Seasonality &amp; Forecasting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Sales peak in December due to seasonal demand.</a:t>
            </a:r>
          </a:p>
          <a:p>
            <a:r>
              <a:rPr dirty="0"/>
              <a:t>2020 sales higher than 2019 during year-end.</a:t>
            </a:r>
          </a:p>
          <a:p>
            <a:r>
              <a:rPr dirty="0"/>
              <a:t>15-day forecast predicts average daily sales around $3K.</a:t>
            </a:r>
          </a:p>
          <a:p>
            <a:r>
              <a:rPr dirty="0"/>
              <a:t>Forecast band shows moderate variability.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Promote digital payment methods to reduce COD dependency.</a:t>
            </a:r>
          </a:p>
          <a:p>
            <a:r>
              <a:rPr dirty="0"/>
              <a:t>Focus on underperforming states in Central/Southern regions.</a:t>
            </a:r>
          </a:p>
          <a:p>
            <a:r>
              <a:rPr dirty="0"/>
              <a:t>Optimize inventory for Q4 seasonal surges.</a:t>
            </a:r>
          </a:p>
          <a:p>
            <a:r>
              <a:rPr dirty="0"/>
              <a:t>Target Home Office segment with marketing efforts.</a:t>
            </a:r>
          </a:p>
          <a:p>
            <a:r>
              <a:rPr dirty="0"/>
              <a:t>Use forecasting insights to manage staffing &amp; logistics.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</TotalTime>
  <Words>185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Superstore Sales Dashboard – Task 4</vt:lpstr>
      <vt:lpstr>Project Summary &amp; KPIs</vt:lpstr>
      <vt:lpstr>Sales Insights &amp; Segment Performance</vt:lpstr>
      <vt:lpstr>Seasonality &amp; Forecasting Analysis</vt:lpstr>
      <vt:lpstr>Business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D.O.NUTS .</cp:lastModifiedBy>
  <cp:revision>6</cp:revision>
  <dcterms:created xsi:type="dcterms:W3CDTF">2013-01-27T09:14:16Z</dcterms:created>
  <dcterms:modified xsi:type="dcterms:W3CDTF">2025-06-05T10:51:20Z</dcterms:modified>
  <cp:category/>
</cp:coreProperties>
</file>