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-Sheda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Himanshu Shedam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/>
                <a:cs typeface="Arial"/>
                <a:hlinkClick r:id="rId2"/>
              </a:rPr>
              <a:t>https://github.com/Himanshu-Shedam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24/11/2024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24356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2580</Words>
  <Application>Microsoft Office PowerPoint</Application>
  <PresentationFormat>Widescreen</PresentationFormat>
  <Paragraphs>268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Himanshu Shedam</cp:lastModifiedBy>
  <cp:revision>2</cp:revision>
  <dcterms:created xsi:type="dcterms:W3CDTF">2021-08-26T16:53:12Z</dcterms:created>
  <dcterms:modified xsi:type="dcterms:W3CDTF">2024-11-24T12:41:05Z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