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Libre Baskerville" panose="02000000000000000000" pitchFamily="2" charset="0"/>
      <p:regular r:id="rId15"/>
      <p:bold r:id="rId16"/>
    </p:embeddedFont>
    <p:embeddedFont>
      <p:font typeface="Libre Baskerville Bold" panose="02000000000000000000" charset="0"/>
      <p:regular r:id="rId17"/>
    </p:embeddedFont>
    <p:embeddedFont>
      <p:font typeface="Yeseva On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22" autoAdjust="0"/>
  </p:normalViewPr>
  <p:slideViewPr>
    <p:cSldViewPr>
      <p:cViewPr>
        <p:scale>
          <a:sx n="50" d="100"/>
          <a:sy n="50" d="100"/>
        </p:scale>
        <p:origin x="200" y="-5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537" y="2438400"/>
            <a:ext cx="17536560" cy="1128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31"/>
              </a:lnSpc>
            </a:pPr>
            <a:r>
              <a:rPr lang="en-US" sz="843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Farming Web Assisting Services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68960" y="1085850"/>
            <a:ext cx="13750081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Shri Ramswaroop Memorial college of engineering and management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4479" y="8366694"/>
            <a:ext cx="10678436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Aviral Jaiswal (2101220100035)</a:t>
            </a: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Himanshu Singh Chauhan(2101220100054)</a:t>
            </a:r>
          </a:p>
        </p:txBody>
      </p:sp>
      <p:sp>
        <p:nvSpPr>
          <p:cNvPr id="8" name="Freeform 8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377389" y="4443027"/>
            <a:ext cx="7204856" cy="50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 Progress Report - 2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1537" y="7109394"/>
            <a:ext cx="817850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Guide :- Er. Abhishek Dubey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85598" y="2286000"/>
            <a:ext cx="15100058" cy="7620021"/>
          </a:xfrm>
          <a:custGeom>
            <a:avLst/>
            <a:gdLst/>
            <a:ahLst/>
            <a:cxnLst/>
            <a:rect l="l" t="t" r="r" b="b"/>
            <a:pathLst>
              <a:path w="15100058" h="7620021">
                <a:moveTo>
                  <a:pt x="0" y="0"/>
                </a:moveTo>
                <a:lnTo>
                  <a:pt x="15100058" y="0"/>
                </a:lnTo>
                <a:lnTo>
                  <a:pt x="15100058" y="7620021"/>
                </a:lnTo>
                <a:lnTo>
                  <a:pt x="0" y="7620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99" r="-2137" b="-59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705684"/>
            <a:ext cx="18288000" cy="1056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1"/>
              </a:lnSpc>
            </a:pPr>
            <a:r>
              <a:rPr lang="en-US" sz="78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Block of Code-Farmer Registration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95825" y="1190625"/>
            <a:ext cx="11696350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Difficulties Faced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994654"/>
            <a:ext cx="16523893" cy="309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61" lvl="1" indent="-474980" algn="l">
              <a:lnSpc>
                <a:spcPts val="6160"/>
              </a:lnSpc>
              <a:buAutoNum type="arabicPeriod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Facing error in recently designed modules.</a:t>
            </a:r>
          </a:p>
          <a:p>
            <a:pPr marL="949961" lvl="1" indent="-474980" algn="l">
              <a:lnSpc>
                <a:spcPts val="6160"/>
              </a:lnSpc>
              <a:buAutoNum type="arabicPeriod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Facing problem in python backend language so using PHP as an alternative.</a:t>
            </a:r>
          </a:p>
          <a:p>
            <a:pPr marL="949961" lvl="1" indent="-474980" algn="l">
              <a:lnSpc>
                <a:spcPts val="6160"/>
              </a:lnSpc>
              <a:buAutoNum type="arabicPeriod"/>
            </a:pPr>
            <a:r>
              <a:rPr lang="en-US" sz="4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Interfacing issues.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0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77037" y="724734"/>
            <a:ext cx="8496705" cy="116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1"/>
              </a:lnSpc>
            </a:pPr>
            <a:r>
              <a:rPr lang="en-US" sz="86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Content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597110" y="4054356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7"/>
                </a:lnTo>
                <a:lnTo>
                  <a:pt x="0" y="6721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3206717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1"/>
                </a:lnTo>
                <a:lnTo>
                  <a:pt x="0" y="7060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84619" y="2906717"/>
            <a:ext cx="377719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Objective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84619" y="3637603"/>
            <a:ext cx="3777199" cy="74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9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36994" y="4653603"/>
            <a:ext cx="3379147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Modules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36994" y="5431478"/>
            <a:ext cx="377719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 Completed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31544" y="6133153"/>
            <a:ext cx="377719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 in progress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88537" y="2871792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88537" y="3612203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6162" y="4618678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83087" y="5393378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36162" y="6098228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83087" y="6873564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36162" y="7449707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36828" y="6908489"/>
            <a:ext cx="3454634" cy="389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Block of code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84619" y="7519557"/>
            <a:ext cx="142240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74262" y="8114764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32716" y="8129018"/>
            <a:ext cx="2747347" cy="389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Difficulties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27646" y="492959"/>
            <a:ext cx="11897685" cy="11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1"/>
              </a:lnSpc>
            </a:pPr>
            <a:r>
              <a:rPr lang="en-US" sz="85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Project 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0046" y="2371725"/>
            <a:ext cx="17427909" cy="6102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948" lvl="1" indent="-474974" algn="l">
              <a:lnSpc>
                <a:spcPts val="4399"/>
              </a:lnSpc>
              <a:buAutoNum type="arabicPeriod"/>
            </a:pPr>
            <a:r>
              <a:rPr lang="en-US" sz="4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develop and create a digital platform that provides valuable support and resources to the farmers, agricultural workers, and stakeholders in the agricultural industry which could address various challenges and needs within the farming sector.</a:t>
            </a:r>
          </a:p>
          <a:p>
            <a:pPr marL="949948" lvl="1" indent="-474974" algn="l">
              <a:lnSpc>
                <a:spcPts val="4399"/>
              </a:lnSpc>
              <a:buAutoNum type="arabicPeriod"/>
            </a:pPr>
            <a:r>
              <a:rPr lang="en-US" sz="4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facilitate connections between farmers and potential buyers such as wholesalers, retailers and consumers.</a:t>
            </a:r>
          </a:p>
          <a:p>
            <a:pPr marL="949948" lvl="1" indent="-474974" algn="l">
              <a:lnSpc>
                <a:spcPts val="4399"/>
              </a:lnSpc>
              <a:buAutoNum type="arabicPeriod"/>
            </a:pPr>
            <a:r>
              <a:rPr lang="en-US" sz="4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reduce the cost and develop an economical and user-friendly GUI application.</a:t>
            </a:r>
          </a:p>
          <a:p>
            <a:pPr marL="949948" lvl="1" indent="-474974" algn="l">
              <a:lnSpc>
                <a:spcPts val="4399"/>
              </a:lnSpc>
              <a:buAutoNum type="arabicPeriod"/>
            </a:pPr>
            <a:r>
              <a:rPr lang="en-US" sz="43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provide suggestions based on a current world to eliminate the need to translate the full term.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02484"/>
            <a:ext cx="16230600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Project Methodologies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045294"/>
            <a:ext cx="18288000" cy="840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Here's a concise overview of how the Iterative Waterfall model applies to the Farming Web Assisting Services project: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 b="1" u="sng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1)Requirements Analysis:</a:t>
            </a:r>
          </a:p>
          <a:p>
            <a:pPr marL="647700" lvl="1" indent="-323850" algn="just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Gather and refine user requirements through iterative feedback.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 b="1" u="sng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2)System Design:</a:t>
            </a:r>
          </a:p>
          <a:p>
            <a:pPr marL="647700" lvl="1" indent="-323850" algn="just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 solid design, tested and refined in iterations. 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 b="1" u="sng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3)Implementation:</a:t>
            </a:r>
          </a:p>
          <a:p>
            <a:pPr marL="647700" lvl="1" indent="-323850" algn="just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Develop features in phases, adjusting based on continuous feedback. 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 b="1" u="sng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4)Testing:</a:t>
            </a:r>
          </a:p>
          <a:p>
            <a:pPr marL="647700" lvl="1" indent="-323850" algn="just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early and throughout development, refining as needed. 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 b="1" u="sng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5)Deployment:</a:t>
            </a:r>
          </a:p>
          <a:p>
            <a:pPr marL="647700" lvl="1" indent="-323850" algn="just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Deploy the system, then refine with incremental updates. 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</a:pPr>
            <a:r>
              <a:rPr lang="en-US" sz="3000" b="1" u="sng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6)Maintenance:</a:t>
            </a:r>
          </a:p>
          <a:p>
            <a:pPr marL="647700" lvl="1" indent="-323850" algn="just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Continuously improve the system with regular updates based on evolving needs. </a:t>
            </a:r>
          </a:p>
          <a:p>
            <a:pPr algn="just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0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53618" y="601911"/>
            <a:ext cx="15656956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Modules Developed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3618" y="4667418"/>
            <a:ext cx="496322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Login Page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6261" y="4140368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56068" y="4140368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24071" y="4140368"/>
            <a:ext cx="84845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56068" y="4667418"/>
            <a:ext cx="496322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Farmer Adding Process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58519" y="4667418"/>
            <a:ext cx="4963220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Farmer Registration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53618" y="5375443"/>
            <a:ext cx="4963220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login page module handles user authentication by verifying credentials and granting access to authorized users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56068" y="5242217"/>
            <a:ext cx="4963220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farmer adding process module enables administrators to register and manage farmer details in the system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58519" y="5242217"/>
            <a:ext cx="4963220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system that allows farmers to register by providing their name, contact details, farm size, location, and crop type, storing the data securely for future reference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190625"/>
            <a:ext cx="16230600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Work Completed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8165" y="3707236"/>
            <a:ext cx="14595280" cy="369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712" lvl="1" indent="-518356" algn="l">
              <a:lnSpc>
                <a:spcPts val="4801"/>
              </a:lnSpc>
              <a:buAutoNum type="arabicPeriod"/>
            </a:pPr>
            <a:r>
              <a:rPr lang="en-US" sz="480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User Login frontend module is ready.</a:t>
            </a:r>
          </a:p>
          <a:p>
            <a:pPr marL="1036712" lvl="1" indent="-518356" algn="l">
              <a:lnSpc>
                <a:spcPts val="4801"/>
              </a:lnSpc>
              <a:buAutoNum type="arabicPeriod"/>
            </a:pPr>
            <a:r>
              <a:rPr lang="en-US" sz="480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farmer login frontend part is ready.</a:t>
            </a:r>
          </a:p>
          <a:p>
            <a:pPr marL="1036712" lvl="1" indent="-518356" algn="l">
              <a:lnSpc>
                <a:spcPts val="4801"/>
              </a:lnSpc>
              <a:buAutoNum type="arabicPeriod"/>
            </a:pPr>
            <a:r>
              <a:rPr lang="en-US" sz="480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authentication page has been designed.</a:t>
            </a:r>
          </a:p>
          <a:p>
            <a:pPr marL="1036712" lvl="1" indent="-518356" algn="l">
              <a:lnSpc>
                <a:spcPts val="4801"/>
              </a:lnSpc>
              <a:buAutoNum type="arabicPeriod"/>
            </a:pPr>
            <a:r>
              <a:rPr lang="en-US" sz="480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welcome page is designed.</a:t>
            </a:r>
          </a:p>
          <a:p>
            <a:pPr marL="1036712" lvl="1" indent="-518356" algn="l">
              <a:lnSpc>
                <a:spcPts val="4801"/>
              </a:lnSpc>
              <a:buAutoNum type="arabicPeriod"/>
            </a:pPr>
            <a:r>
              <a:rPr lang="en-US" sz="480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complaint page is designed.</a:t>
            </a:r>
          </a:p>
          <a:p>
            <a:pPr marL="1036712" lvl="1" indent="-518356" algn="l">
              <a:lnSpc>
                <a:spcPts val="4801"/>
              </a:lnSpc>
              <a:buAutoNum type="arabicPeriod"/>
            </a:pPr>
            <a:r>
              <a:rPr lang="en-US" sz="480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frontend part is 68% ready.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47750" y="1190625"/>
            <a:ext cx="16230600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Work In Progress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077946"/>
            <a:ext cx="13659323" cy="1745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2941" lvl="1" indent="-486470" algn="l">
              <a:lnSpc>
                <a:spcPts val="4506"/>
              </a:lnSpc>
              <a:buAutoNum type="arabicPeriod"/>
            </a:pPr>
            <a:r>
              <a:rPr lang="en-US" sz="450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work on backend part has been started.</a:t>
            </a:r>
          </a:p>
          <a:p>
            <a:pPr marL="972941" lvl="1" indent="-486470" algn="l">
              <a:lnSpc>
                <a:spcPts val="4506"/>
              </a:lnSpc>
              <a:buAutoNum type="arabicPeriod"/>
            </a:pPr>
            <a:r>
              <a:rPr lang="en-US" sz="450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interfacing part is to be made.</a:t>
            </a:r>
          </a:p>
          <a:p>
            <a:pPr marL="972941" lvl="1" indent="-486470" algn="l">
              <a:lnSpc>
                <a:spcPts val="4506"/>
              </a:lnSpc>
              <a:buAutoNum type="arabicPeriod"/>
            </a:pPr>
            <a:r>
              <a:rPr lang="en-US" sz="4506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Working on other modules as well.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8165" y="7517829"/>
            <a:ext cx="7815835" cy="588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0"/>
              </a:lnSpc>
              <a:spcBef>
                <a:spcPct val="0"/>
              </a:spcBef>
            </a:pPr>
            <a:r>
              <a:rPr lang="en-US" sz="4420" b="1" u="sng" dirty="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Progress Percentage :-</a:t>
            </a:r>
            <a:r>
              <a:rPr lang="en-US" sz="4420" b="1" u="sng" dirty="0">
                <a:solidFill>
                  <a:srgbClr val="000000"/>
                </a:solidFill>
                <a:latin typeface="Libre Baskerville"/>
                <a:ea typeface="Libre Baskerville Bold"/>
                <a:cs typeface="Libre Baskerville Bold"/>
                <a:sym typeface="Libre Baskerville"/>
              </a:rPr>
              <a:t>7</a:t>
            </a:r>
            <a:r>
              <a:rPr lang="en-US" sz="442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1376282"/>
            <a:ext cx="18288000" cy="8439399"/>
          </a:xfrm>
          <a:custGeom>
            <a:avLst/>
            <a:gdLst/>
            <a:ahLst/>
            <a:cxnLst/>
            <a:rect l="l" t="t" r="r" b="b"/>
            <a:pathLst>
              <a:path w="18288000" h="8439399">
                <a:moveTo>
                  <a:pt x="0" y="0"/>
                </a:moveTo>
                <a:lnTo>
                  <a:pt x="18288000" y="0"/>
                </a:lnTo>
                <a:lnTo>
                  <a:pt x="18288000" y="8439399"/>
                </a:lnTo>
                <a:lnTo>
                  <a:pt x="0" y="84393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31" b="-344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61925"/>
            <a:ext cx="16230600" cy="1214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Block of Code-Login Page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08894" y="1028700"/>
            <a:ext cx="13870211" cy="8814345"/>
          </a:xfrm>
          <a:custGeom>
            <a:avLst/>
            <a:gdLst/>
            <a:ahLst/>
            <a:cxnLst/>
            <a:rect l="l" t="t" r="r" b="b"/>
            <a:pathLst>
              <a:path w="13870211" h="8814345">
                <a:moveTo>
                  <a:pt x="0" y="0"/>
                </a:moveTo>
                <a:lnTo>
                  <a:pt x="13870212" y="0"/>
                </a:lnTo>
                <a:lnTo>
                  <a:pt x="13870212" y="8814345"/>
                </a:lnTo>
                <a:lnTo>
                  <a:pt x="0" y="88143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3" t="-9417" r="-1215" b="-62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11288" y="147668"/>
            <a:ext cx="16865424" cy="881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1"/>
              </a:lnSpc>
            </a:pPr>
            <a:r>
              <a:rPr lang="en-US" sz="65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Block of Code-Farmer Adding Process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460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Libre Baskerville</vt:lpstr>
      <vt:lpstr>Canva Sans</vt:lpstr>
      <vt:lpstr>Yeseva One</vt:lpstr>
      <vt:lpstr>Arial</vt:lpstr>
      <vt:lpstr>Libre Baskerville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Farming Web Assisting Services</dc:title>
  <cp:lastModifiedBy>Aviral Jaiswal</cp:lastModifiedBy>
  <cp:revision>4</cp:revision>
  <dcterms:created xsi:type="dcterms:W3CDTF">2006-08-16T00:00:00Z</dcterms:created>
  <dcterms:modified xsi:type="dcterms:W3CDTF">2025-03-10T05:22:41Z</dcterms:modified>
  <dc:identifier>DAGgjoqMsjw</dc:identifier>
</cp:coreProperties>
</file>