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9" r:id="rId4"/>
    <p:sldId id="275" r:id="rId5"/>
    <p:sldId id="268" r:id="rId6"/>
    <p:sldId id="276" r:id="rId7"/>
    <p:sldId id="270" r:id="rId8"/>
    <p:sldId id="271" r:id="rId9"/>
    <p:sldId id="272" r:id="rId10"/>
    <p:sldId id="273" r:id="rId11"/>
    <p:sldId id="274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660"/>
  </p:normalViewPr>
  <p:slideViewPr>
    <p:cSldViewPr>
      <p:cViewPr varScale="1">
        <p:scale>
          <a:sx n="59" d="100"/>
          <a:sy n="59" d="100"/>
        </p:scale>
        <p:origin x="147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3/2/2025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304800"/>
            <a:ext cx="6781800" cy="2133600"/>
          </a:xfrm>
        </p:spPr>
        <p:txBody>
          <a:bodyPr>
            <a:noAutofit/>
          </a:bodyPr>
          <a:lstStyle/>
          <a:p>
            <a:r>
              <a:rPr lang="en-US" sz="50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Farming Assistance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5658296"/>
            <a:ext cx="5334000" cy="119970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Himanshu Singh Chauhan (2101220100054)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Aviral Jaiswal (2101220100035)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5B863-DA49-09C8-1BD6-5D520E272A83}"/>
              </a:ext>
            </a:extLst>
          </p:cNvPr>
          <p:cNvSpPr txBox="1"/>
          <p:nvPr/>
        </p:nvSpPr>
        <p:spPr>
          <a:xfrm>
            <a:off x="2667000" y="3096162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Report I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95E1-BFE9-F4EB-08A6-CBBB946F5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95400"/>
            <a:ext cx="8229600" cy="3611562"/>
          </a:xfrm>
        </p:spPr>
        <p:txBody>
          <a:bodyPr>
            <a:normAutofit fontScale="90000"/>
          </a:bodyPr>
          <a:lstStyle/>
          <a:p>
            <a:r>
              <a:rPr lang="en-US" sz="33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 Completed:-</a:t>
            </a:r>
            <a:br>
              <a:rPr lang="en-US" sz="20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1.The dataset is taken from the Kaggle and is being optimized for the accurate and</a:t>
            </a:r>
            <a:b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precise predictions. </a:t>
            </a:r>
            <a:b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The work done is 38%</a:t>
            </a:r>
            <a:b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Next thing we’ll be designing the adding of items and farmer information</a:t>
            </a:r>
            <a:b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4.The connectivity of the data and source will be done through XAMPP</a:t>
            </a:r>
            <a:b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12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5AB5-FCAF-4093-29A8-A3A15E7EE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24000" y="0"/>
            <a:ext cx="7772400" cy="1829761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Occurred</a:t>
            </a:r>
            <a:endParaRPr lang="en-IN" u="sng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694AF-BA5E-E2DE-6E72-1BAFDFA7D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819400"/>
            <a:ext cx="7772400" cy="1991911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Facing error in recently designed modules.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Facing problem in linking and checking the authenticity of farmers ID.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Interfacing issues.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45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Methodologies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Completed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of Progress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457200" lvl="0" indent="-457200" algn="just">
              <a:lnSpc>
                <a:spcPct val="107000"/>
              </a:lnSpc>
              <a:buFont typeface="+mj-lt"/>
              <a:buAutoNum type="arabicParenR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develop and create a digital platform that provides valuable support and resources to the farmers, agricultural workers, and stakeholders in the agricultural industry which could address various challenges and needs within the farming sector.</a:t>
            </a:r>
          </a:p>
          <a:p>
            <a:pPr marL="457200" lvl="0" indent="-457200" algn="just">
              <a:lnSpc>
                <a:spcPct val="107000"/>
              </a:lnSpc>
              <a:buFont typeface="+mj-lt"/>
              <a:buAutoNum type="arabicParenR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facilitate connections between farmers and potential buyers such as wholesalers, retailers and consumers.</a:t>
            </a:r>
          </a:p>
          <a:p>
            <a:pPr marL="457200" lvl="0" indent="-457200" algn="just">
              <a:lnSpc>
                <a:spcPct val="107000"/>
              </a:lnSpc>
              <a:buFont typeface="+mj-lt"/>
              <a:buAutoNum type="arabicParenR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reduce the cost and develop an economical and user-friendly GUI application.</a:t>
            </a:r>
          </a:p>
          <a:p>
            <a:pPr marL="457200" lvl="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suggestions based on a current world to eliminate the need to translate the full term.</a:t>
            </a:r>
          </a:p>
          <a:p>
            <a:pPr marL="109728" lvl="0" indent="0" algn="just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5743-CFD9-237B-23FA-A92AE607B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73109"/>
            <a:ext cx="5638800" cy="762000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Methodologies</a:t>
            </a:r>
            <a:endParaRPr lang="en-IN" u="sng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FA72B3-365B-611E-BCA5-6159B5562B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-21771" y="990600"/>
            <a:ext cx="91440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Here's a concise overview of how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Iterative Waterfall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applies to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Farming Web Assisting Services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Gather and refine user requirements through iterative feedback.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solid design, tested and refined in iterations.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features in phases, adjusting based on continuous feedback.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early and throughout development, refining as needed.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the system, then refine with incremental updates.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improve the system with regular updates based on evolving needs.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74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525963"/>
          </a:xfrm>
        </p:spPr>
        <p:txBody>
          <a:bodyPr>
            <a:normAutofit/>
          </a:bodyPr>
          <a:lstStyle/>
          <a:p>
            <a:pPr marL="457200" lvl="0" indent="-457200" algn="just">
              <a:lnSpc>
                <a:spcPct val="107000"/>
              </a:lnSpc>
              <a:buFont typeface="+mj-lt"/>
              <a:buAutoNum type="arabicParenR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User Login frontend module is ready.</a:t>
            </a:r>
          </a:p>
          <a:p>
            <a:pPr marL="457200" lvl="0" indent="-457200" algn="just">
              <a:lnSpc>
                <a:spcPct val="107000"/>
              </a:lnSpc>
              <a:buFont typeface="+mj-lt"/>
              <a:buAutoNum type="arabicParenR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authentication page has been designed.</a:t>
            </a:r>
          </a:p>
          <a:p>
            <a:pPr marL="457200" lvl="0" indent="-457200" algn="just">
              <a:lnSpc>
                <a:spcPct val="107000"/>
              </a:lnSpc>
              <a:buFont typeface="+mj-lt"/>
              <a:buAutoNum type="arabicParenR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welcome page is designed.</a:t>
            </a:r>
          </a:p>
          <a:p>
            <a:pPr marL="457200" lvl="0" indent="-457200" algn="just">
              <a:lnSpc>
                <a:spcPct val="107000"/>
              </a:lnSpc>
              <a:buFont typeface="+mj-lt"/>
              <a:buAutoNum type="arabicParenR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have been taken for the right predictions.</a:t>
            </a:r>
          </a:p>
          <a:p>
            <a:pPr marL="457200" lvl="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frontend part is 48% ready.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 Completed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66E9CD-2A32-2065-95DF-B09AED52F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farming web assistant service built in Python can be a comprehensive platform to assist farmers by providing crucial resources, tools, and services. It can address challenges like resource management, crop information, weather prediction, pest control, and market access. Below is a detailed description of how such a service can be designed and implemented, focusing on key components and functionality.</a:t>
            </a:r>
          </a:p>
          <a:p>
            <a:pPr marL="109728" indent="0">
              <a:buNone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and Profiles:</a:t>
            </a:r>
          </a:p>
          <a:p>
            <a:pPr marL="109728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ensure secure and personalized services for farmers, an authentication system can be implemented. Farmers need to log in to access tailored information and tools.</a:t>
            </a:r>
          </a:p>
          <a:p>
            <a:pPr marL="109728" indent="0">
              <a:buNone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libraries like Django's built-in authentication system to enable farmers to sign up using email or phone numbers, with password protection, email verification, and secure logins.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Third-party login options (OAuth) can be provided for social media or Google login</a:t>
            </a:r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CDEE50-EBBA-691A-77EE-6C311DCA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Module</a:t>
            </a:r>
            <a:endParaRPr lang="en-IN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0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/>
          </a:bodyPr>
          <a:lstStyle/>
          <a:p>
            <a:pPr marL="457200" lvl="0" indent="-457200" algn="just">
              <a:lnSpc>
                <a:spcPct val="107000"/>
              </a:lnSpc>
              <a:buFont typeface="+mj-lt"/>
              <a:buAutoNum type="arabicParenR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work on maintaining the database has been started.</a:t>
            </a:r>
          </a:p>
          <a:p>
            <a:pPr marL="457200" lvl="0" indent="-457200" algn="just">
              <a:lnSpc>
                <a:spcPct val="107000"/>
              </a:lnSpc>
              <a:buFont typeface="+mj-lt"/>
              <a:buAutoNum type="arabicParenR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listing of the products has to be made.</a:t>
            </a:r>
          </a:p>
          <a:p>
            <a:pPr marL="457200" lvl="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Working on other modules as well.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 of Progress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84F39-86EA-D7E7-D761-7E40F1017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43622"/>
            <a:ext cx="8153400" cy="360099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4AF56B2-54D1-7D72-65D0-BDE1A89B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Page Interface</a:t>
            </a:r>
            <a:endParaRPr lang="en-IN" u="sng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36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35D498-BE27-73F4-1EB5-EA30F3AE4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37" y="2286590"/>
            <a:ext cx="6992326" cy="319981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DCEDEFA-E558-6360-46A0-AD9D6A9A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 Page Module</a:t>
            </a: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654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682</TotalTime>
  <Words>545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Lucida Sans Unicode</vt:lpstr>
      <vt:lpstr>Times New Roman</vt:lpstr>
      <vt:lpstr>Verdana</vt:lpstr>
      <vt:lpstr>Wingdings 2</vt:lpstr>
      <vt:lpstr>Wingdings 3</vt:lpstr>
      <vt:lpstr>Concourse</vt:lpstr>
      <vt:lpstr>Farming Assistance Service</vt:lpstr>
      <vt:lpstr>Content</vt:lpstr>
      <vt:lpstr>Project Objective</vt:lpstr>
      <vt:lpstr>Project Methodologies</vt:lpstr>
      <vt:lpstr>Work Completed</vt:lpstr>
      <vt:lpstr>Authentication Module</vt:lpstr>
      <vt:lpstr>Work of Progress</vt:lpstr>
      <vt:lpstr>Authentication Page Interface</vt:lpstr>
      <vt:lpstr>Login Page Module</vt:lpstr>
      <vt:lpstr>Work Completed:-     1.The dataset is taken from the Kaggle and is being optimized for the accurate and    precise predictions.  2. The work done is 38% 3. Next thing we’ll be designing the adding of items and farmer information 4.The connectivity of the data and source will be done through XAMPP     </vt:lpstr>
      <vt:lpstr>Difficulties Occurred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Shielded Secrets</dc:title>
  <dc:creator>Vibhash Dwivedi</dc:creator>
  <cp:lastModifiedBy>Aviral Jaiswal</cp:lastModifiedBy>
  <cp:revision>33</cp:revision>
  <dcterms:created xsi:type="dcterms:W3CDTF">2006-08-16T00:00:00Z</dcterms:created>
  <dcterms:modified xsi:type="dcterms:W3CDTF">2025-03-02T09:57:03Z</dcterms:modified>
</cp:coreProperties>
</file>