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04" y="251139"/>
            <a:ext cx="7766936" cy="1320515"/>
          </a:xfrm>
        </p:spPr>
        <p:txBody>
          <a:bodyPr/>
          <a:lstStyle/>
          <a:p>
            <a:pPr algn="l"/>
            <a:r>
              <a:rPr lang="en-US" sz="4400" u="sng" dirty="0" smtClean="0"/>
              <a:t>Blood donation app </a:t>
            </a:r>
            <a:endParaRPr lang="en-US" sz="4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974" y="1822793"/>
            <a:ext cx="7419445" cy="470298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By 3D-TECH</a:t>
            </a:r>
            <a:endParaRPr lang="en-US" sz="2800" dirty="0" smtClean="0"/>
          </a:p>
          <a:p>
            <a:pPr algn="l"/>
            <a:r>
              <a:rPr lang="en-US" dirty="0" smtClean="0"/>
              <a:t>      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Dillesh</a:t>
            </a:r>
            <a:r>
              <a:rPr lang="en-US" dirty="0" smtClean="0"/>
              <a:t> </a:t>
            </a:r>
            <a:r>
              <a:rPr lang="en-US" dirty="0" smtClean="0"/>
              <a:t>Kumar</a:t>
            </a:r>
          </a:p>
          <a:p>
            <a:pPr algn="l"/>
            <a:r>
              <a:rPr lang="en-US" dirty="0" smtClean="0"/>
              <a:t>Mridusmith Basumatary</a:t>
            </a:r>
          </a:p>
          <a:p>
            <a:pPr algn="l"/>
            <a:r>
              <a:rPr lang="en-US" dirty="0" err="1" smtClean="0"/>
              <a:t>Himanshu</a:t>
            </a:r>
            <a:r>
              <a:rPr lang="en-US" dirty="0" smtClean="0"/>
              <a:t> </a:t>
            </a:r>
            <a:r>
              <a:rPr lang="en-US" dirty="0" smtClean="0"/>
              <a:t>Bharti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4" y="1"/>
            <a:ext cx="6525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850" y="279520"/>
            <a:ext cx="3631604" cy="1646302"/>
          </a:xfrm>
        </p:spPr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428" y="1997086"/>
            <a:ext cx="7675809" cy="3221910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Location based voluntary blood donor search.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u="sng" dirty="0" smtClean="0"/>
              <a:t>Blood donor’s </a:t>
            </a:r>
            <a:r>
              <a:rPr lang="en-US" sz="2400" u="sng" dirty="0" smtClean="0"/>
              <a:t>registration</a:t>
            </a:r>
            <a:r>
              <a:rPr lang="en-US" sz="2400" dirty="0" smtClean="0"/>
              <a:t>: login, edit </a:t>
            </a:r>
            <a:r>
              <a:rPr lang="en-US" sz="2400" dirty="0" smtClean="0"/>
              <a:t>profile,delete profile and change password. </a:t>
            </a:r>
            <a:endParaRPr lang="en-US" sz="2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Donor’s contacts like phone number and address will be made available.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The details of the donor will be hidden for 3 months after the date of donation</a:t>
            </a:r>
            <a:r>
              <a:rPr lang="en-US" sz="2400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Feedback from users.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75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 app is different from 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283"/>
            <a:ext cx="8596668" cy="46890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results will be showed based on the Body Mass Index(BMI) of the person to make sure that the person is eligible for donation of blood</a:t>
            </a:r>
            <a:r>
              <a:rPr lang="en-US" sz="2400" dirty="0" smtClean="0"/>
              <a:t>.</a:t>
            </a:r>
          </a:p>
          <a:p>
            <a:endParaRPr lang="en-US" sz="2400" u="sng" dirty="0" smtClean="0"/>
          </a:p>
          <a:p>
            <a:r>
              <a:rPr lang="en-US" sz="2400" u="sng" dirty="0" smtClean="0"/>
              <a:t>Request </a:t>
            </a:r>
            <a:r>
              <a:rPr lang="en-US" sz="2400" u="sng" dirty="0" smtClean="0"/>
              <a:t>blood in advance</a:t>
            </a:r>
            <a:r>
              <a:rPr lang="en-US" sz="2400" dirty="0" smtClean="0"/>
              <a:t>. So , when a suitable donor in that particular area is available the person requesting for blood will be notified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96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129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Blood donation app </vt:lpstr>
      <vt:lpstr>Features:</vt:lpstr>
      <vt:lpstr>How our app is different from others?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2019-01-08T23:15:26Z</dcterms:created>
  <dcterms:modified xsi:type="dcterms:W3CDTF">2019-01-09T03:10:45Z</dcterms:modified>
</cp:coreProperties>
</file>