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48" d="100"/>
          <a:sy n="48" d="100"/>
        </p:scale>
        <p:origin x="4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i-IN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हृदय</a:t>
            </a:r>
            <a:endParaRPr lang="en-IN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415" y="3725980"/>
            <a:ext cx="7766936" cy="1096899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HEART</a:t>
            </a:r>
            <a:endParaRPr lang="en-IN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8185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18" y="0"/>
            <a:ext cx="8596668" cy="1320800"/>
          </a:xfrm>
        </p:spPr>
        <p:txBody>
          <a:bodyPr>
            <a:noAutofit/>
          </a:bodyPr>
          <a:lstStyle/>
          <a:p>
            <a:r>
              <a:rPr lang="en-IN" sz="2400" b="1" dirty="0"/>
              <a:t>Cardiovascular disease</a:t>
            </a:r>
            <a:r>
              <a:rPr lang="en-IN" sz="2400" dirty="0"/>
              <a:t> generally refers to conditions that involve narrowed or blocked blood vessels that can lead to a </a:t>
            </a:r>
            <a:r>
              <a:rPr lang="en-IN" sz="2400" b="1" dirty="0"/>
              <a:t>heart attack</a:t>
            </a:r>
            <a:r>
              <a:rPr lang="en-IN" sz="2400" dirty="0"/>
              <a:t>, chest pain </a:t>
            </a:r>
            <a:r>
              <a:rPr lang="en-IN" sz="2400" dirty="0" smtClean="0"/>
              <a:t> </a:t>
            </a:r>
            <a:r>
              <a:rPr lang="en-IN" sz="2400" dirty="0"/>
              <a:t>or stroke. Other </a:t>
            </a:r>
            <a:r>
              <a:rPr lang="en-IN" sz="2400" b="1" dirty="0"/>
              <a:t>heart</a:t>
            </a:r>
            <a:r>
              <a:rPr lang="en-IN" sz="2400" dirty="0"/>
              <a:t> conditions, such as those that affect your </a:t>
            </a:r>
            <a:r>
              <a:rPr lang="en-IN" sz="2400" b="1" dirty="0"/>
              <a:t>heart's</a:t>
            </a:r>
            <a:r>
              <a:rPr lang="en-IN" sz="2400" dirty="0"/>
              <a:t> muscle, valves or rhythm, also are considered forms of </a:t>
            </a:r>
            <a:r>
              <a:rPr lang="en-IN" sz="2400" b="1" dirty="0"/>
              <a:t>heart disease</a:t>
            </a:r>
            <a:r>
              <a:rPr lang="en-IN" sz="2400" dirty="0"/>
              <a:t>.</a:t>
            </a:r>
            <a:endParaRPr lang="en-IN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7" y="2673301"/>
            <a:ext cx="5586789" cy="41846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942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163" y="308810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OUR PROGRAM IS BASED ON TO RECOGNIZE WHETHER THE PERSON IS HAVING HEART DISEASE PROBLEM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02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75582"/>
            <a:ext cx="8596668" cy="1320800"/>
          </a:xfrm>
        </p:spPr>
        <p:txBody>
          <a:bodyPr>
            <a:noAutofit/>
          </a:bodyPr>
          <a:lstStyle/>
          <a:p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dirty="0" smtClean="0"/>
              <a:t>DATASET</a:t>
            </a:r>
            <a:endParaRPr lang="en-IN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529" r="21340" b="9783"/>
          <a:stretch/>
        </p:blipFill>
        <p:spPr>
          <a:xfrm>
            <a:off x="115110" y="784818"/>
            <a:ext cx="9795354" cy="4321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159" t="64764" r="64574" b="29418"/>
          <a:stretch/>
        </p:blipFill>
        <p:spPr>
          <a:xfrm>
            <a:off x="0" y="5106299"/>
            <a:ext cx="7736774" cy="8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2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652" y="1298188"/>
            <a:ext cx="3854528" cy="1278466"/>
          </a:xfrm>
        </p:spPr>
        <p:txBody>
          <a:bodyPr>
            <a:normAutofit fontScale="90000"/>
          </a:bodyPr>
          <a:lstStyle/>
          <a:p>
            <a:r>
              <a:rPr lang="en-IN" sz="2700" dirty="0"/>
              <a:t>Heart disease - Symptoms and causes </a:t>
            </a:r>
            <a:r>
              <a:rPr lang="en-IN" sz="2700" dirty="0"/>
              <a:t>:</a:t>
            </a: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6495"/>
            <a:ext cx="5774499" cy="409300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0688" y="2676860"/>
            <a:ext cx="3854528" cy="2872169"/>
          </a:xfrm>
        </p:spPr>
        <p:txBody>
          <a:bodyPr>
            <a:normAutofit/>
          </a:bodyPr>
          <a:lstStyle/>
          <a:p>
            <a:r>
              <a:rPr lang="en-IN" sz="2000" dirty="0"/>
              <a:t>High levels of cholesterol in your blood can increase the risk of formation of plaques and atherosclerosis. Diabetes. Diabetes increases your risk of </a:t>
            </a:r>
            <a:r>
              <a:rPr lang="en-IN" sz="2000" b="1" dirty="0"/>
              <a:t>heart disease</a:t>
            </a:r>
            <a:r>
              <a:rPr lang="en-IN" sz="2000" dirty="0"/>
              <a:t>. Both </a:t>
            </a:r>
            <a:r>
              <a:rPr lang="en-IN" sz="2000" b="1" dirty="0"/>
              <a:t>conditions</a:t>
            </a:r>
            <a:r>
              <a:rPr lang="en-IN" sz="2000" dirty="0"/>
              <a:t> share similar risk </a:t>
            </a:r>
            <a:r>
              <a:rPr lang="en-IN" sz="2000" b="1" dirty="0"/>
              <a:t>factors</a:t>
            </a:r>
            <a:r>
              <a:rPr lang="en-IN" sz="2000" dirty="0"/>
              <a:t>, such as obesity and high blood pressure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55993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96" y="75325"/>
            <a:ext cx="8596668" cy="1320800"/>
          </a:xfrm>
        </p:spPr>
        <p:txBody>
          <a:bodyPr/>
          <a:lstStyle/>
          <a:p>
            <a:r>
              <a:rPr lang="en-IN" dirty="0"/>
              <a:t>#building an optimal model using backward elimination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68" t="-508" r="18331" b="9363"/>
          <a:stretch/>
        </p:blipFill>
        <p:spPr>
          <a:xfrm>
            <a:off x="804040" y="1137046"/>
            <a:ext cx="8911395" cy="57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8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dirty="0" smtClean="0"/>
              <a:t>Thank you </a:t>
            </a:r>
            <a:endParaRPr lang="en-IN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978401" y="5195176"/>
            <a:ext cx="7224524" cy="381000"/>
          </a:xfrm>
        </p:spPr>
        <p:txBody>
          <a:bodyPr/>
          <a:lstStyle/>
          <a:p>
            <a:r>
              <a:rPr lang="en-IN" dirty="0" smtClean="0"/>
              <a:t>&amp;       </a:t>
            </a:r>
            <a:r>
              <a:rPr lang="en-IN" dirty="0" err="1" smtClean="0"/>
              <a:t>Aman</a:t>
            </a:r>
            <a:r>
              <a:rPr lang="en-IN" dirty="0" smtClean="0"/>
              <a:t> </a:t>
            </a:r>
            <a:r>
              <a:rPr lang="en-IN" dirty="0" err="1" smtClean="0"/>
              <a:t>sharma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31334" y="3419262"/>
            <a:ext cx="8596668" cy="157096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Himanshu R Singh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53262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69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Mangal</vt:lpstr>
      <vt:lpstr>Trebuchet MS</vt:lpstr>
      <vt:lpstr>Wingdings 3</vt:lpstr>
      <vt:lpstr>Facet</vt:lpstr>
      <vt:lpstr>हृदय</vt:lpstr>
      <vt:lpstr>Cardiovascular disease generally refers to conditions that involve narrowed or blocked blood vessels that can lead to a heart attack, chest pain  or stroke. Other heart conditions, such as those that affect your heart's muscle, valves or rhythm, also are considered forms of heart disease.</vt:lpstr>
      <vt:lpstr>OUR PROGRAM IS BASED ON TO RECOGNIZE WHETHER THE PERSON IS HAVING HEART DISEASE PROBLEM OR NOT</vt:lpstr>
      <vt:lpstr> DATASET</vt:lpstr>
      <vt:lpstr>Heart disease - Symptoms and causes :  </vt:lpstr>
      <vt:lpstr>#building an optimal model using backward elimination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हृदय</dc:title>
  <dc:creator>himanshu singh</dc:creator>
  <cp:lastModifiedBy>himanshu singh</cp:lastModifiedBy>
  <cp:revision>9</cp:revision>
  <dcterms:created xsi:type="dcterms:W3CDTF">2019-09-07T01:46:52Z</dcterms:created>
  <dcterms:modified xsi:type="dcterms:W3CDTF">2019-09-07T04:33:24Z</dcterms:modified>
</cp:coreProperties>
</file>