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74" r:id="rId5"/>
    <p:sldId id="382" r:id="rId6"/>
    <p:sldId id="383" r:id="rId7"/>
    <p:sldId id="257" r:id="rId8"/>
    <p:sldId id="375" r:id="rId9"/>
    <p:sldId id="380" r:id="rId10"/>
    <p:sldId id="381" r:id="rId11"/>
    <p:sldId id="384" r:id="rId12"/>
    <p:sldId id="385" r:id="rId13"/>
    <p:sldId id="3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7F6CA-BE97-4C5A-8356-75FE11775395}" v="34" dt="2020-01-21T11:25:23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ustavo Nardin" userId="cf698c43-6a11-443f-afbf-c18da312249d" providerId="ADAL" clId="{2FC7F6CA-BE97-4C5A-8356-75FE11775395}"/>
    <pc:docChg chg="undo custSel addSld modSld">
      <pc:chgData name="Luis Gustavo Nardin" userId="cf698c43-6a11-443f-afbf-c18da312249d" providerId="ADAL" clId="{2FC7F6CA-BE97-4C5A-8356-75FE11775395}" dt="2020-01-21T12:44:43.632" v="985" actId="20577"/>
      <pc:docMkLst>
        <pc:docMk/>
      </pc:docMkLst>
      <pc:sldChg chg="modSp">
        <pc:chgData name="Luis Gustavo Nardin" userId="cf698c43-6a11-443f-afbf-c18da312249d" providerId="ADAL" clId="{2FC7F6CA-BE97-4C5A-8356-75FE11775395}" dt="2020-01-21T08:29:28.745" v="135" actId="27636"/>
        <pc:sldMkLst>
          <pc:docMk/>
          <pc:sldMk cId="1382056101" sldId="257"/>
        </pc:sldMkLst>
        <pc:spChg chg="mod">
          <ac:chgData name="Luis Gustavo Nardin" userId="cf698c43-6a11-443f-afbf-c18da312249d" providerId="ADAL" clId="{2FC7F6CA-BE97-4C5A-8356-75FE11775395}" dt="2020-01-21T08:29:28.745" v="135" actId="27636"/>
          <ac:spMkLst>
            <pc:docMk/>
            <pc:sldMk cId="1382056101" sldId="257"/>
            <ac:spMk id="3" creationId="{489C82DD-44DD-4929-9B22-43D62C3659C4}"/>
          </ac:spMkLst>
        </pc:spChg>
      </pc:sldChg>
      <pc:sldChg chg="modSp">
        <pc:chgData name="Luis Gustavo Nardin" userId="cf698c43-6a11-443f-afbf-c18da312249d" providerId="ADAL" clId="{2FC7F6CA-BE97-4C5A-8356-75FE11775395}" dt="2020-01-21T08:22:49.252" v="69" actId="20577"/>
        <pc:sldMkLst>
          <pc:docMk/>
          <pc:sldMk cId="2525948806" sldId="374"/>
        </pc:sldMkLst>
        <pc:spChg chg="mod">
          <ac:chgData name="Luis Gustavo Nardin" userId="cf698c43-6a11-443f-afbf-c18da312249d" providerId="ADAL" clId="{2FC7F6CA-BE97-4C5A-8356-75FE11775395}" dt="2020-01-21T08:22:49.252" v="69" actId="20577"/>
          <ac:spMkLst>
            <pc:docMk/>
            <pc:sldMk cId="2525948806" sldId="374"/>
            <ac:spMk id="2" creationId="{00000000-0000-0000-0000-000000000000}"/>
          </ac:spMkLst>
        </pc:spChg>
      </pc:sldChg>
      <pc:sldChg chg="modSp">
        <pc:chgData name="Luis Gustavo Nardin" userId="cf698c43-6a11-443f-afbf-c18da312249d" providerId="ADAL" clId="{2FC7F6CA-BE97-4C5A-8356-75FE11775395}" dt="2020-01-21T08:30:54.803" v="147" actId="20577"/>
        <pc:sldMkLst>
          <pc:docMk/>
          <pc:sldMk cId="671207195" sldId="375"/>
        </pc:sldMkLst>
        <pc:spChg chg="mod">
          <ac:chgData name="Luis Gustavo Nardin" userId="cf698c43-6a11-443f-afbf-c18da312249d" providerId="ADAL" clId="{2FC7F6CA-BE97-4C5A-8356-75FE11775395}" dt="2020-01-21T08:30:54.803" v="147" actId="20577"/>
          <ac:spMkLst>
            <pc:docMk/>
            <pc:sldMk cId="671207195" sldId="375"/>
            <ac:spMk id="3" creationId="{E2B02146-1F85-4DB4-89A1-FD35000D871E}"/>
          </ac:spMkLst>
        </pc:spChg>
      </pc:sldChg>
      <pc:sldChg chg="modSp">
        <pc:chgData name="Luis Gustavo Nardin" userId="cf698c43-6a11-443f-afbf-c18da312249d" providerId="ADAL" clId="{2FC7F6CA-BE97-4C5A-8356-75FE11775395}" dt="2020-01-21T08:40:26.790" v="639" actId="20577"/>
        <pc:sldMkLst>
          <pc:docMk/>
          <pc:sldMk cId="2366608105" sldId="380"/>
        </pc:sldMkLst>
        <pc:graphicFrameChg chg="modGraphic">
          <ac:chgData name="Luis Gustavo Nardin" userId="cf698c43-6a11-443f-afbf-c18da312249d" providerId="ADAL" clId="{2FC7F6CA-BE97-4C5A-8356-75FE11775395}" dt="2020-01-21T08:40:26.790" v="639" actId="20577"/>
          <ac:graphicFrameMkLst>
            <pc:docMk/>
            <pc:sldMk cId="2366608105" sldId="380"/>
            <ac:graphicFrameMk id="4" creationId="{FC299461-AF41-4E65-963E-4111B2291DC0}"/>
          </ac:graphicFrameMkLst>
        </pc:graphicFrameChg>
      </pc:sldChg>
      <pc:sldChg chg="modSp">
        <pc:chgData name="Luis Gustavo Nardin" userId="cf698c43-6a11-443f-afbf-c18da312249d" providerId="ADAL" clId="{2FC7F6CA-BE97-4C5A-8356-75FE11775395}" dt="2020-01-21T12:42:12.369" v="955" actId="113"/>
        <pc:sldMkLst>
          <pc:docMk/>
          <pc:sldMk cId="558384413" sldId="381"/>
        </pc:sldMkLst>
        <pc:spChg chg="mod">
          <ac:chgData name="Luis Gustavo Nardin" userId="cf698c43-6a11-443f-afbf-c18da312249d" providerId="ADAL" clId="{2FC7F6CA-BE97-4C5A-8356-75FE11775395}" dt="2020-01-21T12:42:12.369" v="955" actId="113"/>
          <ac:spMkLst>
            <pc:docMk/>
            <pc:sldMk cId="558384413" sldId="381"/>
            <ac:spMk id="3" creationId="{00000000-0000-0000-0000-000000000000}"/>
          </ac:spMkLst>
        </pc:spChg>
      </pc:sldChg>
      <pc:sldChg chg="modSp">
        <pc:chgData name="Luis Gustavo Nardin" userId="cf698c43-6a11-443f-afbf-c18da312249d" providerId="ADAL" clId="{2FC7F6CA-BE97-4C5A-8356-75FE11775395}" dt="2020-01-21T08:26:29.987" v="83" actId="6549"/>
        <pc:sldMkLst>
          <pc:docMk/>
          <pc:sldMk cId="2305981222" sldId="382"/>
        </pc:sldMkLst>
        <pc:spChg chg="mod">
          <ac:chgData name="Luis Gustavo Nardin" userId="cf698c43-6a11-443f-afbf-c18da312249d" providerId="ADAL" clId="{2FC7F6CA-BE97-4C5A-8356-75FE11775395}" dt="2020-01-21T08:26:29.987" v="83" actId="6549"/>
          <ac:spMkLst>
            <pc:docMk/>
            <pc:sldMk cId="2305981222" sldId="382"/>
            <ac:spMk id="3" creationId="{00000000-0000-0000-0000-000000000000}"/>
          </ac:spMkLst>
        </pc:spChg>
        <pc:picChg chg="mod">
          <ac:chgData name="Luis Gustavo Nardin" userId="cf698c43-6a11-443f-afbf-c18da312249d" providerId="ADAL" clId="{2FC7F6CA-BE97-4C5A-8356-75FE11775395}" dt="2020-01-21T08:26:04.853" v="77" actId="1076"/>
          <ac:picMkLst>
            <pc:docMk/>
            <pc:sldMk cId="2305981222" sldId="382"/>
            <ac:picMk id="5" creationId="{00000000-0000-0000-0000-000000000000}"/>
          </ac:picMkLst>
        </pc:picChg>
      </pc:sldChg>
      <pc:sldChg chg="modSp">
        <pc:chgData name="Luis Gustavo Nardin" userId="cf698c43-6a11-443f-afbf-c18da312249d" providerId="ADAL" clId="{2FC7F6CA-BE97-4C5A-8356-75FE11775395}" dt="2020-01-21T08:27:40.884" v="120" actId="20577"/>
        <pc:sldMkLst>
          <pc:docMk/>
          <pc:sldMk cId="475711083" sldId="383"/>
        </pc:sldMkLst>
        <pc:spChg chg="mod">
          <ac:chgData name="Luis Gustavo Nardin" userId="cf698c43-6a11-443f-afbf-c18da312249d" providerId="ADAL" clId="{2FC7F6CA-BE97-4C5A-8356-75FE11775395}" dt="2020-01-21T08:27:40.884" v="120" actId="20577"/>
          <ac:spMkLst>
            <pc:docMk/>
            <pc:sldMk cId="475711083" sldId="383"/>
            <ac:spMk id="3" creationId="{00000000-0000-0000-0000-000000000000}"/>
          </ac:spMkLst>
        </pc:spChg>
      </pc:sldChg>
      <pc:sldChg chg="modSp">
        <pc:chgData name="Luis Gustavo Nardin" userId="cf698c43-6a11-443f-afbf-c18da312249d" providerId="ADAL" clId="{2FC7F6CA-BE97-4C5A-8356-75FE11775395}" dt="2020-01-21T12:44:43.632" v="985" actId="20577"/>
        <pc:sldMkLst>
          <pc:docMk/>
          <pc:sldMk cId="3487448244" sldId="384"/>
        </pc:sldMkLst>
        <pc:spChg chg="mod">
          <ac:chgData name="Luis Gustavo Nardin" userId="cf698c43-6a11-443f-afbf-c18da312249d" providerId="ADAL" clId="{2FC7F6CA-BE97-4C5A-8356-75FE11775395}" dt="2020-01-21T12:44:43.632" v="985" actId="20577"/>
          <ac:spMkLst>
            <pc:docMk/>
            <pc:sldMk cId="3487448244" sldId="384"/>
            <ac:spMk id="3" creationId="{00000000-0000-0000-0000-000000000000}"/>
          </ac:spMkLst>
        </pc:spChg>
      </pc:sldChg>
      <pc:sldChg chg="modSp add">
        <pc:chgData name="Luis Gustavo Nardin" userId="cf698c43-6a11-443f-afbf-c18da312249d" providerId="ADAL" clId="{2FC7F6CA-BE97-4C5A-8356-75FE11775395}" dt="2020-01-21T08:54:28.635" v="784" actId="404"/>
        <pc:sldMkLst>
          <pc:docMk/>
          <pc:sldMk cId="3580541819" sldId="385"/>
        </pc:sldMkLst>
        <pc:spChg chg="mod">
          <ac:chgData name="Luis Gustavo Nardin" userId="cf698c43-6a11-443f-afbf-c18da312249d" providerId="ADAL" clId="{2FC7F6CA-BE97-4C5A-8356-75FE11775395}" dt="2020-01-21T08:54:28.635" v="784" actId="404"/>
          <ac:spMkLst>
            <pc:docMk/>
            <pc:sldMk cId="3580541819" sldId="385"/>
            <ac:spMk id="3" creationId="{00000000-0000-0000-0000-000000000000}"/>
          </ac:spMkLst>
        </pc:spChg>
      </pc:sldChg>
    </pc:docChg>
  </pc:docChgLst>
  <pc:docChgLst>
    <pc:chgData name="Luis Gustavo Nardin" userId="cf698c43-6a11-443f-afbf-c18da312249d" providerId="ADAL" clId="{19A47681-7ACF-4E36-B8B2-F33A3FC70E18}"/>
    <pc:docChg chg="undo custSel modSld">
      <pc:chgData name="Luis Gustavo Nardin" userId="cf698c43-6a11-443f-afbf-c18da312249d" providerId="ADAL" clId="{19A47681-7ACF-4E36-B8B2-F33A3FC70E18}" dt="2020-01-20T09:59:57.989" v="175"/>
      <pc:docMkLst>
        <pc:docMk/>
      </pc:docMkLst>
      <pc:sldChg chg="modSp">
        <pc:chgData name="Luis Gustavo Nardin" userId="cf698c43-6a11-443f-afbf-c18da312249d" providerId="ADAL" clId="{19A47681-7ACF-4E36-B8B2-F33A3FC70E18}" dt="2020-01-20T09:59:57.989" v="175"/>
        <pc:sldMkLst>
          <pc:docMk/>
          <pc:sldMk cId="2366608105" sldId="380"/>
        </pc:sldMkLst>
        <pc:graphicFrameChg chg="mod modGraphic">
          <ac:chgData name="Luis Gustavo Nardin" userId="cf698c43-6a11-443f-afbf-c18da312249d" providerId="ADAL" clId="{19A47681-7ACF-4E36-B8B2-F33A3FC70E18}" dt="2020-01-20T09:59:57.989" v="175"/>
          <ac:graphicFrameMkLst>
            <pc:docMk/>
            <pc:sldMk cId="2366608105" sldId="380"/>
            <ac:graphicFrameMk id="4" creationId="{FC299461-AF41-4E65-963E-4111B2291DC0}"/>
          </ac:graphicFrameMkLst>
        </pc:graphicFrameChg>
      </pc:sldChg>
      <pc:sldChg chg="modSp">
        <pc:chgData name="Luis Gustavo Nardin" userId="cf698c43-6a11-443f-afbf-c18da312249d" providerId="ADAL" clId="{19A47681-7ACF-4E36-B8B2-F33A3FC70E18}" dt="2020-01-20T09:42:56.670" v="8" actId="20577"/>
        <pc:sldMkLst>
          <pc:docMk/>
          <pc:sldMk cId="558384413" sldId="381"/>
        </pc:sldMkLst>
        <pc:spChg chg="mod">
          <ac:chgData name="Luis Gustavo Nardin" userId="cf698c43-6a11-443f-afbf-c18da312249d" providerId="ADAL" clId="{19A47681-7ACF-4E36-B8B2-F33A3FC70E18}" dt="2020-01-20T09:42:56.670" v="8" actId="20577"/>
          <ac:spMkLst>
            <pc:docMk/>
            <pc:sldMk cId="558384413" sldId="381"/>
            <ac:spMk id="3" creationId="{00000000-0000-0000-0000-000000000000}"/>
          </ac:spMkLst>
        </pc:spChg>
      </pc:sldChg>
      <pc:sldChg chg="modSp">
        <pc:chgData name="Luis Gustavo Nardin" userId="cf698c43-6a11-443f-afbf-c18da312249d" providerId="ADAL" clId="{19A47681-7ACF-4E36-B8B2-F33A3FC70E18}" dt="2020-01-20T09:50:08.572" v="120" actId="113"/>
        <pc:sldMkLst>
          <pc:docMk/>
          <pc:sldMk cId="475711083" sldId="383"/>
        </pc:sldMkLst>
        <pc:spChg chg="mod">
          <ac:chgData name="Luis Gustavo Nardin" userId="cf698c43-6a11-443f-afbf-c18da312249d" providerId="ADAL" clId="{19A47681-7ACF-4E36-B8B2-F33A3FC70E18}" dt="2020-01-20T09:50:08.572" v="120" actId="113"/>
          <ac:spMkLst>
            <pc:docMk/>
            <pc:sldMk cId="475711083" sldId="383"/>
            <ac:spMk id="3" creationId="{00000000-0000-0000-0000-000000000000}"/>
          </ac:spMkLst>
        </pc:spChg>
      </pc:sldChg>
    </pc:docChg>
  </pc:docChgLst>
  <pc:docChgLst>
    <pc:chgData name="Luis Gustavo Nardin" userId="cf698c43-6a11-443f-afbf-c18da312249d" providerId="ADAL" clId="{7B720CA1-7C58-4699-AD43-9557FDB63F7A}"/>
  </pc:docChgLst>
  <pc:docChgLst>
    <pc:chgData name="Luis Gustavo Nardin" userId="cf698c43-6a11-443f-afbf-c18da312249d" providerId="ADAL" clId="{D9574FEF-FBD9-45DF-A80B-FB2B65475120}"/>
    <pc:docChg chg="undo custSel addSld delSld modSld">
      <pc:chgData name="Luis Gustavo Nardin" userId="cf698c43-6a11-443f-afbf-c18da312249d" providerId="ADAL" clId="{D9574FEF-FBD9-45DF-A80B-FB2B65475120}" dt="2019-11-01T11:19:54.665" v="1437" actId="2696"/>
      <pc:docMkLst>
        <pc:docMk/>
      </pc:docMkLst>
      <pc:sldChg chg="modSp">
        <pc:chgData name="Luis Gustavo Nardin" userId="cf698c43-6a11-443f-afbf-c18da312249d" providerId="ADAL" clId="{D9574FEF-FBD9-45DF-A80B-FB2B65475120}" dt="2019-11-01T09:21:24.296" v="474" actId="20577"/>
        <pc:sldMkLst>
          <pc:docMk/>
          <pc:sldMk cId="1382056101" sldId="257"/>
        </pc:sldMkLst>
        <pc:spChg chg="mod">
          <ac:chgData name="Luis Gustavo Nardin" userId="cf698c43-6a11-443f-afbf-c18da312249d" providerId="ADAL" clId="{D9574FEF-FBD9-45DF-A80B-FB2B65475120}" dt="2019-10-31T14:35:13.810" v="219" actId="20577"/>
          <ac:spMkLst>
            <pc:docMk/>
            <pc:sldMk cId="1382056101" sldId="257"/>
            <ac:spMk id="2" creationId="{8D0D6B69-A056-4EB4-A3E9-B454A8EE0CC7}"/>
          </ac:spMkLst>
        </pc:spChg>
        <pc:spChg chg="mod">
          <ac:chgData name="Luis Gustavo Nardin" userId="cf698c43-6a11-443f-afbf-c18da312249d" providerId="ADAL" clId="{D9574FEF-FBD9-45DF-A80B-FB2B65475120}" dt="2019-11-01T09:21:24.296" v="474" actId="20577"/>
          <ac:spMkLst>
            <pc:docMk/>
            <pc:sldMk cId="1382056101" sldId="257"/>
            <ac:spMk id="3" creationId="{489C82DD-44DD-4929-9B22-43D62C3659C4}"/>
          </ac:spMkLst>
        </pc:spChg>
      </pc:sldChg>
      <pc:sldChg chg="addSp delSp modSp add">
        <pc:chgData name="Luis Gustavo Nardin" userId="cf698c43-6a11-443f-afbf-c18da312249d" providerId="ADAL" clId="{D9574FEF-FBD9-45DF-A80B-FB2B65475120}" dt="2019-11-01T10:34:07.806" v="1100" actId="20577"/>
        <pc:sldMkLst>
          <pc:docMk/>
          <pc:sldMk cId="2525948806" sldId="374"/>
        </pc:sldMkLst>
        <pc:spChg chg="mod">
          <ac:chgData name="Luis Gustavo Nardin" userId="cf698c43-6a11-443f-afbf-c18da312249d" providerId="ADAL" clId="{D9574FEF-FBD9-45DF-A80B-FB2B65475120}" dt="2019-10-31T14:15:44.177" v="212" actId="242"/>
          <ac:spMkLst>
            <pc:docMk/>
            <pc:sldMk cId="2525948806" sldId="374"/>
            <ac:spMk id="2" creationId="{00000000-0000-0000-0000-000000000000}"/>
          </ac:spMkLst>
        </pc:spChg>
        <pc:spChg chg="mod">
          <ac:chgData name="Luis Gustavo Nardin" userId="cf698c43-6a11-443f-afbf-c18da312249d" providerId="ADAL" clId="{D9574FEF-FBD9-45DF-A80B-FB2B65475120}" dt="2019-11-01T10:34:07.806" v="1100" actId="20577"/>
          <ac:spMkLst>
            <pc:docMk/>
            <pc:sldMk cId="2525948806" sldId="374"/>
            <ac:spMk id="3" creationId="{00000000-0000-0000-0000-000000000000}"/>
          </ac:spMkLst>
        </pc:spChg>
        <pc:spChg chg="del">
          <ac:chgData name="Luis Gustavo Nardin" userId="cf698c43-6a11-443f-afbf-c18da312249d" providerId="ADAL" clId="{D9574FEF-FBD9-45DF-A80B-FB2B65475120}" dt="2019-10-31T14:11:21.007" v="66" actId="478"/>
          <ac:spMkLst>
            <pc:docMk/>
            <pc:sldMk cId="2525948806" sldId="374"/>
            <ac:spMk id="4" creationId="{78077E88-BFD7-4565-AF08-841B327CFDC7}"/>
          </ac:spMkLst>
        </pc:spChg>
        <pc:spChg chg="mod">
          <ac:chgData name="Luis Gustavo Nardin" userId="cf698c43-6a11-443f-afbf-c18da312249d" providerId="ADAL" clId="{D9574FEF-FBD9-45DF-A80B-FB2B65475120}" dt="2019-10-31T14:11:55.358" v="94" actId="1076"/>
          <ac:spMkLst>
            <pc:docMk/>
            <pc:sldMk cId="2525948806" sldId="374"/>
            <ac:spMk id="5" creationId="{F4C7724F-889E-43B2-9BD5-E660B6B05316}"/>
          </ac:spMkLst>
        </pc:spChg>
        <pc:spChg chg="add del mod">
          <ac:chgData name="Luis Gustavo Nardin" userId="cf698c43-6a11-443f-afbf-c18da312249d" providerId="ADAL" clId="{D9574FEF-FBD9-45DF-A80B-FB2B65475120}" dt="2019-10-31T14:15:22.997" v="210" actId="478"/>
          <ac:spMkLst>
            <pc:docMk/>
            <pc:sldMk cId="2525948806" sldId="374"/>
            <ac:spMk id="7" creationId="{E9D82126-94F7-43CE-9EE2-ABA5BBC95228}"/>
          </ac:spMkLst>
        </pc:spChg>
        <pc:spChg chg="del">
          <ac:chgData name="Luis Gustavo Nardin" userId="cf698c43-6a11-443f-afbf-c18da312249d" providerId="ADAL" clId="{D9574FEF-FBD9-45DF-A80B-FB2B65475120}" dt="2019-10-31T14:11:58.293" v="95" actId="478"/>
          <ac:spMkLst>
            <pc:docMk/>
            <pc:sldMk cId="2525948806" sldId="374"/>
            <ac:spMk id="9" creationId="{EF923098-77D8-427F-BA93-58CB2D2D1398}"/>
          </ac:spMkLst>
        </pc:spChg>
      </pc:sldChg>
      <pc:sldChg chg="modSp add">
        <pc:chgData name="Luis Gustavo Nardin" userId="cf698c43-6a11-443f-afbf-c18da312249d" providerId="ADAL" clId="{D9574FEF-FBD9-45DF-A80B-FB2B65475120}" dt="2019-11-01T09:19:43.364" v="469" actId="27636"/>
        <pc:sldMkLst>
          <pc:docMk/>
          <pc:sldMk cId="671207195" sldId="375"/>
        </pc:sldMkLst>
        <pc:spChg chg="mod">
          <ac:chgData name="Luis Gustavo Nardin" userId="cf698c43-6a11-443f-afbf-c18da312249d" providerId="ADAL" clId="{D9574FEF-FBD9-45DF-A80B-FB2B65475120}" dt="2019-11-01T09:17:28.479" v="458" actId="20577"/>
          <ac:spMkLst>
            <pc:docMk/>
            <pc:sldMk cId="671207195" sldId="375"/>
            <ac:spMk id="2" creationId="{D4BEF569-09E3-4096-8C68-3FC7DE8E694A}"/>
          </ac:spMkLst>
        </pc:spChg>
        <pc:spChg chg="mod">
          <ac:chgData name="Luis Gustavo Nardin" userId="cf698c43-6a11-443f-afbf-c18da312249d" providerId="ADAL" clId="{D9574FEF-FBD9-45DF-A80B-FB2B65475120}" dt="2019-11-01T09:19:43.364" v="469" actId="27636"/>
          <ac:spMkLst>
            <pc:docMk/>
            <pc:sldMk cId="671207195" sldId="375"/>
            <ac:spMk id="3" creationId="{E2B02146-1F85-4DB4-89A1-FD35000D871E}"/>
          </ac:spMkLst>
        </pc:spChg>
      </pc:sldChg>
      <pc:sldChg chg="addSp delSp modSp add">
        <pc:chgData name="Luis Gustavo Nardin" userId="cf698c43-6a11-443f-afbf-c18da312249d" providerId="ADAL" clId="{D9574FEF-FBD9-45DF-A80B-FB2B65475120}" dt="2019-11-01T09:33:50.746" v="1089" actId="20577"/>
        <pc:sldMkLst>
          <pc:docMk/>
          <pc:sldMk cId="1103384795" sldId="379"/>
        </pc:sldMkLst>
        <pc:spChg chg="del">
          <ac:chgData name="Luis Gustavo Nardin" userId="cf698c43-6a11-443f-afbf-c18da312249d" providerId="ADAL" clId="{D9574FEF-FBD9-45DF-A80B-FB2B65475120}" dt="2019-11-01T09:33:44.836" v="1077"/>
          <ac:spMkLst>
            <pc:docMk/>
            <pc:sldMk cId="1103384795" sldId="379"/>
            <ac:spMk id="2" creationId="{EC2C9186-D5E7-4852-9ED9-06D08E52C345}"/>
          </ac:spMkLst>
        </pc:spChg>
        <pc:spChg chg="del">
          <ac:chgData name="Luis Gustavo Nardin" userId="cf698c43-6a11-443f-afbf-c18da312249d" providerId="ADAL" clId="{D9574FEF-FBD9-45DF-A80B-FB2B65475120}" dt="2019-11-01T09:33:44.836" v="1077"/>
          <ac:spMkLst>
            <pc:docMk/>
            <pc:sldMk cId="1103384795" sldId="379"/>
            <ac:spMk id="3" creationId="{10B9DA87-3499-4736-9C51-F90A8EE5D2F8}"/>
          </ac:spMkLst>
        </pc:spChg>
        <pc:spChg chg="add mod">
          <ac:chgData name="Luis Gustavo Nardin" userId="cf698c43-6a11-443f-afbf-c18da312249d" providerId="ADAL" clId="{D9574FEF-FBD9-45DF-A80B-FB2B65475120}" dt="2019-11-01T09:33:50.746" v="1089" actId="20577"/>
          <ac:spMkLst>
            <pc:docMk/>
            <pc:sldMk cId="1103384795" sldId="379"/>
            <ac:spMk id="4" creationId="{D42CE5C2-FE08-4AAE-9A49-2FAD0A1F59DC}"/>
          </ac:spMkLst>
        </pc:spChg>
        <pc:spChg chg="add mod">
          <ac:chgData name="Luis Gustavo Nardin" userId="cf698c43-6a11-443f-afbf-c18da312249d" providerId="ADAL" clId="{D9574FEF-FBD9-45DF-A80B-FB2B65475120}" dt="2019-11-01T09:33:44.836" v="1077"/>
          <ac:spMkLst>
            <pc:docMk/>
            <pc:sldMk cId="1103384795" sldId="379"/>
            <ac:spMk id="5" creationId="{1F953092-C333-48C0-BA36-1ED5591000BB}"/>
          </ac:spMkLst>
        </pc:spChg>
      </pc:sldChg>
      <pc:sldChg chg="modSp add">
        <pc:chgData name="Luis Gustavo Nardin" userId="cf698c43-6a11-443f-afbf-c18da312249d" providerId="ADAL" clId="{D9574FEF-FBD9-45DF-A80B-FB2B65475120}" dt="2019-11-01T11:19:31.444" v="1436" actId="20577"/>
        <pc:sldMkLst>
          <pc:docMk/>
          <pc:sldMk cId="2366608105" sldId="380"/>
        </pc:sldMkLst>
        <pc:spChg chg="mod">
          <ac:chgData name="Luis Gustavo Nardin" userId="cf698c43-6a11-443f-afbf-c18da312249d" providerId="ADAL" clId="{D9574FEF-FBD9-45DF-A80B-FB2B65475120}" dt="2019-11-01T11:16:26.887" v="1202" actId="20577"/>
          <ac:spMkLst>
            <pc:docMk/>
            <pc:sldMk cId="2366608105" sldId="380"/>
            <ac:spMk id="2" creationId="{8D190DAF-73B7-4658-8BCF-9A5B0D1521B8}"/>
          </ac:spMkLst>
        </pc:spChg>
        <pc:graphicFrameChg chg="mod modGraphic">
          <ac:chgData name="Luis Gustavo Nardin" userId="cf698c43-6a11-443f-afbf-c18da312249d" providerId="ADAL" clId="{D9574FEF-FBD9-45DF-A80B-FB2B65475120}" dt="2019-11-01T11:19:31.444" v="1436" actId="20577"/>
          <ac:graphicFrameMkLst>
            <pc:docMk/>
            <pc:sldMk cId="2366608105" sldId="380"/>
            <ac:graphicFrameMk id="4" creationId="{FC299461-AF41-4E65-963E-4111B2291DC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7A289-F842-477E-91DA-9E5D10772F6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9B91D-554E-4218-9A5F-508529EF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B4F60-5FF2-4671-A767-997FAC26A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A46F-F931-45FA-B2C0-938D746A9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78AC2-272C-4FE3-9DA3-6C9D1F1D2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88BF-D7A2-4413-9D8E-ECA2E73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22DF-A92B-48BD-A2EC-C0BB315E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7F9F-E271-4CFC-AED1-23F94961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454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FD0C-5788-40E2-8EDC-FD523975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1093E-31FD-4CB7-9A74-64B01AB9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BE30-F1DD-4B49-9213-4E155689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6EEB-4C22-476E-8256-B884E796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CF25-5AAF-46A4-84A1-83E09BBD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79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7D8BB-D0E8-483A-A5EF-29A92F753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BB12-92D8-4DA7-B831-21842D70E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62D17-D1EC-44DF-9DC3-1F45D267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1EE3D-B8EF-46AD-8C91-EB396F48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B81C-EA85-4745-B6A0-FACDAD07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64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C367-4245-4708-AA47-5DA9059A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9F29-17CC-4253-985A-64CA94EB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DEE9-0339-4D94-B011-1A5F629B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0720-D02F-4314-8BB1-D5A8BE54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5812-8EC9-423F-85E2-8502D55E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245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45B1-9D1E-4F21-B442-A09CF99E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EBFA-DDD0-4609-87A0-633DDF133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437A-C6D4-46E6-9A7C-0D229129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BE4A-CB25-4203-9464-551162A6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F2D8-67E7-4C02-B1DD-579A756E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705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0191-A9F9-426C-904C-47135E93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9CD2-7BDF-42D5-8818-948FBA9D9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B47A8-8A45-4DD8-87A0-59151DEBB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153D-951D-45D6-9408-329A1A50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F9996-7E26-4ECE-B39E-18615939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26B5D-F801-4EC6-B0CB-952204B5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49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2934-89D7-4CE4-B75F-8381F62D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95E7-ACD0-439F-932E-E7B1D2DA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3D553-90EF-4413-8A5B-8C42DBDC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83E77-4657-4BA6-98E0-99FA3FACB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BA12-3CBF-4C10-849A-123D4FBC9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7F026-8877-407D-8279-D2099A7C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D7932-66CF-4CA8-9E59-98C5294E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AB54F-1E46-4425-B2BE-3E72C8D5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451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6306-4DF0-489E-BEC9-26578D6D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2FC99-2DE1-407D-A552-FF1ADE2B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1F0F-546E-47E1-95B5-B81EEA38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73A2E-1A35-4B9E-A49C-C6D5924C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976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0E2B7-3144-4D57-9E6C-A8B4F043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C0B9A-E79B-4BEE-8F6C-BA35F90B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665A2-B5BD-4BB5-B883-948E7DFF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30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BBBC-9287-4541-A62D-7F81B03A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1540-3D6C-4ADF-82A5-AA9CC26E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3088E-DCBA-441C-88A0-2146121C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FBF7-13FB-47BB-8F97-CFCEC817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F240-3A45-4079-B04D-B10267A0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9A9E-E971-4F59-A486-058339A5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39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C8EE-07DB-41B6-8C92-19E95D36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1A628-4C07-46CD-A9BE-9C048A0F9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8B4C4-9083-4C2A-A6AE-D0DC1316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2F02A-4F67-487C-97DE-3A53A669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3A98E-8F6E-4331-8651-A52B1388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8F76D-4498-408B-8E06-C8112796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822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D4657-B011-4B70-8719-1680BF8C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CBDC0-E34A-4B1B-B89D-BC47E8C4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AEDB-FEA3-43B4-9A83-8E3B0A83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832C5-B76B-4602-BA32-F483E6D38F52}" type="datetimeFigureOut">
              <a:rPr lang="en-IE" smtClean="0"/>
              <a:t>21/01/2020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7B26-0D1E-4518-A995-2875205B1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FFB6-6972-4291-93E0-DB4805462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54ED-9B6E-4069-9FC3-53555FE3D180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0CD34-D505-4235-B3DB-AD8CA0AE3A6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309" y="365124"/>
            <a:ext cx="1847491" cy="11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oodle.ncirl.ie/course/view.php?id=23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finance" TargetMode="External"/><Relationship Id="rId13" Type="http://schemas.openxmlformats.org/officeDocument/2006/relationships/hyperlink" Target="https://datamarket.com/" TargetMode="External"/><Relationship Id="rId3" Type="http://schemas.openxmlformats.org/officeDocument/2006/relationships/hyperlink" Target="https://www.kaggle.com/" TargetMode="External"/><Relationship Id="rId7" Type="http://schemas.openxmlformats.org/officeDocument/2006/relationships/hyperlink" Target="https://uk.finance.yahoo.com/" TargetMode="External"/><Relationship Id="rId12" Type="http://schemas.openxmlformats.org/officeDocument/2006/relationships/hyperlink" Target="https://aws.amazon.com/datasets" TargetMode="External"/><Relationship Id="rId2" Type="http://schemas.openxmlformats.org/officeDocument/2006/relationships/hyperlink" Target="http://archive.ics.uci.edu/ml/" TargetMode="External"/><Relationship Id="rId16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omberg.com/europe" TargetMode="External"/><Relationship Id="rId11" Type="http://schemas.openxmlformats.org/officeDocument/2006/relationships/hyperlink" Target="https://www.data.gov/" TargetMode="External"/><Relationship Id="rId5" Type="http://schemas.openxmlformats.org/officeDocument/2006/relationships/hyperlink" Target="http://www.datacamp.com/" TargetMode="External"/><Relationship Id="rId15" Type="http://schemas.openxmlformats.org/officeDocument/2006/relationships/hyperlink" Target="http://mba.tuck.dartmouth.edu/pages/facu%20lty/ken.french/data_library.html" TargetMode="External"/><Relationship Id="rId10" Type="http://schemas.openxmlformats.org/officeDocument/2006/relationships/hyperlink" Target="http://ec.europa.eu/eurostat" TargetMode="External"/><Relationship Id="rId4" Type="http://schemas.openxmlformats.org/officeDocument/2006/relationships/hyperlink" Target="http://www.kdnuggets.com/datasets/index.%20html" TargetMode="External"/><Relationship Id="rId9" Type="http://schemas.openxmlformats.org/officeDocument/2006/relationships/hyperlink" Target="http://www.cso.ie/" TargetMode="External"/><Relationship Id="rId14" Type="http://schemas.openxmlformats.org/officeDocument/2006/relationships/hyperlink" Target="http://www.pewresearch.org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94" y="1273176"/>
            <a:ext cx="9009530" cy="147002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Data Mining and</a:t>
            </a:r>
            <a:br>
              <a:rPr lang="en-US" dirty="0"/>
            </a:br>
            <a:r>
              <a:rPr lang="en-US" dirty="0"/>
              <a:t>Machine Learning I</a:t>
            </a:r>
            <a:br>
              <a:rPr lang="en-US" dirty="0"/>
            </a:br>
            <a:r>
              <a:rPr lang="en-US" sz="2200" dirty="0"/>
              <a:t>MSc. in Data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7924800" cy="1752600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Module Outline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4C7724F-889E-43B2-9BD5-E660B6B05316}"/>
              </a:ext>
            </a:extLst>
          </p:cNvPr>
          <p:cNvSpPr txBox="1">
            <a:spLocks/>
          </p:cNvSpPr>
          <p:nvPr/>
        </p:nvSpPr>
        <p:spPr>
          <a:xfrm>
            <a:off x="7889985" y="5822950"/>
            <a:ext cx="4184429" cy="533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Luis Gustavo Nardin</a:t>
            </a:r>
          </a:p>
          <a:p>
            <a:r>
              <a:rPr lang="en-US" sz="15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LuisGustavo.Nardin@ncirl.ie </a:t>
            </a:r>
            <a:endParaRPr lang="en-IE" sz="13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F26D-6DB8-4D1C-9A29-2DBE0C68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C31-03FF-4A4C-8930-A879496BC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CE5C2-FE08-4AAE-9A49-2FAD0A1F5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953092-C333-48C0-BA36-1ED55910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https://moodle.ncirl.ie/course/view.php?id=2320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057" y="2758327"/>
            <a:ext cx="4207886" cy="31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8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 are the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Lecture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/>
              <a:t>Tuesday 1.00pm – 3.00pm (Room </a:t>
            </a:r>
            <a:r>
              <a:rPr lang="en-US" dirty="0" err="1"/>
              <a:t>Hlab</a:t>
            </a:r>
            <a:r>
              <a:rPr lang="en-US" dirty="0"/>
              <a:t> 3.03)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Lab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/>
              <a:t>Wednesday 9.00am – 11.00am (Room SCR2)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b="1" i="1" dirty="0"/>
              <a:t>NOTE:</a:t>
            </a:r>
            <a:r>
              <a:rPr lang="en-US" i="1" dirty="0"/>
              <a:t> The rooms may change without notice, please check your time table before coming to class.</a:t>
            </a:r>
          </a:p>
        </p:txBody>
      </p:sp>
    </p:spTree>
    <p:extLst>
      <p:ext uri="{BB962C8B-B14F-4D97-AF65-F5344CB8AC3E}">
        <p14:creationId xmlns:p14="http://schemas.microsoft.com/office/powerpoint/2010/main" val="47571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6B69-A056-4EB4-A3E9-B454A8EE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82DD-44DD-4929-9B22-43D62C36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IE" sz="2400" dirty="0"/>
              <a:t>To endow learners with practical skills in the areas of statistical learning, data mining, machine learning; and the related data preparation processes.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IE" sz="2400" dirty="0"/>
              <a:t>This module will be framed within the KDD and CRISP-DM data mining methodologies as appropriate for the problems studied.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IE" sz="2400" dirty="0"/>
              <a:t>In undertaking this module, learners will gain hands on experience with a range of fundamental techniques for prediction and classification problems using a variety of open data sets.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05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569-09E3-4096-8C68-3FC7DE8E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2146-1F85-4DB4-89A1-FD35000D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 fontAlgn="base">
              <a:lnSpc>
                <a:spcPct val="12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/>
              <a:t>Critically analyze fundamental data mining and knowledge discovery methodologies in order to assess best practice guidance when applied to data mining problems in specific contexts.</a:t>
            </a:r>
          </a:p>
          <a:p>
            <a:pPr marL="571500" indent="-571500" fontAlgn="base">
              <a:lnSpc>
                <a:spcPct val="12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/>
              <a:t>Extract, transform, explore, and clean data in preparation for data mining and machine learning.</a:t>
            </a:r>
          </a:p>
          <a:p>
            <a:pPr marL="571500" indent="-571500" fontAlgn="base">
              <a:lnSpc>
                <a:spcPct val="12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/>
              <a:t>Build and evaluate data mining and machine learning models on various datasets and problem domains.</a:t>
            </a:r>
          </a:p>
          <a:p>
            <a:pPr marL="571500" indent="-571500" fontAlgn="base">
              <a:lnSpc>
                <a:spcPct val="12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/>
              <a:t>Extract, interpret and evaluate information and knowledge from various datasets.</a:t>
            </a:r>
          </a:p>
          <a:p>
            <a:pPr marL="571500" indent="-571500" fontAlgn="base">
              <a:lnSpc>
                <a:spcPct val="12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/>
              <a:t>Critically review current data mining research and assess research methods applied in the field.</a:t>
            </a:r>
          </a:p>
          <a:p>
            <a:pPr marL="571500" indent="-571500">
              <a:lnSpc>
                <a:spcPct val="120000"/>
              </a:lnSpc>
              <a:spcBef>
                <a:spcPts val="1200"/>
              </a:spcBef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0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0DAF-73B7-4658-8BCF-9A5B0D15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299461-AF41-4E65-963E-4111B2291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016835"/>
              </p:ext>
            </p:extLst>
          </p:nvPr>
        </p:nvGraphicFramePr>
        <p:xfrm>
          <a:off x="838200" y="1539875"/>
          <a:ext cx="6657975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312">
                  <a:extLst>
                    <a:ext uri="{9D8B030D-6E8A-4147-A177-3AD203B41FA5}">
                      <a16:colId xmlns:a16="http://schemas.microsoft.com/office/drawing/2014/main" val="769679647"/>
                    </a:ext>
                  </a:extLst>
                </a:gridCol>
                <a:gridCol w="1216663">
                  <a:extLst>
                    <a:ext uri="{9D8B030D-6E8A-4147-A177-3AD203B41FA5}">
                      <a16:colId xmlns:a16="http://schemas.microsoft.com/office/drawing/2014/main" val="73006953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27875469"/>
                    </a:ext>
                  </a:extLst>
                </a:gridCol>
              </a:tblGrid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894345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Overview of Data Mining and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61826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Preprocessing and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83954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Prediction Models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3890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 Models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9537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 Models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54081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 Models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20708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Classification Models I (Nearest Neighbor)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96907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Classification Models II (Naïve Bayes)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81220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2993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Classification Models III (Decision Trees)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35340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Classification Models IV (Support Vector Machines)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9252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85444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Easter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24902"/>
                  </a:ext>
                </a:extLst>
              </a:tr>
              <a:tr h="330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39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0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b="1" dirty="0"/>
              <a:t>5 Credit Module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b="1" dirty="0"/>
              <a:t>100% Continuous Assessment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/>
              <a:t>Produce a portfolio of studies that critically compare the performance of different machine learning methods applied to at least 3 large datasets.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b="1" dirty="0"/>
              <a:t>Deliverables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b="1" dirty="0"/>
              <a:t>Proposal / Interim Progress Report [20%] – Week 8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You should be pitching your project idea and provide an overview of the methods you will use to develop and evaluate chosen machine learning schemes.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b="1" dirty="0"/>
              <a:t>Final Report [80%] – Week 14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The final report must follow the IEEE conference format and should be up 8-10 double column pages in length (this includes all figures and references).</a:t>
            </a:r>
          </a:p>
        </p:txBody>
      </p:sp>
    </p:spTree>
    <p:extLst>
      <p:ext uri="{BB962C8B-B14F-4D97-AF65-F5344CB8AC3E}">
        <p14:creationId xmlns:p14="http://schemas.microsoft.com/office/powerpoint/2010/main" val="55838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600" b="1" dirty="0"/>
              <a:t>Recommended Book Reading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400" dirty="0"/>
              <a:t>Witten, I. H., Frank, E., Hall, M. A., &amp; Pal, C. J. (2016), </a:t>
            </a:r>
            <a:r>
              <a:rPr lang="en-US" sz="1400" i="1" dirty="0"/>
              <a:t>Data Mining: Practical machine learning tools and techniques</a:t>
            </a:r>
            <a:r>
              <a:rPr lang="en-US" sz="1400" dirty="0"/>
              <a:t> (4th ed), Morgan Kaufmann.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400" dirty="0"/>
              <a:t>Lantz, B. (2015), </a:t>
            </a:r>
            <a:r>
              <a:rPr lang="en-US" sz="1400" i="1" dirty="0"/>
              <a:t>Machine learning with R</a:t>
            </a:r>
            <a:r>
              <a:rPr lang="en-US" sz="1400" dirty="0"/>
              <a:t> (2nd ed), </a:t>
            </a:r>
            <a:r>
              <a:rPr lang="en-US" sz="1400" dirty="0" err="1"/>
              <a:t>Packt</a:t>
            </a:r>
            <a:r>
              <a:rPr lang="en-US" sz="1400" dirty="0"/>
              <a:t> Publishing Ltd.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400" dirty="0"/>
              <a:t>Kelleher, J. D., Mac </a:t>
            </a:r>
            <a:r>
              <a:rPr lang="en-US" sz="1400" dirty="0" err="1"/>
              <a:t>Namee</a:t>
            </a:r>
            <a:r>
              <a:rPr lang="en-US" sz="1400" dirty="0"/>
              <a:t>, B., &amp; D'Arcy, A. (2015), </a:t>
            </a:r>
            <a:r>
              <a:rPr lang="en-US" sz="1400" i="1" dirty="0"/>
              <a:t>Fundamentals of machine learning for predictive data analytics</a:t>
            </a:r>
            <a:r>
              <a:rPr lang="en-US" sz="1400" i="1"/>
              <a:t>: Algorithms</a:t>
            </a:r>
            <a:r>
              <a:rPr lang="en-US" sz="1400" i="1" dirty="0"/>
              <a:t>, worked examples, and case studies</a:t>
            </a:r>
            <a:r>
              <a:rPr lang="en-US" sz="1400" dirty="0"/>
              <a:t>, MIT Press.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600" b="1" dirty="0"/>
              <a:t>Supplementary Book Reading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400" dirty="0"/>
              <a:t>Hofmann, M. &amp; </a:t>
            </a:r>
            <a:r>
              <a:rPr lang="en-US" sz="1400" dirty="0" err="1"/>
              <a:t>Klinkenberg</a:t>
            </a:r>
            <a:r>
              <a:rPr lang="en-US" sz="1400" dirty="0"/>
              <a:t>, R. (2013), </a:t>
            </a:r>
            <a:r>
              <a:rPr lang="en-US" sz="1400" i="1" dirty="0"/>
              <a:t>RapidMiner: Data mining use cases and business analytics applications</a:t>
            </a:r>
            <a:r>
              <a:rPr lang="en-US" sz="1400" dirty="0"/>
              <a:t>, CRC Press.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400" dirty="0"/>
              <a:t>Han, J., Pei, J., &amp; </a:t>
            </a:r>
            <a:r>
              <a:rPr lang="en-US" sz="1400" dirty="0" err="1"/>
              <a:t>Kamber</a:t>
            </a:r>
            <a:r>
              <a:rPr lang="en-US" sz="1400" dirty="0"/>
              <a:t>, M. (2011), </a:t>
            </a:r>
            <a:r>
              <a:rPr lang="en-US" sz="1400" i="1" dirty="0"/>
              <a:t>Data mining: Concepts and techniques </a:t>
            </a:r>
            <a:r>
              <a:rPr lang="en-US" sz="1400" dirty="0"/>
              <a:t>(3rd ed), Elsevier.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400" dirty="0"/>
              <a:t>Berthold, M. &amp; Hand, D. J. (2003), </a:t>
            </a:r>
            <a:r>
              <a:rPr lang="en-US" sz="1400" i="1" dirty="0"/>
              <a:t>Intelligent data analysis: An introduction</a:t>
            </a:r>
            <a:r>
              <a:rPr lang="en-US" sz="1400" dirty="0"/>
              <a:t>, Springer Science &amp; Business Media.</a:t>
            </a:r>
          </a:p>
        </p:txBody>
      </p:sp>
    </p:spTree>
    <p:extLst>
      <p:ext uri="{BB962C8B-B14F-4D97-AF65-F5344CB8AC3E}">
        <p14:creationId xmlns:p14="http://schemas.microsoft.com/office/powerpoint/2010/main" val="348744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1" dirty="0"/>
              <a:t>Other Resources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UC Irvine Machine Learning Repository, </a:t>
            </a:r>
            <a:r>
              <a:rPr lang="en-US" sz="1200" dirty="0">
                <a:hlinkClick r:id="rId2"/>
              </a:rPr>
              <a:t>http://archive.ics.uci.edu/ml/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Kaggle platform for predictive modelling competitions, </a:t>
            </a:r>
            <a:r>
              <a:rPr lang="en-US" sz="1200" dirty="0">
                <a:hlinkClick r:id="rId3"/>
              </a:rPr>
              <a:t>https://www.kaggle.com/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Datasets for Data Mining and Data Science, </a:t>
            </a:r>
            <a:r>
              <a:rPr lang="en-US" sz="1200" dirty="0">
                <a:hlinkClick r:id="rId4"/>
              </a:rPr>
              <a:t>http://www.kdnuggets.com/datasets/index. html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 err="1"/>
              <a:t>Datacamp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http://www.datacamp.com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Bloomberg, </a:t>
            </a:r>
            <a:r>
              <a:rPr lang="en-US" sz="1200" dirty="0">
                <a:hlinkClick r:id="rId6"/>
              </a:rPr>
              <a:t>https://www.bloomberg.com/europe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Yahoo! Finance, </a:t>
            </a:r>
            <a:r>
              <a:rPr lang="en-US" sz="1200" dirty="0">
                <a:hlinkClick r:id="rId7"/>
              </a:rPr>
              <a:t>https://uk.finance.yahoo.com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Google Finance, </a:t>
            </a:r>
            <a:r>
              <a:rPr lang="en-US" sz="1200" dirty="0">
                <a:hlinkClick r:id="rId8"/>
              </a:rPr>
              <a:t>https://www.google.com/finance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Central Statistics Office, </a:t>
            </a:r>
            <a:r>
              <a:rPr lang="en-US" sz="1200" dirty="0">
                <a:hlinkClick r:id="rId9"/>
              </a:rPr>
              <a:t>http://www.cso.ie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Eurostat, </a:t>
            </a:r>
            <a:r>
              <a:rPr lang="en-US" sz="1200" dirty="0">
                <a:hlinkClick r:id="rId10"/>
              </a:rPr>
              <a:t>http://ec.europa.eu/eurostat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Data.gov, </a:t>
            </a:r>
            <a:r>
              <a:rPr lang="en-US" sz="1200" dirty="0">
                <a:hlinkClick r:id="rId11"/>
              </a:rPr>
              <a:t>https://www.data.gov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Amazon Web Services Public Datasets, </a:t>
            </a:r>
            <a:r>
              <a:rPr lang="en-US" sz="1200" dirty="0">
                <a:hlinkClick r:id="rId12"/>
              </a:rPr>
              <a:t>https://aws.amazon.com/datasets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 err="1"/>
              <a:t>DataMarket</a:t>
            </a:r>
            <a:r>
              <a:rPr lang="en-US" sz="1200" dirty="0"/>
              <a:t>, </a:t>
            </a:r>
            <a:r>
              <a:rPr lang="en-US" sz="1200" dirty="0">
                <a:hlinkClick r:id="rId13"/>
              </a:rPr>
              <a:t>https://datamarket.com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The Pew Research Centre, </a:t>
            </a:r>
            <a:r>
              <a:rPr lang="en-US" sz="1200" dirty="0">
                <a:hlinkClick r:id="rId14"/>
              </a:rPr>
              <a:t>http://www.pewresearch.org/data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The </a:t>
            </a:r>
            <a:r>
              <a:rPr lang="en-US" sz="1200" dirty="0" err="1"/>
              <a:t>Fama</a:t>
            </a:r>
            <a:r>
              <a:rPr lang="en-US" sz="1200" dirty="0"/>
              <a:t>-French Data Library, </a:t>
            </a:r>
            <a:r>
              <a:rPr lang="en-US" sz="1200" dirty="0">
                <a:hlinkClick r:id="rId15"/>
              </a:rPr>
              <a:t>http://mba.tuck.dartmouth.edu/pages/facu </a:t>
            </a:r>
            <a:r>
              <a:rPr lang="en-US" sz="1200" dirty="0" err="1">
                <a:hlinkClick r:id="rId15"/>
              </a:rPr>
              <a:t>lty</a:t>
            </a:r>
            <a:r>
              <a:rPr lang="en-US" sz="1200" dirty="0">
                <a:hlinkClick r:id="rId15"/>
              </a:rPr>
              <a:t>/</a:t>
            </a:r>
            <a:r>
              <a:rPr lang="en-US" sz="1200" dirty="0" err="1">
                <a:hlinkClick r:id="rId15"/>
              </a:rPr>
              <a:t>ken.french</a:t>
            </a:r>
            <a:r>
              <a:rPr lang="en-US" sz="1200" dirty="0">
                <a:hlinkClick r:id="rId15"/>
              </a:rPr>
              <a:t>/data_library.html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Federal Reserve Economic Data (FRED), </a:t>
            </a:r>
            <a:r>
              <a:rPr lang="en-US" sz="1200" dirty="0">
                <a:hlinkClick r:id="rId16"/>
              </a:rPr>
              <a:t>https://fred.stlouisfed.org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054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2BA72D5D7C345A45A8F0B4930F5C1" ma:contentTypeVersion="5" ma:contentTypeDescription="Create a new document." ma:contentTypeScope="" ma:versionID="7ab6b262b7c049f09adcb01f8f6158ff">
  <xsd:schema xmlns:xsd="http://www.w3.org/2001/XMLSchema" xmlns:xs="http://www.w3.org/2001/XMLSchema" xmlns:p="http://schemas.microsoft.com/office/2006/metadata/properties" xmlns:ns3="8df2c6ee-69de-4937-9ecf-9b461f612ee8" targetNamespace="http://schemas.microsoft.com/office/2006/metadata/properties" ma:root="true" ma:fieldsID="c571beffb3d8b53afcae2e75d9e59f0e" ns3:_="">
    <xsd:import namespace="8df2c6ee-69de-4937-9ecf-9b461f612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2c6ee-69de-4937-9ecf-9b461f612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B190B1-7111-4A45-81BF-9DDE093EC8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10F17D-6A68-4CF6-88F5-61AAD2BEA2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7049C7-02AD-423F-B64F-1B5B132A1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f2c6ee-69de-4937-9ecf-9b461f612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847</Words>
  <Application>Microsoft Office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Lucida Sans</vt:lpstr>
      <vt:lpstr>Wingdings 3</vt:lpstr>
      <vt:lpstr>Office Theme</vt:lpstr>
      <vt:lpstr>Data Mining and Machine Learning I MSc. in Data Analytics</vt:lpstr>
      <vt:lpstr>Moodle</vt:lpstr>
      <vt:lpstr>What time are the classes?</vt:lpstr>
      <vt:lpstr>Aim</vt:lpstr>
      <vt:lpstr>Module Learning Outcomes</vt:lpstr>
      <vt:lpstr>Topics</vt:lpstr>
      <vt:lpstr>Grading</vt:lpstr>
      <vt:lpstr>Resources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Gustavo Nardin</dc:creator>
  <cp:lastModifiedBy>Luis Gustavo Nardin</cp:lastModifiedBy>
  <cp:revision>23</cp:revision>
  <dcterms:created xsi:type="dcterms:W3CDTF">2019-10-10T14:38:14Z</dcterms:created>
  <dcterms:modified xsi:type="dcterms:W3CDTF">2020-01-21T12:44:47Z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0x010100F112BA72D5D7C345A45A8F0B4930F5C1</vt:lpwstr>
  </property>
</Properties>
</file>