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21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725DF-80F6-4D9F-A7AF-7CFAAA7FFC20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 result for ethereum logo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28604"/>
            <a:ext cx="6372225" cy="4371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Solidity compiler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>
                <a:solidFill>
                  <a:srgbClr val="FF0000"/>
                </a:solidFill>
              </a:rPr>
              <a:t>Npm</a:t>
            </a:r>
            <a:r>
              <a:rPr lang="en-IN" dirty="0" smtClean="0">
                <a:solidFill>
                  <a:srgbClr val="FF0000"/>
                </a:solidFill>
              </a:rPr>
              <a:t> install - - save </a:t>
            </a:r>
            <a:r>
              <a:rPr lang="en-IN" dirty="0" err="1" smtClean="0">
                <a:solidFill>
                  <a:srgbClr val="FF0000"/>
                </a:solidFill>
              </a:rPr>
              <a:t>solc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Make new file compile.js</a:t>
            </a:r>
          </a:p>
          <a:p>
            <a:endParaRPr lang="en-IN" dirty="0" smtClean="0">
              <a:solidFill>
                <a:srgbClr val="FF0000"/>
              </a:solidFill>
            </a:endParaRPr>
          </a:p>
          <a:p>
            <a:endParaRPr lang="en-IN" dirty="0" smtClean="0">
              <a:solidFill>
                <a:srgbClr val="FF0000"/>
              </a:solidFill>
            </a:endParaRPr>
          </a:p>
          <a:p>
            <a:endParaRPr lang="en-IN" dirty="0" smtClean="0">
              <a:solidFill>
                <a:srgbClr val="FF0000"/>
              </a:solidFill>
            </a:endParaRPr>
          </a:p>
          <a:p>
            <a:endParaRPr lang="en-IN" dirty="0" smtClean="0">
              <a:solidFill>
                <a:srgbClr val="FF0000"/>
              </a:solidFill>
            </a:endParaRPr>
          </a:p>
          <a:p>
            <a:endParaRPr lang="en-IN" dirty="0" smtClean="0">
              <a:solidFill>
                <a:srgbClr val="FF0000"/>
              </a:solidFill>
            </a:endParaRPr>
          </a:p>
          <a:p>
            <a:endParaRPr lang="en-IN" dirty="0" smtClean="0">
              <a:solidFill>
                <a:srgbClr val="FF0000"/>
              </a:solidFill>
            </a:endParaRPr>
          </a:p>
          <a:p>
            <a:endParaRPr lang="en-IN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714620"/>
            <a:ext cx="9143999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Compile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428736"/>
            <a:ext cx="9143999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ABI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24600"/>
            <a:ext cx="89249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 setup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000240"/>
            <a:ext cx="43719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5860"/>
            <a:ext cx="8686800" cy="4840303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Create a new folder test and create </a:t>
            </a:r>
            <a:r>
              <a:rPr lang="en-IN" dirty="0" err="1" smtClean="0"/>
              <a:t>inbox.test.js</a:t>
            </a:r>
            <a:r>
              <a:rPr lang="en-IN" dirty="0" smtClean="0"/>
              <a:t> file in that folder. 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71612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448050"/>
            <a:ext cx="4500562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267200"/>
            <a:ext cx="47148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Mocha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000240"/>
            <a:ext cx="601027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15196" cy="1143000"/>
          </a:xfrm>
        </p:spPr>
        <p:txBody>
          <a:bodyPr/>
          <a:lstStyle/>
          <a:p>
            <a:r>
              <a:rPr lang="en-IN" dirty="0" err="1" smtClean="0"/>
              <a:t>Inbox.test.js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4000504"/>
            <a:ext cx="5548311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8825" y="857232"/>
            <a:ext cx="3305175" cy="32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286388"/>
            <a:ext cx="29718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28596" y="485776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 </a:t>
            </a:r>
            <a:r>
              <a:rPr lang="en-IN" dirty="0" err="1" smtClean="0"/>
              <a:t>package.json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1071546"/>
            <a:ext cx="5857883" cy="289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before each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514475"/>
            <a:ext cx="57912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Mocha for contracts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2343150"/>
            <a:ext cx="5214942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62250"/>
            <a:ext cx="3929058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Deploying contract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14550"/>
            <a:ext cx="738187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to deploy the contract on real network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928802"/>
            <a:ext cx="41338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Callback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promise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async</a:t>
            </a:r>
            <a:r>
              <a:rPr lang="en-IN" dirty="0" smtClean="0"/>
              <a:t> await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643050"/>
            <a:ext cx="62103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5072074"/>
            <a:ext cx="78390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Deploy contract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14620"/>
            <a:ext cx="87344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85926"/>
            <a:ext cx="18669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357694"/>
            <a:ext cx="51625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Web3 with contracts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700" y="1809750"/>
            <a:ext cx="63246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Actual Tests on Inbox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54673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928934"/>
            <a:ext cx="83248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714884"/>
            <a:ext cx="9144000" cy="214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Deploying to real network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28868"/>
            <a:ext cx="88106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 core it will follow same process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0288" y="1152525"/>
            <a:ext cx="454342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that we need truffle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285992"/>
            <a:ext cx="58959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Issues with truffle	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643050"/>
            <a:ext cx="56769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option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714488"/>
            <a:ext cx="60864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Boilerplate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928802"/>
            <a:ext cx="79152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structure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857364"/>
            <a:ext cx="34099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First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9143999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93</Words>
  <Application>Microsoft Office PowerPoint</Application>
  <PresentationFormat>On-screen Show (4:3)</PresentationFormat>
  <Paragraphs>35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How to deploy the contract on real network</vt:lpstr>
      <vt:lpstr>At core it will follow same process</vt:lpstr>
      <vt:lpstr>For that we need truffle</vt:lpstr>
      <vt:lpstr>Issues with truffle </vt:lpstr>
      <vt:lpstr>Other option</vt:lpstr>
      <vt:lpstr>Boilerplate</vt:lpstr>
      <vt:lpstr>Project structure</vt:lpstr>
      <vt:lpstr>First file</vt:lpstr>
      <vt:lpstr>Solidity compiler </vt:lpstr>
      <vt:lpstr>Compile the code</vt:lpstr>
      <vt:lpstr>ABI</vt:lpstr>
      <vt:lpstr>Testing setup</vt:lpstr>
      <vt:lpstr>Installations</vt:lpstr>
      <vt:lpstr>Mocha</vt:lpstr>
      <vt:lpstr>Inbox.test.js</vt:lpstr>
      <vt:lpstr>Using before each</vt:lpstr>
      <vt:lpstr>Mocha for contracts</vt:lpstr>
      <vt:lpstr>Deploying contract</vt:lpstr>
      <vt:lpstr>Callback vs promise vs async await</vt:lpstr>
      <vt:lpstr>Deploy contract </vt:lpstr>
      <vt:lpstr>Web3 with contracts</vt:lpstr>
      <vt:lpstr>Actual Tests on Inbox</vt:lpstr>
      <vt:lpstr>Deploying to real network</vt:lpstr>
    </vt:vector>
  </TitlesOfParts>
  <Company>Jiitu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vikas.hassija</dc:creator>
  <cp:lastModifiedBy>vikas.hassija</cp:lastModifiedBy>
  <cp:revision>300</cp:revision>
  <dcterms:created xsi:type="dcterms:W3CDTF">2018-10-17T09:30:17Z</dcterms:created>
  <dcterms:modified xsi:type="dcterms:W3CDTF">2020-02-04T05:34:21Z</dcterms:modified>
</cp:coreProperties>
</file>