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DF-80F6-4D9F-A7AF-7CFAAA7FFC20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web3@1.0.0-beta.2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ethereum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04"/>
            <a:ext cx="6372225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Use this information in react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Create lottery.js in reach project. Add full interface 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763000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will create a local copy of the contract using ABI and address on front end.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Now move to app.js in </a:t>
            </a:r>
            <a:r>
              <a:rPr lang="en-IN" sz="2000" dirty="0" smtClean="0"/>
              <a:t>react </a:t>
            </a:r>
            <a:r>
              <a:rPr lang="en-IN" sz="2000" dirty="0" smtClean="0"/>
              <a:t>project and import this lottery file. 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componentDidMount</a:t>
            </a:r>
            <a:r>
              <a:rPr lang="en-IN" sz="2000" dirty="0" smtClean="0"/>
              <a:t> is called </a:t>
            </a:r>
          </a:p>
          <a:p>
            <a:pPr>
              <a:buNone/>
            </a:pPr>
            <a:r>
              <a:rPr lang="en-IN" sz="2000" dirty="0" smtClean="0"/>
              <a:t>Only when the component is </a:t>
            </a:r>
          </a:p>
          <a:p>
            <a:pPr>
              <a:buNone/>
            </a:pPr>
            <a:r>
              <a:rPr lang="en-IN" sz="2000" dirty="0" smtClean="0"/>
              <a:t>Rendered on the screen. 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524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357562"/>
            <a:ext cx="3643338" cy="35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357562"/>
            <a:ext cx="492919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Set manager as state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6487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72074"/>
            <a:ext cx="8867775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000108"/>
            <a:ext cx="2000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43306" y="1214422"/>
            <a:ext cx="200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 ES6 we can use the following syntax to create the state instead of constructor, props…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43570" y="15001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more information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Render more on UI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9143999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2928934"/>
            <a:ext cx="2190750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 button to enter lottery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528763"/>
            <a:ext cx="79152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43578"/>
            <a:ext cx="4857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3025" y="5438775"/>
            <a:ext cx="39909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Showing transaction status to users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1325" y="4495800"/>
            <a:ext cx="2352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81650"/>
            <a:ext cx="4914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Pick a winner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067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90825"/>
            <a:ext cx="91440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front end..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63"/>
            <a:ext cx="9144000" cy="47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Ethereum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9713"/>
            <a:ext cx="9144000" cy="491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Lottery App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69246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1538" y="135729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install –g create-react-app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Create-react-app lottery-react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react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create-react-app command will create a dummy react project that we can build upon. </a:t>
            </a:r>
          </a:p>
          <a:p>
            <a:r>
              <a:rPr lang="en-IN" dirty="0" smtClean="0"/>
              <a:t>This will have index.html that will get rendered on the browser and will have app.js that is the main file we want to edit. </a:t>
            </a:r>
          </a:p>
          <a:p>
            <a:r>
              <a:rPr lang="en-IN" dirty="0" smtClean="0"/>
              <a:t>Then we run “</a:t>
            </a:r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run start</a:t>
            </a:r>
            <a:r>
              <a:rPr lang="en-IN" dirty="0" smtClean="0"/>
              <a:t>” this will open the web browser with local host and will show the default screen.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>
                <a:solidFill>
                  <a:srgbClr val="FF0000"/>
                </a:solidFill>
              </a:rPr>
              <a:t>Npm</a:t>
            </a:r>
            <a:r>
              <a:rPr lang="en-IN" sz="2000" dirty="0" smtClean="0">
                <a:solidFill>
                  <a:srgbClr val="FF0000"/>
                </a:solidFill>
              </a:rPr>
              <a:t> install - -save </a:t>
            </a:r>
            <a:r>
              <a:rPr lang="en-IN" sz="2000" dirty="0" smtClean="0">
                <a:solidFill>
                  <a:srgbClr val="FF0000"/>
                </a:solidFill>
                <a:hlinkClick r:id="rId2"/>
              </a:rPr>
              <a:t>web3@1.0.0-beta.26</a:t>
            </a:r>
            <a:endParaRPr lang="en-IN" sz="2000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We need to have our own version of web3 and need to use the provider given by </a:t>
            </a:r>
            <a:r>
              <a:rPr lang="en-IN" sz="2000" dirty="0" err="1" smtClean="0"/>
              <a:t>metamask</a:t>
            </a:r>
            <a:r>
              <a:rPr lang="en-IN" sz="2000" dirty="0" smtClean="0"/>
              <a:t> to link it to </a:t>
            </a:r>
            <a:r>
              <a:rPr lang="en-IN" sz="2000" dirty="0" err="1" smtClean="0"/>
              <a:t>rinkeby</a:t>
            </a:r>
            <a:r>
              <a:rPr lang="en-IN" sz="2000" dirty="0" smtClean="0"/>
              <a:t> network.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495"/>
            <a:ext cx="9144000" cy="400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Web3.js for </a:t>
            </a:r>
            <a:r>
              <a:rPr lang="en-IN" dirty="0" err="1" smtClean="0"/>
              <a:t>metamask</a:t>
            </a:r>
            <a:r>
              <a:rPr lang="en-IN" dirty="0" smtClean="0"/>
              <a:t>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Create a new file in </a:t>
            </a:r>
            <a:r>
              <a:rPr lang="en-IN" sz="2000" dirty="0" err="1" smtClean="0"/>
              <a:t>src</a:t>
            </a:r>
            <a:r>
              <a:rPr lang="en-IN" sz="2000" dirty="0" smtClean="0"/>
              <a:t> named as web3.js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Import this file in app.js using</a:t>
            </a:r>
          </a:p>
          <a:p>
            <a:pPr>
              <a:buNone/>
            </a:pPr>
            <a:endParaRPr lang="en-IN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467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72025"/>
            <a:ext cx="4600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686300"/>
            <a:ext cx="4500562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8115328" cy="448311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need contract address and interface to connect it to web3.</a:t>
            </a:r>
          </a:p>
          <a:p>
            <a:r>
              <a:rPr lang="en-IN" sz="2000" dirty="0" smtClean="0"/>
              <a:t>We log these items on console from deploy.js file. 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57430"/>
            <a:ext cx="914399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6019800"/>
            <a:ext cx="8896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and interface on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0674"/>
            <a:ext cx="9144000" cy="50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260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Working with front end..</vt:lpstr>
      <vt:lpstr>Ethereum architecture</vt:lpstr>
      <vt:lpstr>Lottery App</vt:lpstr>
      <vt:lpstr>Default react page</vt:lpstr>
      <vt:lpstr>Slide 6</vt:lpstr>
      <vt:lpstr>Web3.js for metamask provider</vt:lpstr>
      <vt:lpstr>Slide 8</vt:lpstr>
      <vt:lpstr>Address and interface on console</vt:lpstr>
      <vt:lpstr>Use this information in react project</vt:lpstr>
      <vt:lpstr>Slide 11</vt:lpstr>
      <vt:lpstr>Set manager as state</vt:lpstr>
      <vt:lpstr>Getting more information</vt:lpstr>
      <vt:lpstr>Render more on UI</vt:lpstr>
      <vt:lpstr>Enter button to enter lottery</vt:lpstr>
      <vt:lpstr>Showing transaction status to users</vt:lpstr>
      <vt:lpstr>Pick a winner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vikas.hassija</dc:creator>
  <cp:lastModifiedBy>vikas.hassija</cp:lastModifiedBy>
  <cp:revision>367</cp:revision>
  <dcterms:created xsi:type="dcterms:W3CDTF">2018-10-17T09:30:17Z</dcterms:created>
  <dcterms:modified xsi:type="dcterms:W3CDTF">2020-02-26T04:28:28Z</dcterms:modified>
</cp:coreProperties>
</file>