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1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25DF-80F6-4D9F-A7AF-7CFAAA7FFC20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725DF-80F6-4D9F-A7AF-7CFAAA7FFC20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FA7D8-92AF-4B48-BE2E-5FD00F7AA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tephenGrider/ReduxSimpleStart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react js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8239076" cy="36200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Change index.js to have class components and state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500174"/>
            <a:ext cx="5962650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Video_list.js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4200525"/>
            <a:ext cx="36195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85926"/>
            <a:ext cx="55816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29150" y="1214422"/>
            <a:ext cx="45148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flow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14400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Download a sample project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https://github.com/StephenGrider/ReduxSimpleStarter</a:t>
            </a:r>
            <a:endParaRPr lang="en-US" dirty="0" smtClean="0"/>
          </a:p>
          <a:p>
            <a:r>
              <a:rPr lang="en-IN" dirty="0" smtClean="0"/>
              <a:t>Go to </a:t>
            </a:r>
            <a:r>
              <a:rPr lang="en-IN" dirty="0" err="1" smtClean="0"/>
              <a:t>projectyrepository</a:t>
            </a:r>
            <a:endParaRPr lang="en-IN" dirty="0" smtClean="0"/>
          </a:p>
          <a:p>
            <a:r>
              <a:rPr lang="en-IN" dirty="0" smtClean="0"/>
              <a:t>Run </a:t>
            </a:r>
            <a:r>
              <a:rPr lang="en-IN" dirty="0" err="1" smtClean="0">
                <a:solidFill>
                  <a:srgbClr val="FF0000"/>
                </a:solidFill>
              </a:rPr>
              <a:t>npm</a:t>
            </a:r>
            <a:r>
              <a:rPr lang="en-IN" dirty="0" smtClean="0">
                <a:solidFill>
                  <a:srgbClr val="FF0000"/>
                </a:solidFill>
              </a:rPr>
              <a:t> install</a:t>
            </a:r>
          </a:p>
          <a:p>
            <a:r>
              <a:rPr lang="en-IN" dirty="0" smtClean="0"/>
              <a:t>Run </a:t>
            </a:r>
            <a:r>
              <a:rPr lang="en-IN" dirty="0" err="1" smtClean="0">
                <a:solidFill>
                  <a:srgbClr val="FF0000"/>
                </a:solidFill>
              </a:rPr>
              <a:t>npm</a:t>
            </a:r>
            <a:r>
              <a:rPr lang="en-IN" dirty="0" smtClean="0">
                <a:solidFill>
                  <a:srgbClr val="FF0000"/>
                </a:solidFill>
              </a:rPr>
              <a:t> start</a:t>
            </a:r>
          </a:p>
          <a:p>
            <a:r>
              <a:rPr lang="en-IN" dirty="0" smtClean="0"/>
              <a:t>Open</a:t>
            </a:r>
            <a:r>
              <a:rPr lang="en-IN" dirty="0" smtClean="0">
                <a:solidFill>
                  <a:srgbClr val="FF0000"/>
                </a:solidFill>
              </a:rPr>
              <a:t> localhost:8080</a:t>
            </a:r>
          </a:p>
          <a:p>
            <a:r>
              <a:rPr lang="en-IN" dirty="0" smtClean="0"/>
              <a:t>Open the project in</a:t>
            </a:r>
          </a:p>
          <a:p>
            <a:pPr>
              <a:buNone/>
            </a:pPr>
            <a:r>
              <a:rPr lang="en-IN" dirty="0" smtClean="0"/>
              <a:t>Editor. 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286124"/>
            <a:ext cx="4857752" cy="357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index.html is the webpage that we see on localhost:8080</a:t>
            </a:r>
          </a:p>
          <a:p>
            <a:r>
              <a:rPr lang="en-IN" dirty="0" smtClean="0"/>
              <a:t>It has bundle.js which is created by </a:t>
            </a:r>
            <a:r>
              <a:rPr lang="en-IN" dirty="0" err="1" smtClean="0"/>
              <a:t>webpack</a:t>
            </a:r>
            <a:r>
              <a:rPr lang="en-IN" dirty="0" smtClean="0"/>
              <a:t> and </a:t>
            </a:r>
            <a:r>
              <a:rPr lang="en-IN" dirty="0" err="1" smtClean="0"/>
              <a:t>bable</a:t>
            </a:r>
            <a:r>
              <a:rPr lang="en-IN" dirty="0" smtClean="0"/>
              <a:t> and it bundles all the </a:t>
            </a:r>
            <a:r>
              <a:rPr lang="en-IN" dirty="0" err="1" smtClean="0"/>
              <a:t>js</a:t>
            </a:r>
            <a:r>
              <a:rPr lang="en-IN" dirty="0" smtClean="0"/>
              <a:t> files in our code.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Dividing the page into components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2257425"/>
            <a:ext cx="492919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2984"/>
            <a:ext cx="435768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 component per file (function component)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Create a folder components and 1 file per component. </a:t>
            </a:r>
          </a:p>
          <a:p>
            <a:r>
              <a:rPr lang="en-IN" sz="2000" dirty="0" smtClean="0"/>
              <a:t>Get the </a:t>
            </a:r>
            <a:r>
              <a:rPr lang="en-IN" sz="2000" dirty="0" err="1" smtClean="0"/>
              <a:t>youtube</a:t>
            </a:r>
            <a:endParaRPr lang="en-IN" sz="2000" dirty="0" smtClean="0"/>
          </a:p>
          <a:p>
            <a:r>
              <a:rPr lang="en-IN" sz="2000" dirty="0" smtClean="0"/>
              <a:t> </a:t>
            </a:r>
            <a:r>
              <a:rPr lang="en-IN" sz="2000" dirty="0" err="1" smtClean="0"/>
              <a:t>api</a:t>
            </a:r>
            <a:r>
              <a:rPr lang="en-IN" sz="2000" dirty="0" smtClean="0"/>
              <a:t> key for data. </a:t>
            </a:r>
          </a:p>
          <a:p>
            <a:r>
              <a:rPr lang="en-IN" sz="2000" dirty="0" err="1" smtClean="0">
                <a:solidFill>
                  <a:srgbClr val="FF0000"/>
                </a:solidFill>
              </a:rPr>
              <a:t>Npm</a:t>
            </a:r>
            <a:r>
              <a:rPr lang="en-IN" sz="2000" dirty="0" smtClean="0">
                <a:solidFill>
                  <a:srgbClr val="FF0000"/>
                </a:solidFill>
              </a:rPr>
              <a:t> install - -save </a:t>
            </a:r>
          </a:p>
          <a:p>
            <a:pPr>
              <a:buNone/>
            </a:pPr>
            <a:r>
              <a:rPr lang="en-IN" sz="2000" dirty="0" err="1" smtClean="0">
                <a:solidFill>
                  <a:srgbClr val="FF0000"/>
                </a:solidFill>
              </a:rPr>
              <a:t>youtube</a:t>
            </a:r>
            <a:r>
              <a:rPr lang="en-IN" sz="2000" dirty="0" smtClean="0">
                <a:solidFill>
                  <a:srgbClr val="FF0000"/>
                </a:solidFill>
              </a:rPr>
              <a:t>-</a:t>
            </a:r>
            <a:r>
              <a:rPr lang="en-IN" sz="2000" dirty="0" err="1" smtClean="0">
                <a:solidFill>
                  <a:srgbClr val="FF0000"/>
                </a:solidFill>
              </a:rPr>
              <a:t>api</a:t>
            </a:r>
            <a:r>
              <a:rPr lang="en-IN" sz="2000" dirty="0" smtClean="0">
                <a:solidFill>
                  <a:srgbClr val="FF0000"/>
                </a:solidFill>
              </a:rPr>
              <a:t>-search</a:t>
            </a:r>
          </a:p>
          <a:p>
            <a:endParaRPr lang="en-IN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143380"/>
            <a:ext cx="30289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2143116"/>
            <a:ext cx="5857884" cy="471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>
            <a:normAutofit/>
          </a:bodyPr>
          <a:lstStyle/>
          <a:p>
            <a:r>
              <a:rPr lang="en-IN" sz="1800" dirty="0" smtClean="0"/>
              <a:t>Class based components are more intelligent that functional compo In terms of dealing with Other components.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857364"/>
            <a:ext cx="43053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28662" y="328612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Add event handler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29050"/>
            <a:ext cx="47625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State in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State is a plain </a:t>
            </a:r>
            <a:r>
              <a:rPr lang="en-IN" dirty="0" err="1" smtClean="0"/>
              <a:t>js</a:t>
            </a:r>
            <a:r>
              <a:rPr lang="en-IN" dirty="0" smtClean="0"/>
              <a:t> objec</a:t>
            </a:r>
            <a:r>
              <a:rPr lang="en-IN" dirty="0" smtClean="0"/>
              <a:t>t that exists on any class based component.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643182"/>
            <a:ext cx="7191375" cy="421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Controlled components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Till now the change in input is changing the state. But here the change in state will change some component. </a:t>
            </a:r>
          </a:p>
          <a:p>
            <a:r>
              <a:rPr lang="en-IN" sz="2000" dirty="0" smtClean="0"/>
              <a:t>Now input is a controlled component. The value of input is dependent on the term of the state and not vice versa. </a:t>
            </a:r>
          </a:p>
          <a:p>
            <a:r>
              <a:rPr lang="en-IN" sz="2000" dirty="0" smtClean="0"/>
              <a:t>When user updates the input, they call the event, this event changes the state and that changes the value on the input. </a:t>
            </a:r>
            <a:endParaRPr 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3571876"/>
            <a:ext cx="6715125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Words>215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Process flow</vt:lpstr>
      <vt:lpstr>Download a sample project </vt:lpstr>
      <vt:lpstr>Slide 4</vt:lpstr>
      <vt:lpstr>Dividing the page into components</vt:lpstr>
      <vt:lpstr>1 component per file (function component) </vt:lpstr>
      <vt:lpstr>Class component</vt:lpstr>
      <vt:lpstr>State in React</vt:lpstr>
      <vt:lpstr>Controlled components </vt:lpstr>
      <vt:lpstr>Change index.js to have class components and state</vt:lpstr>
      <vt:lpstr>Video_list.js</vt:lpstr>
      <vt:lpstr>Slide 12</vt:lpstr>
    </vt:vector>
  </TitlesOfParts>
  <Company>Jiitu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vikas.hassija</dc:creator>
  <cp:lastModifiedBy>vikas.hassija</cp:lastModifiedBy>
  <cp:revision>369</cp:revision>
  <dcterms:created xsi:type="dcterms:W3CDTF">2018-10-17T09:30:17Z</dcterms:created>
  <dcterms:modified xsi:type="dcterms:W3CDTF">2020-02-13T08:58:29Z</dcterms:modified>
</cp:coreProperties>
</file>