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HR Analytical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Employee Attrition Analysis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Total Employees: 1.47K</a:t>
            </a:r>
          </a:p>
          <a:p>
            <a:r>
              <a:t>• Total Attrition: 237</a:t>
            </a:r>
          </a:p>
          <a:p>
            <a:r>
              <a:t>• Attrition Rate: 16.1%</a:t>
            </a:r>
          </a:p>
          <a:p>
            <a:r>
              <a:t>• Average Age: 36.92 years</a:t>
            </a:r>
          </a:p>
          <a:p>
            <a:r>
              <a:t>• Average Years at Company: 7.01</a:t>
            </a:r>
          </a:p>
          <a:p>
            <a:r>
              <a:t>• Average Salary: 6.50K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Attrition by Education Field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Life Sciences: 38%</a:t>
            </a:r>
          </a:p>
          <a:p>
            <a:r>
              <a:t>• Medical: 27%</a:t>
            </a:r>
          </a:p>
          <a:p>
            <a:r>
              <a:t>• Technical Degree: 15%</a:t>
            </a:r>
          </a:p>
          <a:p>
            <a:r>
              <a:t>• Marketing &amp; Others: 14%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Attrition by Age Group &amp; Job Role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Attrition by Age Group (18–25, 26–35, 36–45, 46–55, 55+):</a:t>
            </a:r>
          </a:p>
          <a:p>
            <a:r>
              <a:t>• Healthcare Representative: [2, 2, 1, 4, 0]</a:t>
            </a:r>
          </a:p>
          <a:p>
            <a:r>
              <a:t>• Human Resources: [5, 2, 3, 2, 0]</a:t>
            </a:r>
          </a:p>
          <a:p>
            <a:r>
              <a:t>• Laboratory Technician: [20, 8, 21, 13, 0]</a:t>
            </a:r>
          </a:p>
          <a:p>
            <a:r>
              <a:t>• Manager: [1, 2, 1, 1, 0]</a:t>
            </a:r>
          </a:p>
          <a:p>
            <a:r>
              <a:t>• Manufacturing Director: [2, 2, 4, 2, 0]</a:t>
            </a:r>
          </a:p>
          <a:p>
            <a:r>
              <a:t>• Research Director: [0, 1, 1, 0, 0]</a:t>
            </a:r>
          </a:p>
          <a:p>
            <a:r>
              <a:t>• Research Scientist: [13, 10, 15, 9, 0]</a:t>
            </a:r>
          </a:p>
          <a:p>
            <a:r>
              <a:t>• Sales Executive: [16, 9, 18, 14, 0]</a:t>
            </a:r>
          </a:p>
          <a:p>
            <a:r>
              <a:t>• Sales Representative: [7, 10, 9, 7, 0]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Attrition by Salary Slab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Salary Slabs:</a:t>
            </a:r>
          </a:p>
          <a:p>
            <a:r>
              <a:t>• Upto 5k</a:t>
            </a:r>
          </a:p>
          <a:p>
            <a:r>
              <a:t>• 5k–10k</a:t>
            </a:r>
          </a:p>
          <a:p>
            <a:r>
              <a:t>• 10k–15k</a:t>
            </a:r>
          </a:p>
          <a:p>
            <a:r>
              <a:t>• 15k+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Attrition by Stock Option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Stock Option Levels:</a:t>
            </a:r>
          </a:p>
          <a:p>
            <a:r>
              <a:t>• Level 0</a:t>
            </a:r>
          </a:p>
          <a:p>
            <a:r>
              <a:t>• Level 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Attrition Trend by 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Attrition Counts by Age (20 to 60):</a:t>
            </a:r>
          </a:p>
          <a:p>
            <a:r>
              <a:t>[Chart shown in Power BI dashboard]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Highest attrition occurs in age group 26–35</a:t>
            </a:r>
          </a:p>
          <a:p>
            <a:r>
              <a:t>• Most attrition comes from job roles like Laboratory Technician and Sales Executive</a:t>
            </a:r>
          </a:p>
          <a:p>
            <a:r>
              <a:t>• Salary slabs between 5k–10k show higher attrition</a:t>
            </a:r>
          </a:p>
          <a:p>
            <a:r>
              <a:t>• Life Sciences and Medical fields have the highest attrition rates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Focus retention strategies on employees aged 26–35</a:t>
            </a:r>
          </a:p>
          <a:p>
            <a:r>
              <a:t>• Offer career development opportunities in high-attrition roles</a:t>
            </a:r>
          </a:p>
          <a:p>
            <a:r>
              <a:t>• Review compensation for salary ranges with high attrition</a:t>
            </a:r>
          </a:p>
          <a:p>
            <a:r>
              <a:t>• Address concerns in Life Sciences and Medical departments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