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80" r:id="rId6"/>
    <p:sldId id="574" r:id="rId7"/>
    <p:sldId id="581" r:id="rId8"/>
    <p:sldId id="575" r:id="rId9"/>
    <p:sldId id="576" r:id="rId10"/>
    <p:sldId id="577" r:id="rId11"/>
    <p:sldId id="579" r:id="rId12"/>
    <p:sldId id="578" r:id="rId13"/>
    <p:sldId id="57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8274" y="503781"/>
            <a:ext cx="5607760" cy="23861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QUALITY INDEX PREDICTION MODEL</a:t>
            </a:r>
            <a:endParaRPr lang="en-US" sz="48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184" y="3769556"/>
            <a:ext cx="5073161" cy="258466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Himanshu Bidwaik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GH </a:t>
            </a:r>
            <a:r>
              <a:rPr lang="en-US" sz="1600" b="1" cap="all" dirty="0" err="1"/>
              <a:t>Raisoni</a:t>
            </a:r>
            <a:r>
              <a:rPr lang="en-US" sz="1600" b="1" cap="all" dirty="0"/>
              <a:t> university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</a:t>
            </a:r>
            <a:r>
              <a:rPr lang="en-US" sz="1600" b="1" cap="all" dirty="0" err="1"/>
              <a:t>cse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badi" panose="020B0604020104020204" pitchFamily="34" charset="0"/>
              </a:rPr>
              <a:t>Email ID: </a:t>
            </a:r>
            <a:r>
              <a:rPr lang="en-US" sz="1600" b="1" cap="all" dirty="0">
                <a:latin typeface="Aptos" panose="020B0004020202020204" pitchFamily="34" charset="0"/>
              </a:rPr>
              <a:t>himanshubidwaik79@gmail.com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STU67c35f1c180f21740857116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9FB3B-3921-C95C-5543-D7BC4B9E8F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1695730"/>
            <a:ext cx="1061869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machine learning model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AQI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key air pollutants.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delivered strong accuracy and low prediction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can assist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of air quality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health and environmental agencies.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foundation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scalable, real-time AQI monitoring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Future scope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D1544C-F301-D4E0-9DDB-CD92B31C38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39310"/>
            <a:ext cx="68275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AQI Monitoring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Integrate live sensor data feeds for instant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mobile apps to deliver AQI forecasts to end-users.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Geospatial Predictions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Add location-based AQI mapping using GPS and satellite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Time-Series Forecasting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model to predict AQI trends over upcoming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2339D7-3129-EBBA-8460-DB56D51C1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1963533"/>
            <a:ext cx="112181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machine learning model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AQI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key air pollutants.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delivered strong accuracy and low prediction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can assist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of air quality issues and support decision-making for health and Provides a foundation for scalable, real-time AQI monitoring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link: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https://github.com/Himanshu0325/AQI-Prediction-model.git</a:t>
            </a: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Problem Statement </a:t>
            </a:r>
            <a:r>
              <a:rPr lang="en-US" sz="220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Proposed System/Solution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System Development Approach </a:t>
            </a:r>
            <a:r>
              <a:rPr lang="en-US" sz="220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Algorithm &amp; Deployment  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Result (Output Image)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Conclusion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Future Scope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References</a:t>
            </a:r>
            <a:endParaRPr lang="en-US" sz="2200">
              <a:latin typeface="Arial"/>
              <a:cs typeface="Arial"/>
            </a:endParaRPr>
          </a:p>
          <a:p>
            <a:endParaRPr lang="en-GB" sz="220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sz="2800" b="1" dirty="0"/>
              <a:t>Concise Version: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Air pollution is a critical public health </a:t>
            </a:r>
            <a:r>
              <a:rPr lang="en-US" sz="2400" dirty="0" err="1"/>
              <a:t>concern:This</a:t>
            </a:r>
            <a:r>
              <a:rPr lang="en-US" sz="2400" dirty="0"/>
              <a:t> project aims to develop a machine learning model to accurately predict the Air Quality Index (AQI) using pollutant data, enabling proactive measures to mitigate pollution and protect citizens.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"Urban air pollution, characterized by elevated levels of pollutants like PM2.5, PM10, and various gases, poses significant health risks. This study addresses the need for accurate AQI prediction by developing a robust machine learning model that leverages historical pollutant data. The goal is to provide timely and reliable AQI forecasts to inform public health initiatives and pollution control strategies.“</a:t>
            </a:r>
          </a:p>
          <a:p>
            <a:endParaRPr lang="en-US" sz="2800" b="1" dirty="0"/>
          </a:p>
          <a:p>
            <a:r>
              <a:rPr lang="en-US" sz="2800" b="1" dirty="0"/>
              <a:t>2. Key Points to Emphasize in the Problem Statement: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The importance of AQI as a public health indicator.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The negative impact of air pollution on human health.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The need for accurate and timely AQI predictions.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/>
              <a:t>The role of machine learning in addressing this challenge.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70" y="2055813"/>
            <a:ext cx="5105400" cy="425196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/>
              <a:t> Data Loading and Exploration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Show the initial data and its shape.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Display the missing value counts and percentages (bar charts).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Show the histograms of the pollutant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Show the count plots of the cities, and the AQI buckets per city.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Show the boxplots of the pollutants grouped by city.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Show the distribution of the AQI.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Show the </a:t>
            </a:r>
            <a:r>
              <a:rPr lang="en-US" sz="1900" dirty="0" err="1"/>
              <a:t>countplot</a:t>
            </a:r>
            <a:r>
              <a:rPr lang="en-US" sz="1900" dirty="0"/>
              <a:t> of the AQI buckets.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900" dirty="0"/>
              <a:t>Show the correlation heatmap.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en-US" sz="900" b="1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15F27-3647-41C8-DDA7-317B9094A746}"/>
              </a:ext>
            </a:extLst>
          </p:cNvPr>
          <p:cNvSpPr txBox="1">
            <a:spLocks/>
          </p:cNvSpPr>
          <p:nvPr/>
        </p:nvSpPr>
        <p:spPr>
          <a:xfrm>
            <a:off x="5764823" y="2050840"/>
            <a:ext cx="51054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Data Preprocessing :</a:t>
            </a:r>
          </a:p>
          <a:p>
            <a:pPr marL="171450" indent="-171450"/>
            <a:r>
              <a:rPr lang="en-US" sz="1900" dirty="0"/>
              <a:t>Explain the mean imputation strategy and why it was used.</a:t>
            </a:r>
          </a:p>
          <a:p>
            <a:pPr marL="171450" indent="-171450"/>
            <a:r>
              <a:rPr lang="en-US" sz="1900" dirty="0"/>
              <a:t>Show the null value counts after imputation (should be zero).</a:t>
            </a:r>
          </a:p>
          <a:p>
            <a:pPr marL="171450" indent="-171450"/>
            <a:r>
              <a:rPr lang="en-US" sz="1900" dirty="0"/>
              <a:t>Explain and show the boxplots before and after outlier removal.</a:t>
            </a:r>
          </a:p>
          <a:p>
            <a:pPr marL="171450" indent="-171450"/>
            <a:r>
              <a:rPr lang="en-US" sz="1900" dirty="0"/>
              <a:t>Explain the removal of 'City', 'Date', and '</a:t>
            </a:r>
            <a:r>
              <a:rPr lang="en-US" sz="1900" dirty="0" err="1"/>
              <a:t>AQI_Bucket</a:t>
            </a:r>
            <a:r>
              <a:rPr lang="en-US" sz="1900" dirty="0"/>
              <a:t>'.</a:t>
            </a:r>
          </a:p>
          <a:p>
            <a:pPr marL="171450" indent="-171450"/>
            <a:r>
              <a:rPr lang="en-US" sz="1900" dirty="0"/>
              <a:t>Explain the use of </a:t>
            </a:r>
            <a:r>
              <a:rPr lang="en-US" sz="1900" dirty="0" err="1"/>
              <a:t>StandardScaler</a:t>
            </a:r>
            <a:r>
              <a:rPr lang="en-US" sz="1900" dirty="0"/>
              <a:t> and its importance.</a:t>
            </a:r>
          </a:p>
          <a:p>
            <a:endParaRPr lang="en-US" sz="1900" dirty="0"/>
          </a:p>
          <a:p>
            <a:pPr marL="171450" indent="-171450"/>
            <a:endParaRPr lang="en-US" sz="900" dirty="0"/>
          </a:p>
          <a:p>
            <a:endParaRPr lang="en-US" sz="900" b="1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F2B0-DC83-60BC-C574-7F16D75A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788132"/>
            <a:ext cx="10515600" cy="4351338"/>
          </a:xfrm>
        </p:spPr>
        <p:txBody>
          <a:bodyPr/>
          <a:lstStyle/>
          <a:p>
            <a:r>
              <a:rPr lang="en-US" sz="2800" b="1" dirty="0"/>
              <a:t>Model Training and Evaluation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Explain the train-test split.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Present a table or bar chart comparing the RMSE and R-squared values for each model (training and testing).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Highlight the Random Forest's superior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Discuss the Decision Tree's overfitting and the </a:t>
            </a:r>
            <a:r>
              <a:rPr lang="en-US" sz="2800" dirty="0" err="1"/>
              <a:t>KNNLinear</a:t>
            </a:r>
            <a:r>
              <a:rPr lang="en-US" sz="2800" dirty="0"/>
              <a:t> Regression performance.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800" dirty="0"/>
              <a:t>Show scatter plots of the predicted vs actual AQI for each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68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b="1" dirty="0"/>
              <a:t>1. Data Collection: </a:t>
            </a:r>
          </a:p>
          <a:p>
            <a:r>
              <a:rPr lang="en-US" sz="1600" dirty="0"/>
              <a:t>Gather historical and real-time air quality data from reliable sources (e.g., government agencies, open data platforms).</a:t>
            </a:r>
          </a:p>
          <a:p>
            <a:endParaRPr lang="en-US" sz="1600" dirty="0"/>
          </a:p>
          <a:p>
            <a:r>
              <a:rPr lang="en-US" sz="1600" b="1" dirty="0"/>
              <a:t>2. Data Exploration and Analysis (EDA):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Understand the distribution of pollutants and the AQI.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Identify correlations between pollutants and the AQI.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Visualize data using histograms, box plots, and scatter plots.</a:t>
            </a:r>
          </a:p>
          <a:p>
            <a:endParaRPr lang="en-US" sz="1600" dirty="0"/>
          </a:p>
          <a:p>
            <a:r>
              <a:rPr lang="en-US" sz="1600" b="1" dirty="0"/>
              <a:t>3. Data Preprocessing: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Handle missing values (imputation, deletion).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Address outliers (IQR method, Z-score).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Feature engineering (date-time features, interactions).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Feature scaling (</a:t>
            </a:r>
            <a:r>
              <a:rPr lang="en-US" sz="1600" dirty="0" err="1"/>
              <a:t>StandardScaler</a:t>
            </a:r>
            <a:r>
              <a:rPr lang="en-US" sz="1600" dirty="0"/>
              <a:t>, </a:t>
            </a:r>
            <a:r>
              <a:rPr lang="en-US" sz="1600" dirty="0" err="1"/>
              <a:t>MinMaxScaler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A76E-7476-AEB3-18DE-61798FEFA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69" y="629872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b="1" dirty="0"/>
              <a:t>4. Model Selection and Training: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Split the data into training and testing 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Train multiple regression models (Linear Regression, KNN, Decision Tree, Random Forest).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If time series dependency is strong, train time series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Model Evaluation: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Evaluate model performance using RMSE and R-squared.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Perform cross-validation to assess model robustness.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Analyze residuals to identify model errors</a:t>
            </a:r>
            <a:endParaRPr lang="en-GB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09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FE84D6-9F8A-43D9-DEDA-4B0D82BF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2126831"/>
            <a:ext cx="8765931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Handled missing values using mean imputation or dropped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Selected pollutant variables (e.g., PM2.5, PM10, NO2, CO, O3).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Target variable: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AQI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Split data into training and testing sets (e.g., 80/20).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Tuned parameters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Evaluated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IN" sz="1600" b="1" dirty="0"/>
              <a:t>Model</a:t>
            </a:r>
            <a:r>
              <a:rPr lang="en-IN" sz="1600" dirty="0"/>
              <a:t>: Random Forest Regressor</a:t>
            </a:r>
            <a:br>
              <a:rPr lang="en-IN" sz="1600" dirty="0"/>
            </a:br>
            <a:r>
              <a:rPr lang="en-IN" sz="1600" b="1" dirty="0"/>
              <a:t>Dataset Split</a:t>
            </a:r>
            <a:r>
              <a:rPr lang="en-IN" sz="1600" dirty="0"/>
              <a:t>: 80% Training / 20% Testing</a:t>
            </a:r>
          </a:p>
          <a:p>
            <a:pPr>
              <a:buNone/>
            </a:pPr>
            <a:r>
              <a:rPr lang="en-IN" sz="1600" b="1" dirty="0"/>
              <a:t>Evaluation Metrics</a:t>
            </a:r>
            <a:r>
              <a:rPr lang="en-IN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R² Score</a:t>
            </a:r>
            <a:r>
              <a:rPr lang="en-IN" sz="1600" dirty="0"/>
              <a:t>: </a:t>
            </a:r>
            <a:r>
              <a:rPr lang="en-IN" sz="1600" i="1" dirty="0"/>
              <a:t>0.92</a:t>
            </a:r>
            <a:r>
              <a:rPr lang="en-IN" sz="1600" dirty="0"/>
              <a:t> (indicates high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Mean Absolute Error (MAE)</a:t>
            </a:r>
            <a:r>
              <a:rPr lang="en-IN" sz="1600" dirty="0"/>
              <a:t>: </a:t>
            </a:r>
            <a:r>
              <a:rPr lang="en-IN" sz="1600" i="1" dirty="0"/>
              <a:t>10.5 AQI units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Mean Squared Error (MSE)</a:t>
            </a:r>
            <a:r>
              <a:rPr lang="en-IN" sz="1600" dirty="0"/>
              <a:t>: </a:t>
            </a:r>
            <a:r>
              <a:rPr lang="en-IN" sz="1600" i="1" dirty="0"/>
              <a:t>225.3</a:t>
            </a:r>
            <a:endParaRPr lang="en-IN" sz="1600" dirty="0"/>
          </a:p>
          <a:p>
            <a:pPr>
              <a:buNone/>
            </a:pPr>
            <a:r>
              <a:rPr lang="en-IN" sz="1600" b="1" dirty="0"/>
              <a:t>Observation</a:t>
            </a:r>
            <a:r>
              <a:rPr lang="en-IN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The model performs well with low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Predicted AQI values closely follow actual values.</a:t>
            </a:r>
          </a:p>
          <a:p>
            <a:r>
              <a:rPr lang="en-IN" sz="1600" b="1" dirty="0"/>
              <a:t>(Optional)</a:t>
            </a:r>
            <a:r>
              <a:rPr lang="en-IN" sz="1600" dirty="0"/>
              <a:t>: Include a plot showing Actual vs. Predicted AQI values.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974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Abadi</vt:lpstr>
      <vt:lpstr>Aptos</vt:lpstr>
      <vt:lpstr>Aptos Display</vt:lpstr>
      <vt:lpstr>Arial</vt:lpstr>
      <vt:lpstr>Arial Unicode MS</vt:lpstr>
      <vt:lpstr>Calibri</vt:lpstr>
      <vt:lpstr>office theme</vt:lpstr>
      <vt:lpstr>AIR QUALITY INDEX PREDICTION MODEL</vt:lpstr>
      <vt:lpstr>OUTLINE</vt:lpstr>
      <vt:lpstr>Problem Statement</vt:lpstr>
      <vt:lpstr>Proposed Solution</vt:lpstr>
      <vt:lpstr>PowerPoint Presentation</vt:lpstr>
      <vt:lpstr>System  Approach</vt:lpstr>
      <vt:lpstr>PowerPoint Presentation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BIDWAIK</dc:creator>
  <cp:lastModifiedBy>Akshay Bidwaik</cp:lastModifiedBy>
  <cp:revision>11</cp:revision>
  <dcterms:created xsi:type="dcterms:W3CDTF">2013-07-15T20:26:40Z</dcterms:created>
  <dcterms:modified xsi:type="dcterms:W3CDTF">2025-05-10T20:10:39Z</dcterms:modified>
</cp:coreProperties>
</file>