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RpMZpYPrWjkM4OmqIyDxF3Ho5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22c1955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922c1955b8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22c1955b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922c1955b8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22c1955b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922c1955b8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2c1955b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922c1955b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22c1955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922c1955b8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22c1955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922c1955b8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22c1955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922c1955b8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22c1955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922c1955b8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22c1955b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922c1955b8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2c1955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922c1955b8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14348" y="2214554"/>
            <a:ext cx="7772400" cy="1143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1" lang="en-GB" sz="4100"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b="1"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elated image" id="90" name="Google Shape;90;p1"/>
          <p:cNvPicPr preferRelativeResize="0"/>
          <p:nvPr/>
        </p:nvPicPr>
        <p:blipFill rotWithShape="1">
          <a:blip r:embed="rId3">
            <a:alphaModFix/>
          </a:blip>
          <a:srcRect b="23461" l="3793" r="3779" t="21969"/>
          <a:stretch/>
        </p:blipFill>
        <p:spPr>
          <a:xfrm>
            <a:off x="3286116" y="500042"/>
            <a:ext cx="2286016" cy="114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8830" l="0" r="6261" t="29630"/>
          <a:stretch/>
        </p:blipFill>
        <p:spPr>
          <a:xfrm>
            <a:off x="2916900" y="4079175"/>
            <a:ext cx="3747275" cy="1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22c1955b8_0_67"/>
          <p:cNvSpPr txBox="1"/>
          <p:nvPr>
            <p:ph type="title"/>
          </p:nvPr>
        </p:nvSpPr>
        <p:spPr>
          <a:xfrm>
            <a:off x="7620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Types of Inheritance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922c1955b8_0_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g922c1955b8_0_67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75" name="Google Shape;175;g922c1955b8_0_6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922c1955b8_0_6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Multiple inheritance: In this, a class is extending more than one class.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Java does not support multiple inheritance through classes.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This implies that a class cannot extend more than one class.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Suppose there is a method in class A. This method is overridden in class B and class C in their own way.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Since class C extends both the classes A and B.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So, if class C uses the same method, then there will be ambiguity as which method is called.</a:t>
            </a:r>
            <a:endParaRPr sz="2400"/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400"/>
              <a:t>We can implement the multiple inheritance in java by using the Interface </a:t>
            </a:r>
            <a:endParaRPr sz="2400"/>
          </a:p>
          <a:p>
            <a:pPr indent="-381000" lvl="0" marL="533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22c1955b8_0_76"/>
          <p:cNvSpPr txBox="1"/>
          <p:nvPr>
            <p:ph type="title"/>
          </p:nvPr>
        </p:nvSpPr>
        <p:spPr>
          <a:xfrm>
            <a:off x="7620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200"/>
              <a:t>Universal Super Class—Object Class</a:t>
            </a:r>
            <a:endParaRPr sz="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922c1955b8_0_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3" name="Google Shape;183;g922c1955b8_0_76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84" name="Google Shape;184;g922c1955b8_0_7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922c1955b8_0_76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Object class is a special class and it is at the top of the class hierarchy tree.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It is the parent class or super class of all in Java.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Hence, it is called Universal super class.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Object is at the root of the tree and every other class can be directly or indirectly derived from the Object class.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22c1955b8_0_91"/>
          <p:cNvSpPr txBox="1"/>
          <p:nvPr>
            <p:ph type="title"/>
          </p:nvPr>
        </p:nvSpPr>
        <p:spPr>
          <a:xfrm>
            <a:off x="7620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 sz="3500"/>
              <a:t>Access Control and Inheritance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t/>
            </a:r>
            <a:endParaRPr b="1" sz="2300"/>
          </a:p>
        </p:txBody>
      </p:sp>
      <p:sp>
        <p:nvSpPr>
          <p:cNvPr id="191" name="Google Shape;191;g922c1955b8_0_9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2" name="Google Shape;192;g922c1955b8_0_91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93" name="Google Shape;193;g922c1955b8_0_91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922c1955b8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676400"/>
            <a:ext cx="80772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8" name="Google Shape;98;p5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99" name="Google Shape;99;p5"/>
          <p:cNvPicPr preferRelativeResize="0"/>
          <p:nvPr/>
        </p:nvPicPr>
        <p:blipFill rotWithShape="1">
          <a:blip r:embed="rId3">
            <a:alphaModFix/>
          </a:blip>
          <a:srcRect b="23463" l="3789" r="3780" t="21968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Inheritance is the backbone of object-oriented programming (OOP).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It is the mechanism by which a class can acquire properties and methods of another class.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Using inheritance, an already tested and debugged class program can be reused for some other application.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22c1955b8_0_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922c1955b8_0_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g922c1955b8_0_2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08" name="Google Shape;108;g922c1955b8_0_2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922c1955b8_0_2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GB" sz="2400"/>
              <a:t>Super class </a:t>
            </a:r>
            <a:r>
              <a:rPr lang="en-GB" sz="2400"/>
              <a:t>This is the existing class from which another class, that is, the subclass is generally derived.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In Java, several derived classes can have the same super class.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GB" sz="2400"/>
              <a:t>Subclass </a:t>
            </a:r>
            <a:r>
              <a:rPr lang="en-GB" sz="2400"/>
              <a:t>A class that is derived from another class is called subclass.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just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In Java, a subclass can have only one super class.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22c1955b8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922c1955b8_0_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g922c1955b8_0_10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17" name="Google Shape;117;g922c1955b8_0_10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922c1955b8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1752600"/>
            <a:ext cx="7337568" cy="386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22c1955b8_0_19"/>
          <p:cNvSpPr txBox="1"/>
          <p:nvPr>
            <p:ph type="title"/>
          </p:nvPr>
        </p:nvSpPr>
        <p:spPr>
          <a:xfrm>
            <a:off x="6096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Process of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922c1955b8_0_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g922c1955b8_0_19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26" name="Google Shape;126;g922c1955b8_0_1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922c1955b8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371600"/>
            <a:ext cx="7848601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922c1955b8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8137" y="4191000"/>
            <a:ext cx="59262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22c1955b8_0_29"/>
          <p:cNvSpPr txBox="1"/>
          <p:nvPr>
            <p:ph type="title"/>
          </p:nvPr>
        </p:nvSpPr>
        <p:spPr>
          <a:xfrm>
            <a:off x="7620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Types of Inheritance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922c1955b8_0_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g922c1955b8_0_29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36" name="Google Shape;136;g922c1955b8_0_29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922c1955b8_0_29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The following types of inheritances are supported by Java.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1. Single inheritance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2. Multilevel inheritance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3. Hierarchical inheritance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4. Multiple inheritance using interfaces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22c1955b8_0_37"/>
          <p:cNvSpPr txBox="1"/>
          <p:nvPr>
            <p:ph type="title"/>
          </p:nvPr>
        </p:nvSpPr>
        <p:spPr>
          <a:xfrm>
            <a:off x="7620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Types of Inheritance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922c1955b8_0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g922c1955b8_0_37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45" name="Google Shape;145;g922c1955b8_0_3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922c1955b8_0_3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60400" lvl="0" marL="6604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romanLcParenBoth"/>
            </a:pPr>
            <a:r>
              <a:rPr lang="en-GB" sz="2400"/>
              <a:t>Single inheritance: It is the simple type of inheritance. In this, a class extends another one class only.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47" name="Google Shape;147;g922c1955b8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819400"/>
            <a:ext cx="2173287" cy="262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22c1955b8_0_46"/>
          <p:cNvSpPr txBox="1"/>
          <p:nvPr>
            <p:ph type="title"/>
          </p:nvPr>
        </p:nvSpPr>
        <p:spPr>
          <a:xfrm>
            <a:off x="7620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Types of Inheritance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g922c1955b8_0_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g922c1955b8_0_46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55" name="Google Shape;155;g922c1955b8_0_46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922c1955b8_0_46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(ii) Multilevel inheritance: In this type, a derived class inherits a parent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GB" sz="2400"/>
              <a:t>     or super class;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The derived class also acts as the parent class to other class.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57" name="Google Shape;157;g922c1955b8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3581400"/>
            <a:ext cx="2376488" cy="242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22c1955b8_0_57"/>
          <p:cNvSpPr txBox="1"/>
          <p:nvPr>
            <p:ph type="title"/>
          </p:nvPr>
        </p:nvSpPr>
        <p:spPr>
          <a:xfrm>
            <a:off x="7620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lang="en-GB" sz="4800">
                <a:latin typeface="Times New Roman"/>
                <a:ea typeface="Times New Roman"/>
                <a:cs typeface="Times New Roman"/>
                <a:sym typeface="Times New Roman"/>
              </a:rPr>
              <a:t>Types of Inheritance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922c1955b8_0_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g922c1955b8_0_57"/>
          <p:cNvSpPr txBox="1"/>
          <p:nvPr>
            <p:ph idx="11" type="ftr"/>
          </p:nvPr>
        </p:nvSpPr>
        <p:spPr>
          <a:xfrm>
            <a:off x="3124200" y="6356350"/>
            <a:ext cx="335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BCSC1002 Object Oriented Programming</a:t>
            </a:r>
            <a:endParaRPr/>
          </a:p>
        </p:txBody>
      </p:sp>
      <p:pic>
        <p:nvPicPr>
          <p:cNvPr descr="Related image" id="165" name="Google Shape;165;g922c1955b8_0_57"/>
          <p:cNvPicPr preferRelativeResize="0"/>
          <p:nvPr/>
        </p:nvPicPr>
        <p:blipFill rotWithShape="1">
          <a:blip r:embed="rId3">
            <a:alphaModFix/>
          </a:blip>
          <a:srcRect b="23459" l="3789" r="3780" t="21969"/>
          <a:stretch/>
        </p:blipFill>
        <p:spPr>
          <a:xfrm>
            <a:off x="214282" y="214290"/>
            <a:ext cx="162255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922c1955b8_0_57"/>
          <p:cNvSpPr txBox="1"/>
          <p:nvPr>
            <p:ph idx="1" type="body"/>
          </p:nvPr>
        </p:nvSpPr>
        <p:spPr>
          <a:xfrm>
            <a:off x="457200" y="1524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just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GB" sz="2400"/>
              <a:t>Hierarchical inheritance: In this type, one class is inherited by many sub classes.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pic>
        <p:nvPicPr>
          <p:cNvPr id="167" name="Google Shape;167;g922c1955b8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438400"/>
            <a:ext cx="5122863" cy="3173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