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2909-B405-B426-10EE-BEB5E4E33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E01FD-DF06-73CD-81FE-6035C1CCE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992BD-224B-9141-6EBE-B35133F9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7E28-07BD-4F51-B0AD-367C9075A1F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AE32D-D564-7641-3FCA-310B3BC7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820A4-13FF-4C71-52F9-E3B35C18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A796-B10F-44B7-A647-6676E61B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9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29E8-77F1-4D01-B70B-BAC78D2D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79265-46DE-C92C-388E-D77637AED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3E6A-E36E-EFC0-448F-72EB2EB2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7E28-07BD-4F51-B0AD-367C9075A1F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69F30-B3B2-4DB2-40D9-292B2FC7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C9A9A-A251-50DD-45CC-09A10FB9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A796-B10F-44B7-A647-6676E61B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1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60A9E-D553-A28E-358D-50F8C2176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51DDC-B51D-4BB4-3274-D3D118B9B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F7DFB-E8F6-1852-7F75-36B568E4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7E28-07BD-4F51-B0AD-367C9075A1F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3418-B320-B85C-9D3B-F537C3BD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752A0-2CCF-65E8-356A-06CCA4EC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A796-B10F-44B7-A647-6676E61B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8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B8C2-A4A8-5C4D-3C8A-E7824B0A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41086-CB79-3E03-8DAF-B754D04A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493BD-77CB-2357-C790-309AFA81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7E28-07BD-4F51-B0AD-367C9075A1F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1FE8F-16ED-1CEB-1426-307857C7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E9A58-8543-CB14-4A64-23C246CF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A796-B10F-44B7-A647-6676E61B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DD5D-8880-6C01-2E60-0B62DDC4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E6BFF-48C5-466F-88C1-5F422323D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8EE9A-033B-F40E-7F98-61B5FC2C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7E28-07BD-4F51-B0AD-367C9075A1F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5686A-5D63-CFF5-05AF-60FE1F96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5EEB-6E4F-5CFD-6F44-6D131E08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A796-B10F-44B7-A647-6676E61B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6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521D-E1DD-7F3D-3304-5FD83A02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C414-713A-123D-3829-E9E0C63AF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336B2-29D8-D201-F727-B8C448D61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9D9BD-040C-CA12-EA10-912EF8BC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7E28-07BD-4F51-B0AD-367C9075A1F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DDD0C-488E-A884-D8D7-95A3D526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7F04C-0E1F-B513-6DAC-2F49C5FD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A796-B10F-44B7-A647-6676E61B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3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3DDD-FC07-F38B-E54C-7982A6B2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8E937-11BE-1423-EA02-A5CAF6E3D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20393-0726-3BDF-63B6-69039078D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0BF0C-2BC3-2ADD-E4E0-15FF273D1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E4EB0-EE22-1569-2B60-9C9A76EA9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D023C-0F27-2B85-9474-B503197A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7E28-07BD-4F51-B0AD-367C9075A1F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AF89E-FF2D-A6DA-ACB9-D4E813F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DEBE5-CCA5-EACA-D901-90CE7EBF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A796-B10F-44B7-A647-6676E61B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7584-F4C4-BDA3-EFA0-12C01534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7B729-9EFB-7556-058F-2093A76A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7E28-07BD-4F51-B0AD-367C9075A1F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70290-71CA-9842-6D04-90DFC476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D578C-34EF-C040-60DC-8BAC54B2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A796-B10F-44B7-A647-6676E61B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2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117B5-B688-5185-709B-AC82DA3C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7E28-07BD-4F51-B0AD-367C9075A1F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7FC3A-AA15-915B-5BE9-670FF189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6072C-08BE-584D-A10F-F40EFC46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A796-B10F-44B7-A647-6676E61B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EFBD-BF8E-6323-952A-ECD694F1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9C99-88DF-B9D4-1813-6E774AAD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FEF12-3964-5345-D886-7F26B82A8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2F93B-1857-3BB2-1CD0-782E072B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7E28-07BD-4F51-B0AD-367C9075A1F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0AF20-0415-F1E9-40DA-F555C7B7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10ED9-076C-F85F-E185-2D1F756A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A796-B10F-44B7-A647-6676E61B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3C88-F224-8445-8B7C-05EA69B5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55302-8844-39AE-D7DF-EC0A54088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4E159-8C59-8CBE-E6D2-1AA43B5D1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86B41-4A76-DE9D-D074-1F9CE448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7E28-07BD-4F51-B0AD-367C9075A1F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9CA33-6A56-E4E4-4EB6-B2FE71FC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72812-153A-F977-23B6-57DD5796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A796-B10F-44B7-A647-6676E61B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6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068AA-DE04-2E5D-344E-0E839FBF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B65C-14C3-09BF-8914-950D74204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563B2-19F5-EAB8-102A-6E7DC611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7E28-07BD-4F51-B0AD-367C9075A1F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71F0B-B961-8519-5DAE-F14D8E19E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6C745-96A1-54E4-543A-00AC8DA41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A796-B10F-44B7-A647-6676E61B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8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878A56-89E9-F31F-D5E6-502C9737C1FE}"/>
              </a:ext>
            </a:extLst>
          </p:cNvPr>
          <p:cNvSpPr txBox="1"/>
          <p:nvPr/>
        </p:nvSpPr>
        <p:spPr>
          <a:xfrm>
            <a:off x="1007806" y="775314"/>
            <a:ext cx="10373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The Impact of Procrastination on Time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B8D8A-4FEA-7DB9-70E7-920982A176D6}"/>
              </a:ext>
            </a:extLst>
          </p:cNvPr>
          <p:cNvSpPr txBox="1"/>
          <p:nvPr/>
        </p:nvSpPr>
        <p:spPr>
          <a:xfrm>
            <a:off x="1602658" y="4532671"/>
            <a:ext cx="46703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Presented by: Himanshu Singh Bisht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61DA82-5DCB-6BEB-2C1E-4BAFB9B22D76}"/>
              </a:ext>
            </a:extLst>
          </p:cNvPr>
          <p:cNvSpPr txBox="1"/>
          <p:nvPr/>
        </p:nvSpPr>
        <p:spPr>
          <a:xfrm>
            <a:off x="1602658" y="4866968"/>
            <a:ext cx="4227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Course:- B-TECH(CSE)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Section:-” C ”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Erp Id:- 22BTCSE0340</a:t>
            </a:r>
          </a:p>
        </p:txBody>
      </p:sp>
    </p:spTree>
    <p:extLst>
      <p:ext uri="{BB962C8B-B14F-4D97-AF65-F5344CB8AC3E}">
        <p14:creationId xmlns:p14="http://schemas.microsoft.com/office/powerpoint/2010/main" val="308316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8A80-072F-384C-E1C1-6C734ADF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9154" y="237499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   </a:t>
            </a:r>
            <a:r>
              <a:rPr lang="en-US" sz="4800" dirty="0">
                <a:latin typeface="Algerian" panose="04020705040A02060702" pitchFamily="82" charset="0"/>
              </a:rPr>
              <a:t>Introduction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F8398-3170-0963-E28B-8EE59546301B}"/>
              </a:ext>
            </a:extLst>
          </p:cNvPr>
          <p:cNvSpPr txBox="1"/>
          <p:nvPr/>
        </p:nvSpPr>
        <p:spPr>
          <a:xfrm>
            <a:off x="747251" y="1877960"/>
            <a:ext cx="11346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 What is Procrastination?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B08C7-4FC9-CEAB-E67E-312902259927}"/>
              </a:ext>
            </a:extLst>
          </p:cNvPr>
          <p:cNvSpPr txBox="1"/>
          <p:nvPr/>
        </p:nvSpPr>
        <p:spPr>
          <a:xfrm>
            <a:off x="1052051" y="2654709"/>
            <a:ext cx="9075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Procrastination means delaying tasks that need to be done.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B7BAA-1F20-7D0A-C764-39EAAAE20A2A}"/>
              </a:ext>
            </a:extLst>
          </p:cNvPr>
          <p:cNvSpPr txBox="1"/>
          <p:nvPr/>
        </p:nvSpPr>
        <p:spPr>
          <a:xfrm>
            <a:off x="629265" y="3500134"/>
            <a:ext cx="7502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all do sometimes.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E56182-E0A8-DA51-BD98-E65A7923052A}"/>
              </a:ext>
            </a:extLst>
          </p:cNvPr>
          <p:cNvCxnSpPr>
            <a:cxnSpLocks/>
          </p:cNvCxnSpPr>
          <p:nvPr/>
        </p:nvCxnSpPr>
        <p:spPr>
          <a:xfrm>
            <a:off x="3087329" y="1229724"/>
            <a:ext cx="436833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20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21A91-FF75-3BED-7192-62CFABA41FF6}"/>
              </a:ext>
            </a:extLst>
          </p:cNvPr>
          <p:cNvSpPr txBox="1"/>
          <p:nvPr/>
        </p:nvSpPr>
        <p:spPr>
          <a:xfrm>
            <a:off x="1435024" y="606171"/>
            <a:ext cx="881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lgerian" panose="04020705040A02060702" pitchFamily="82" charset="0"/>
              </a:rPr>
              <a:t>Why Do We Procrastinate?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140AF-AAD9-7D2D-E16B-54125C740DFD}"/>
              </a:ext>
            </a:extLst>
          </p:cNvPr>
          <p:cNvSpPr txBox="1"/>
          <p:nvPr/>
        </p:nvSpPr>
        <p:spPr>
          <a:xfrm>
            <a:off x="1155561" y="1929284"/>
            <a:ext cx="8279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 Common Reasons: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26B20-A091-793E-C46F-C42F17AC1CEE}"/>
              </a:ext>
            </a:extLst>
          </p:cNvPr>
          <p:cNvSpPr txBox="1"/>
          <p:nvPr/>
        </p:nvSpPr>
        <p:spPr>
          <a:xfrm>
            <a:off x="1688123" y="2934119"/>
            <a:ext cx="6541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Tasks seem too hard or boring.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417E7-32B5-C435-A72B-605D72A15B79}"/>
              </a:ext>
            </a:extLst>
          </p:cNvPr>
          <p:cNvSpPr txBox="1"/>
          <p:nvPr/>
        </p:nvSpPr>
        <p:spPr>
          <a:xfrm>
            <a:off x="1686232" y="3498290"/>
            <a:ext cx="5285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We’re not sure how to start.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2B0F7-F901-7143-C96C-0A24DC4EC01F}"/>
              </a:ext>
            </a:extLst>
          </p:cNvPr>
          <p:cNvSpPr txBox="1"/>
          <p:nvPr/>
        </p:nvSpPr>
        <p:spPr>
          <a:xfrm>
            <a:off x="1686232" y="4082558"/>
            <a:ext cx="615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Fear of failure or making mistakes.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5FE65-30A0-82EC-0E24-2AD8301881AA}"/>
              </a:ext>
            </a:extLst>
          </p:cNvPr>
          <p:cNvSpPr txBox="1"/>
          <p:nvPr/>
        </p:nvSpPr>
        <p:spPr>
          <a:xfrm>
            <a:off x="1686232" y="4744131"/>
            <a:ext cx="6541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get distracted easily.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B18A49-4275-EA71-90CF-03469B7F4F02}"/>
              </a:ext>
            </a:extLst>
          </p:cNvPr>
          <p:cNvCxnSpPr/>
          <p:nvPr/>
        </p:nvCxnSpPr>
        <p:spPr>
          <a:xfrm>
            <a:off x="1307690" y="1403737"/>
            <a:ext cx="884903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18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77FB50-50D0-CC6F-8A4E-F72A8F996E70}"/>
              </a:ext>
            </a:extLst>
          </p:cNvPr>
          <p:cNvSpPr txBox="1"/>
          <p:nvPr/>
        </p:nvSpPr>
        <p:spPr>
          <a:xfrm>
            <a:off x="1632154" y="521110"/>
            <a:ext cx="9478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lgerian" panose="04020705040A02060702" pitchFamily="82" charset="0"/>
              </a:rPr>
              <a:t>Effects of Procrastination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74CDC-2659-8238-BAFC-608B311ADF81}"/>
              </a:ext>
            </a:extLst>
          </p:cNvPr>
          <p:cNvSpPr txBox="1"/>
          <p:nvPr/>
        </p:nvSpPr>
        <p:spPr>
          <a:xfrm>
            <a:off x="1081549" y="2241755"/>
            <a:ext cx="8377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Negative Impacts: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EFFBC-0D1B-1CAF-8F7B-B106CDFE2BA8}"/>
              </a:ext>
            </a:extLst>
          </p:cNvPr>
          <p:cNvSpPr txBox="1"/>
          <p:nvPr/>
        </p:nvSpPr>
        <p:spPr>
          <a:xfrm>
            <a:off x="842872" y="3225087"/>
            <a:ext cx="10225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Stress and Anxiety: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Rushing to finish tasks last minute.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A47E3-0BAA-32DC-121F-63CECF3415C3}"/>
              </a:ext>
            </a:extLst>
          </p:cNvPr>
          <p:cNvSpPr txBox="1"/>
          <p:nvPr/>
        </p:nvSpPr>
        <p:spPr>
          <a:xfrm>
            <a:off x="842872" y="3848693"/>
            <a:ext cx="1006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Lower Quality Work: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Less time means more mistakes.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DDEE4-4AA1-A571-40FD-96844B145F59}"/>
              </a:ext>
            </a:extLst>
          </p:cNvPr>
          <p:cNvSpPr txBox="1"/>
          <p:nvPr/>
        </p:nvSpPr>
        <p:spPr>
          <a:xfrm>
            <a:off x="842872" y="4371913"/>
            <a:ext cx="10641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Missed Deadlines: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Important tasks might not get done on time.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37D000-0445-FDC5-430D-7672E5D031DE}"/>
              </a:ext>
            </a:extLst>
          </p:cNvPr>
          <p:cNvSpPr txBox="1"/>
          <p:nvPr/>
        </p:nvSpPr>
        <p:spPr>
          <a:xfrm>
            <a:off x="842872" y="4995519"/>
            <a:ext cx="12218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Poor Time Management: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Harder to plan and stick to schedules.</a:t>
            </a:r>
          </a:p>
        </p:txBody>
      </p:sp>
    </p:spTree>
    <p:extLst>
      <p:ext uri="{BB962C8B-B14F-4D97-AF65-F5344CB8AC3E}">
        <p14:creationId xmlns:p14="http://schemas.microsoft.com/office/powerpoint/2010/main" val="278466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F956AB-D30C-A6C1-BDAA-81D4139D39E1}"/>
              </a:ext>
            </a:extLst>
          </p:cNvPr>
          <p:cNvSpPr txBox="1"/>
          <p:nvPr/>
        </p:nvSpPr>
        <p:spPr>
          <a:xfrm>
            <a:off x="570271" y="668593"/>
            <a:ext cx="1131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How to Overcome Procrastination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A9B148-BAE7-76E1-4ACC-F40354E388F5}"/>
              </a:ext>
            </a:extLst>
          </p:cNvPr>
          <p:cNvSpPr txBox="1"/>
          <p:nvPr/>
        </p:nvSpPr>
        <p:spPr>
          <a:xfrm>
            <a:off x="1080575" y="2408903"/>
            <a:ext cx="57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Practical Tips: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EFCB1-EF5D-5FCB-CC00-983C565E6B08}"/>
              </a:ext>
            </a:extLst>
          </p:cNvPr>
          <p:cNvSpPr txBox="1"/>
          <p:nvPr/>
        </p:nvSpPr>
        <p:spPr>
          <a:xfrm>
            <a:off x="1080575" y="2993678"/>
            <a:ext cx="97732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Break Tasks Down: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Smaller steps are easier to manage.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Set Deadlines: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Keep track of when things need to be done.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Remove Distractions: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Find a quiet place to work.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Reward Yourself: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Celebrate small wins.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FCE26E-8D2E-39ED-DD8A-14AB9B161742}"/>
              </a:ext>
            </a:extLst>
          </p:cNvPr>
          <p:cNvCxnSpPr/>
          <p:nvPr/>
        </p:nvCxnSpPr>
        <p:spPr>
          <a:xfrm>
            <a:off x="501445" y="1573161"/>
            <a:ext cx="112186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1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8F6BE-F110-F611-5D3B-165FDC309666}"/>
              </a:ext>
            </a:extLst>
          </p:cNvPr>
          <p:cNvSpPr txBox="1"/>
          <p:nvPr/>
        </p:nvSpPr>
        <p:spPr>
          <a:xfrm>
            <a:off x="3913238" y="528398"/>
            <a:ext cx="6567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130ECD-9F6C-EAAA-22D9-C793994A480F}"/>
              </a:ext>
            </a:extLst>
          </p:cNvPr>
          <p:cNvSpPr txBox="1"/>
          <p:nvPr/>
        </p:nvSpPr>
        <p:spPr>
          <a:xfrm>
            <a:off x="1563329" y="2172929"/>
            <a:ext cx="344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Key Takeaways: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61E64-77BE-E783-05BB-4EB0AD6A205A}"/>
              </a:ext>
            </a:extLst>
          </p:cNvPr>
          <p:cNvSpPr txBox="1"/>
          <p:nvPr/>
        </p:nvSpPr>
        <p:spPr>
          <a:xfrm>
            <a:off x="1563329" y="2757704"/>
            <a:ext cx="97109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Procrastination can seriously hurt our time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Understanding why we procrastinate helps us overcome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Using simple strategies can make a big difference.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B6371D-8C75-3905-DA38-E2A46891A612}"/>
              </a:ext>
            </a:extLst>
          </p:cNvPr>
          <p:cNvCxnSpPr/>
          <p:nvPr/>
        </p:nvCxnSpPr>
        <p:spPr>
          <a:xfrm>
            <a:off x="3814916" y="1359395"/>
            <a:ext cx="37755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86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0966D8-648D-DD88-980F-EA9335B9D447}"/>
              </a:ext>
            </a:extLst>
          </p:cNvPr>
          <p:cNvSpPr txBox="1"/>
          <p:nvPr/>
        </p:nvSpPr>
        <p:spPr>
          <a:xfrm>
            <a:off x="1661652" y="2399072"/>
            <a:ext cx="87015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Britannic Bold" panose="020B0903060703020204" pitchFamily="34" charset="0"/>
              </a:rPr>
              <a:t>Thank you for listening!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C5F8AA-CB4F-B6DB-BA0A-B9033535CE3B}"/>
              </a:ext>
            </a:extLst>
          </p:cNvPr>
          <p:cNvCxnSpPr/>
          <p:nvPr/>
        </p:nvCxnSpPr>
        <p:spPr>
          <a:xfrm>
            <a:off x="1101213" y="3260846"/>
            <a:ext cx="7983793" cy="0"/>
          </a:xfrm>
          <a:prstGeom prst="line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609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Arial</vt:lpstr>
      <vt:lpstr>Arial Rounded MT Bold</vt:lpstr>
      <vt:lpstr>Britannic Bold</vt:lpstr>
      <vt:lpstr>Calibri</vt:lpstr>
      <vt:lpstr>Calibri Light</vt:lpstr>
      <vt:lpstr>Wingdings</vt:lpstr>
      <vt:lpstr>Office Theme</vt:lpstr>
      <vt:lpstr>PowerPoint Presentation</vt:lpstr>
      <vt:lpstr>                            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Singh Bisht</dc:creator>
  <cp:lastModifiedBy>Himanshu Singh Bisht</cp:lastModifiedBy>
  <cp:revision>1</cp:revision>
  <dcterms:created xsi:type="dcterms:W3CDTF">2024-11-04T18:53:27Z</dcterms:created>
  <dcterms:modified xsi:type="dcterms:W3CDTF">2024-11-04T18:53:54Z</dcterms:modified>
</cp:coreProperties>
</file>