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043F6-5B5A-47DE-A928-1ED879A75030}" type="doc">
      <dgm:prSet loTypeId="urn:microsoft.com/office/officeart/2005/8/layout/process5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F343B94-94F9-468C-8AD7-69BFE7B84B80}">
      <dgm:prSet phldrT="[Text]"/>
      <dgm:spPr/>
      <dgm:t>
        <a:bodyPr/>
        <a:lstStyle/>
        <a:p>
          <a:r>
            <a:rPr lang="en-US" dirty="0" smtClean="0">
              <a:latin typeface="+mn-lt"/>
              <a:cs typeface="Arial" panose="020B0604020202020204" pitchFamily="34" charset="0"/>
            </a:rPr>
            <a:t>Data Collection</a:t>
          </a:r>
          <a:endParaRPr lang="en-US" dirty="0">
            <a:latin typeface="+mn-lt"/>
            <a:cs typeface="Arial" panose="020B0604020202020204" pitchFamily="34" charset="0"/>
          </a:endParaRPr>
        </a:p>
      </dgm:t>
    </dgm:pt>
    <dgm:pt modelId="{45745A73-C596-4498-97F0-5C0081160B19}" type="parTrans" cxnId="{FDA0DFF3-C6EF-439B-B9AB-990FC635DCF1}">
      <dgm:prSet/>
      <dgm:spPr/>
      <dgm:t>
        <a:bodyPr/>
        <a:lstStyle/>
        <a:p>
          <a:endParaRPr lang="en-US"/>
        </a:p>
      </dgm:t>
    </dgm:pt>
    <dgm:pt modelId="{FCB751BE-6A04-46D2-BF31-745CA3D0D15C}" type="sibTrans" cxnId="{FDA0DFF3-C6EF-439B-B9AB-990FC635DCF1}">
      <dgm:prSet/>
      <dgm:spPr/>
      <dgm:t>
        <a:bodyPr/>
        <a:lstStyle/>
        <a:p>
          <a:endParaRPr lang="en-US"/>
        </a:p>
      </dgm:t>
    </dgm:pt>
    <dgm:pt modelId="{82C7BE3E-3DF4-4434-8DF7-362A7DFE49D2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A04832E2-7E36-4D17-9575-DF2F05EE6E5D}" type="parTrans" cxnId="{7F3DFEA0-08F0-40E8-AE96-55DE85FF85FA}">
      <dgm:prSet/>
      <dgm:spPr/>
      <dgm:t>
        <a:bodyPr/>
        <a:lstStyle/>
        <a:p>
          <a:endParaRPr lang="en-US"/>
        </a:p>
      </dgm:t>
    </dgm:pt>
    <dgm:pt modelId="{BF7B911F-230D-456B-916E-0C2A3228DFD0}" type="sibTrans" cxnId="{7F3DFEA0-08F0-40E8-AE96-55DE85FF85FA}">
      <dgm:prSet/>
      <dgm:spPr/>
      <dgm:t>
        <a:bodyPr/>
        <a:lstStyle/>
        <a:p>
          <a:endParaRPr lang="en-US"/>
        </a:p>
      </dgm:t>
    </dgm:pt>
    <dgm:pt modelId="{8D74DE38-A32A-464E-8FE7-E7F806CB850C}">
      <dgm:prSet phldrT="[Text]"/>
      <dgm:spPr/>
      <dgm:t>
        <a:bodyPr/>
        <a:lstStyle/>
        <a:p>
          <a:r>
            <a:rPr lang="en-US" dirty="0" smtClean="0"/>
            <a:t>Model Testing</a:t>
          </a:r>
          <a:endParaRPr lang="en-US" dirty="0"/>
        </a:p>
      </dgm:t>
    </dgm:pt>
    <dgm:pt modelId="{D06A700F-BE3C-4FEB-A12C-5AA5C1540475}" type="parTrans" cxnId="{4B2215ED-BAF9-46AF-9779-870B2339B6B8}">
      <dgm:prSet/>
      <dgm:spPr/>
      <dgm:t>
        <a:bodyPr/>
        <a:lstStyle/>
        <a:p>
          <a:endParaRPr lang="en-US"/>
        </a:p>
      </dgm:t>
    </dgm:pt>
    <dgm:pt modelId="{BC7FEAA3-D33B-449F-A70F-FB499B8F583D}" type="sibTrans" cxnId="{4B2215ED-BAF9-46AF-9779-870B2339B6B8}">
      <dgm:prSet/>
      <dgm:spPr/>
      <dgm:t>
        <a:bodyPr/>
        <a:lstStyle/>
        <a:p>
          <a:endParaRPr lang="en-US"/>
        </a:p>
      </dgm:t>
    </dgm:pt>
    <dgm:pt modelId="{B4FDC8DD-DE6E-4919-9652-8DB2ACDFE807}">
      <dgm:prSet phldrT="[Text]"/>
      <dgm:spPr/>
      <dgm:t>
        <a:bodyPr/>
        <a:lstStyle/>
        <a:p>
          <a:r>
            <a:rPr lang="en-US" dirty="0" smtClean="0"/>
            <a:t>Hyper parameter Tuning </a:t>
          </a:r>
          <a:endParaRPr lang="en-US" dirty="0"/>
        </a:p>
      </dgm:t>
    </dgm:pt>
    <dgm:pt modelId="{1410DD89-0FFC-4537-AD28-3DA53C4D13EB}" type="parTrans" cxnId="{C68F5991-9E5C-4193-9CE7-646BC79EE45E}">
      <dgm:prSet/>
      <dgm:spPr/>
      <dgm:t>
        <a:bodyPr/>
        <a:lstStyle/>
        <a:p>
          <a:endParaRPr lang="en-US"/>
        </a:p>
      </dgm:t>
    </dgm:pt>
    <dgm:pt modelId="{548ED558-9311-40EB-BE01-84707F5BEE5F}" type="sibTrans" cxnId="{C68F5991-9E5C-4193-9CE7-646BC79EE45E}">
      <dgm:prSet/>
      <dgm:spPr/>
      <dgm:t>
        <a:bodyPr/>
        <a:lstStyle/>
        <a:p>
          <a:endParaRPr lang="en-US"/>
        </a:p>
      </dgm:t>
    </dgm:pt>
    <dgm:pt modelId="{14BC0846-EF9E-4EC3-97E6-58B2F561A33D}">
      <dgm:prSet phldrT="[Text]"/>
      <dgm:spPr/>
      <dgm:t>
        <a:bodyPr/>
        <a:lstStyle/>
        <a:p>
          <a:r>
            <a:rPr lang="en-US" dirty="0" smtClean="0"/>
            <a:t>Model Testing</a:t>
          </a:r>
        </a:p>
      </dgm:t>
    </dgm:pt>
    <dgm:pt modelId="{55652827-A00E-41BD-82CB-C535FA3A740C}" type="parTrans" cxnId="{7F6D23B8-011C-4B93-9544-2927A0CCAFB7}">
      <dgm:prSet/>
      <dgm:spPr/>
      <dgm:t>
        <a:bodyPr/>
        <a:lstStyle/>
        <a:p>
          <a:endParaRPr lang="en-US"/>
        </a:p>
      </dgm:t>
    </dgm:pt>
    <dgm:pt modelId="{35EDF06B-E521-496C-B5D4-F052EFD17EC4}" type="sibTrans" cxnId="{7F6D23B8-011C-4B93-9544-2927A0CCAFB7}">
      <dgm:prSet/>
      <dgm:spPr/>
      <dgm:t>
        <a:bodyPr/>
        <a:lstStyle/>
        <a:p>
          <a:endParaRPr lang="en-US"/>
        </a:p>
      </dgm:t>
    </dgm:pt>
    <dgm:pt modelId="{5A4BD753-401C-4074-B56B-164B8AD5614F}">
      <dgm:prSet phldrT="[Text]"/>
      <dgm:spPr/>
      <dgm:t>
        <a:bodyPr/>
        <a:lstStyle/>
        <a:p>
          <a:r>
            <a:rPr lang="en-US" dirty="0" smtClean="0"/>
            <a:t>Feature Scaling</a:t>
          </a:r>
          <a:endParaRPr lang="en-US" dirty="0"/>
        </a:p>
      </dgm:t>
    </dgm:pt>
    <dgm:pt modelId="{9DAC824F-84FD-4FF6-8A2F-B1746148DF0F}" type="parTrans" cxnId="{1DE832EB-71C4-4792-9513-2B810A66DE5F}">
      <dgm:prSet/>
      <dgm:spPr/>
      <dgm:t>
        <a:bodyPr/>
        <a:lstStyle/>
        <a:p>
          <a:endParaRPr lang="en-US"/>
        </a:p>
      </dgm:t>
    </dgm:pt>
    <dgm:pt modelId="{CBE6A5EE-82E1-4EAD-9D7C-920158469845}" type="sibTrans" cxnId="{1DE832EB-71C4-4792-9513-2B810A66DE5F}">
      <dgm:prSet/>
      <dgm:spPr/>
      <dgm:t>
        <a:bodyPr/>
        <a:lstStyle/>
        <a:p>
          <a:endParaRPr lang="en-US"/>
        </a:p>
      </dgm:t>
    </dgm:pt>
    <dgm:pt modelId="{F20B657D-8882-42C3-BD83-3667EC176A77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0569123A-5318-42A4-905D-296EA1173809}" type="parTrans" cxnId="{9D344632-2B65-41E9-95C0-73F067E9DD56}">
      <dgm:prSet/>
      <dgm:spPr/>
      <dgm:t>
        <a:bodyPr/>
        <a:lstStyle/>
        <a:p>
          <a:endParaRPr lang="en-US"/>
        </a:p>
      </dgm:t>
    </dgm:pt>
    <dgm:pt modelId="{18187985-A562-4F4D-A04E-089F22F747C0}" type="sibTrans" cxnId="{9D344632-2B65-41E9-95C0-73F067E9DD56}">
      <dgm:prSet/>
      <dgm:spPr/>
      <dgm:t>
        <a:bodyPr/>
        <a:lstStyle/>
        <a:p>
          <a:endParaRPr lang="en-US"/>
        </a:p>
      </dgm:t>
    </dgm:pt>
    <dgm:pt modelId="{E794CA8D-CEFC-47C2-AB8D-E90AEC67AA7B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F2D547D7-05A8-408B-B672-331F9EB4595E}" type="parTrans" cxnId="{F031B179-014E-4ACD-84F2-4358CB74F5EA}">
      <dgm:prSet/>
      <dgm:spPr/>
      <dgm:t>
        <a:bodyPr/>
        <a:lstStyle/>
        <a:p>
          <a:endParaRPr lang="en-US"/>
        </a:p>
      </dgm:t>
    </dgm:pt>
    <dgm:pt modelId="{E99D799C-E979-4C05-8A92-A57538DAAB37}" type="sibTrans" cxnId="{F031B179-014E-4ACD-84F2-4358CB74F5EA}">
      <dgm:prSet/>
      <dgm:spPr/>
      <dgm:t>
        <a:bodyPr/>
        <a:lstStyle/>
        <a:p>
          <a:endParaRPr lang="en-US"/>
        </a:p>
      </dgm:t>
    </dgm:pt>
    <dgm:pt modelId="{270010E6-D465-433E-B5BD-2C99D8608E84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3F4341B9-9550-4C60-8720-37B30B14E0F6}" type="parTrans" cxnId="{224EBFFF-7247-41AE-B43F-F0560CF5ABAE}">
      <dgm:prSet/>
      <dgm:spPr/>
      <dgm:t>
        <a:bodyPr/>
        <a:lstStyle/>
        <a:p>
          <a:endParaRPr lang="en-US"/>
        </a:p>
      </dgm:t>
    </dgm:pt>
    <dgm:pt modelId="{13EF56EF-05AD-4E6B-99DA-2A40DAF397CA}" type="sibTrans" cxnId="{224EBFFF-7247-41AE-B43F-F0560CF5ABAE}">
      <dgm:prSet/>
      <dgm:spPr/>
      <dgm:t>
        <a:bodyPr/>
        <a:lstStyle/>
        <a:p>
          <a:endParaRPr lang="en-US"/>
        </a:p>
      </dgm:t>
    </dgm:pt>
    <dgm:pt modelId="{58AEE99A-BC79-4679-8C54-F07642C05D98}">
      <dgm:prSet phldrT="[Text]"/>
      <dgm:spPr/>
      <dgm:t>
        <a:bodyPr/>
        <a:lstStyle/>
        <a:p>
          <a:r>
            <a:rPr lang="en-US" dirty="0" smtClean="0"/>
            <a:t>Handling Categorical Variables</a:t>
          </a:r>
          <a:endParaRPr lang="en-US" dirty="0"/>
        </a:p>
      </dgm:t>
    </dgm:pt>
    <dgm:pt modelId="{14FD30A1-DB6B-4A68-84BE-67AAE95D6B82}" type="parTrans" cxnId="{2956E086-DB62-45F1-83A8-812708DC1D26}">
      <dgm:prSet/>
      <dgm:spPr/>
      <dgm:t>
        <a:bodyPr/>
        <a:lstStyle/>
        <a:p>
          <a:endParaRPr lang="en-US"/>
        </a:p>
      </dgm:t>
    </dgm:pt>
    <dgm:pt modelId="{429C1EC4-7E22-48D8-A831-AB831ABBD281}" type="sibTrans" cxnId="{2956E086-DB62-45F1-83A8-812708DC1D26}">
      <dgm:prSet/>
      <dgm:spPr/>
      <dgm:t>
        <a:bodyPr/>
        <a:lstStyle/>
        <a:p>
          <a:endParaRPr lang="en-US"/>
        </a:p>
      </dgm:t>
    </dgm:pt>
    <dgm:pt modelId="{FA9B5BE7-714F-4C7E-982E-89273663F29E}">
      <dgm:prSet phldrT="[Text]"/>
      <dgm:spPr/>
      <dgm:t>
        <a:bodyPr/>
        <a:lstStyle/>
        <a:p>
          <a:r>
            <a:rPr lang="en-US" dirty="0" smtClean="0"/>
            <a:t>Train Test Split</a:t>
          </a:r>
          <a:endParaRPr lang="en-US" dirty="0"/>
        </a:p>
      </dgm:t>
    </dgm:pt>
    <dgm:pt modelId="{1F6CB148-92D5-4C14-9735-EF73EAEA8E22}" type="parTrans" cxnId="{3F13CB55-EF86-49DC-8AAA-210F515A4367}">
      <dgm:prSet/>
      <dgm:spPr/>
      <dgm:t>
        <a:bodyPr/>
        <a:lstStyle/>
        <a:p>
          <a:endParaRPr lang="en-US"/>
        </a:p>
      </dgm:t>
    </dgm:pt>
    <dgm:pt modelId="{E400D6CB-959A-4C3A-8683-B9CBE1DA4F08}" type="sibTrans" cxnId="{3F13CB55-EF86-49DC-8AAA-210F515A4367}">
      <dgm:prSet/>
      <dgm:spPr/>
      <dgm:t>
        <a:bodyPr/>
        <a:lstStyle/>
        <a:p>
          <a:endParaRPr lang="en-US"/>
        </a:p>
      </dgm:t>
    </dgm:pt>
    <dgm:pt modelId="{815CC848-2C1A-41F6-872C-A869D9F1DE9F}">
      <dgm:prSet phldrT="[Text]"/>
      <dgm:spPr/>
      <dgm:t>
        <a:bodyPr/>
        <a:lstStyle/>
        <a:p>
          <a:r>
            <a:rPr lang="en-US" dirty="0" smtClean="0"/>
            <a:t>Model Deployment</a:t>
          </a:r>
        </a:p>
      </dgm:t>
    </dgm:pt>
    <dgm:pt modelId="{330BB5BF-37E3-4394-B155-DD41941E41F0}" type="parTrans" cxnId="{DB003CFF-0805-4726-B0DD-69E9209B5EF7}">
      <dgm:prSet/>
      <dgm:spPr/>
      <dgm:t>
        <a:bodyPr/>
        <a:lstStyle/>
        <a:p>
          <a:endParaRPr lang="en-US"/>
        </a:p>
      </dgm:t>
    </dgm:pt>
    <dgm:pt modelId="{C0785A65-F4D6-40C5-A42E-208DE366AF05}" type="sibTrans" cxnId="{DB003CFF-0805-4726-B0DD-69E9209B5EF7}">
      <dgm:prSet/>
      <dgm:spPr/>
      <dgm:t>
        <a:bodyPr/>
        <a:lstStyle/>
        <a:p>
          <a:endParaRPr lang="en-US"/>
        </a:p>
      </dgm:t>
    </dgm:pt>
    <dgm:pt modelId="{2AD3F1DE-DBFA-4EEF-B6B0-74B354710A0C}" type="pres">
      <dgm:prSet presAssocID="{527043F6-5B5A-47DE-A928-1ED879A750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11B98-1811-411F-857D-2B505AAF9AC7}" type="pres">
      <dgm:prSet presAssocID="{AF343B94-94F9-468C-8AD7-69BFE7B84B80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0A4D7-E727-48B1-83A8-02E9F5E87289}" type="pres">
      <dgm:prSet presAssocID="{FCB751BE-6A04-46D2-BF31-745CA3D0D15C}" presName="sibTrans" presStyleLbl="sibTrans2D1" presStyleIdx="0" presStyleCnt="11"/>
      <dgm:spPr/>
      <dgm:t>
        <a:bodyPr/>
        <a:lstStyle/>
        <a:p>
          <a:endParaRPr lang="en-US"/>
        </a:p>
      </dgm:t>
    </dgm:pt>
    <dgm:pt modelId="{C3756AAE-5656-4C8F-B617-76DFA29EB5FF}" type="pres">
      <dgm:prSet presAssocID="{FCB751BE-6A04-46D2-BF31-745CA3D0D15C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A62E4EF4-8AA0-40F4-8E97-390180F420F7}" type="pres">
      <dgm:prSet presAssocID="{F20B657D-8882-42C3-BD83-3667EC176A7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40835-5330-4246-AB7C-D5CED9625529}" type="pres">
      <dgm:prSet presAssocID="{18187985-A562-4F4D-A04E-089F22F747C0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160AB3FA-5CC0-4CDF-804C-F4A796B117A8}" type="pres">
      <dgm:prSet presAssocID="{18187985-A562-4F4D-A04E-089F22F747C0}" presName="connectorText" presStyleLbl="sibTrans2D1" presStyleIdx="1" presStyleCnt="11"/>
      <dgm:spPr/>
      <dgm:t>
        <a:bodyPr/>
        <a:lstStyle/>
        <a:p>
          <a:endParaRPr lang="en-US"/>
        </a:p>
      </dgm:t>
    </dgm:pt>
    <dgm:pt modelId="{413CAC12-1DF2-4AB2-918C-E1C40A861A0D}" type="pres">
      <dgm:prSet presAssocID="{E794CA8D-CEFC-47C2-AB8D-E90AEC67AA7B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361BD-E384-4869-8ACB-CD8E71CCB0A7}" type="pres">
      <dgm:prSet presAssocID="{E99D799C-E979-4C05-8A92-A57538DAAB37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C498A45F-0301-4CE4-87F6-6E52C915AB8C}" type="pres">
      <dgm:prSet presAssocID="{E99D799C-E979-4C05-8A92-A57538DAAB37}" presName="connectorText" presStyleLbl="sibTrans2D1" presStyleIdx="2" presStyleCnt="11"/>
      <dgm:spPr/>
      <dgm:t>
        <a:bodyPr/>
        <a:lstStyle/>
        <a:p>
          <a:endParaRPr lang="en-US"/>
        </a:p>
      </dgm:t>
    </dgm:pt>
    <dgm:pt modelId="{9BF3B06B-8294-4B27-A9DA-0DCE81C7372B}" type="pres">
      <dgm:prSet presAssocID="{270010E6-D465-433E-B5BD-2C99D8608E8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D4DCF-78FA-424D-BE76-67D8A53F8B28}" type="pres">
      <dgm:prSet presAssocID="{13EF56EF-05AD-4E6B-99DA-2A40DAF397CA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AB3F43A4-6862-4509-90C3-0209710B21A5}" type="pres">
      <dgm:prSet presAssocID="{13EF56EF-05AD-4E6B-99DA-2A40DAF397CA}" presName="connectorText" presStyleLbl="sibTrans2D1" presStyleIdx="3" presStyleCnt="11"/>
      <dgm:spPr/>
      <dgm:t>
        <a:bodyPr/>
        <a:lstStyle/>
        <a:p>
          <a:endParaRPr lang="en-US"/>
        </a:p>
      </dgm:t>
    </dgm:pt>
    <dgm:pt modelId="{9FE38241-B9A2-47C1-AEF4-45D218A7D56A}" type="pres">
      <dgm:prSet presAssocID="{58AEE99A-BC79-4679-8C54-F07642C05D9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3F1F8-453F-434B-A531-A69002E1C942}" type="pres">
      <dgm:prSet presAssocID="{429C1EC4-7E22-48D8-A831-AB831ABBD281}" presName="sibTrans" presStyleLbl="sibTrans2D1" presStyleIdx="4" presStyleCnt="11"/>
      <dgm:spPr/>
      <dgm:t>
        <a:bodyPr/>
        <a:lstStyle/>
        <a:p>
          <a:endParaRPr lang="en-US"/>
        </a:p>
      </dgm:t>
    </dgm:pt>
    <dgm:pt modelId="{CB9AFBFB-FCE9-4705-8CF4-5AA6F682B08C}" type="pres">
      <dgm:prSet presAssocID="{429C1EC4-7E22-48D8-A831-AB831ABBD281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BE47A5CC-882A-4BD3-ADFC-586A32AA9D27}" type="pres">
      <dgm:prSet presAssocID="{FA9B5BE7-714F-4C7E-982E-89273663F29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91B0E-3C43-440B-AB5F-A153BFA5A9A6}" type="pres">
      <dgm:prSet presAssocID="{E400D6CB-959A-4C3A-8683-B9CBE1DA4F08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A0A0AE87-1D70-407F-8A9A-19B568B30506}" type="pres">
      <dgm:prSet presAssocID="{E400D6CB-959A-4C3A-8683-B9CBE1DA4F08}" presName="connectorText" presStyleLbl="sibTrans2D1" presStyleIdx="5" presStyleCnt="11"/>
      <dgm:spPr/>
      <dgm:t>
        <a:bodyPr/>
        <a:lstStyle/>
        <a:p>
          <a:endParaRPr lang="en-US"/>
        </a:p>
      </dgm:t>
    </dgm:pt>
    <dgm:pt modelId="{57E27C0F-201A-4FD7-98CC-698A03671A67}" type="pres">
      <dgm:prSet presAssocID="{5A4BD753-401C-4074-B56B-164B8AD5614F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1F59E-74F2-4660-BEFF-AFBBB3C07E74}" type="pres">
      <dgm:prSet presAssocID="{CBE6A5EE-82E1-4EAD-9D7C-920158469845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3AE5EEBB-C7A1-4511-84AB-301BFE8F208E}" type="pres">
      <dgm:prSet presAssocID="{CBE6A5EE-82E1-4EAD-9D7C-920158469845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3C2C6EA4-C7A6-45E2-B169-EBF7FEAB51E2}" type="pres">
      <dgm:prSet presAssocID="{82C7BE3E-3DF4-4434-8DF7-362A7DFE49D2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52ECA-1CD0-484A-94AD-271D25026BA7}" type="pres">
      <dgm:prSet presAssocID="{BF7B911F-230D-456B-916E-0C2A3228DFD0}" presName="sibTrans" presStyleLbl="sibTrans2D1" presStyleIdx="7" presStyleCnt="11"/>
      <dgm:spPr/>
      <dgm:t>
        <a:bodyPr/>
        <a:lstStyle/>
        <a:p>
          <a:endParaRPr lang="en-US"/>
        </a:p>
      </dgm:t>
    </dgm:pt>
    <dgm:pt modelId="{C432CF8A-0FE1-49A7-8B4E-6BF1596D759D}" type="pres">
      <dgm:prSet presAssocID="{BF7B911F-230D-456B-916E-0C2A3228DFD0}" presName="connectorText" presStyleLbl="sibTrans2D1" presStyleIdx="7" presStyleCnt="11"/>
      <dgm:spPr/>
      <dgm:t>
        <a:bodyPr/>
        <a:lstStyle/>
        <a:p>
          <a:endParaRPr lang="en-US"/>
        </a:p>
      </dgm:t>
    </dgm:pt>
    <dgm:pt modelId="{0029C9A4-0798-4251-B2E1-9019D671E6A8}" type="pres">
      <dgm:prSet presAssocID="{8D74DE38-A32A-464E-8FE7-E7F806CB850C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998A5-C09D-4501-95E1-BB1A48A3A0BC}" type="pres">
      <dgm:prSet presAssocID="{BC7FEAA3-D33B-449F-A70F-FB499B8F583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9171EDC1-0392-4A24-B9D4-171DC15805E7}" type="pres">
      <dgm:prSet presAssocID="{BC7FEAA3-D33B-449F-A70F-FB499B8F583D}" presName="connectorText" presStyleLbl="sibTrans2D1" presStyleIdx="8" presStyleCnt="11"/>
      <dgm:spPr/>
      <dgm:t>
        <a:bodyPr/>
        <a:lstStyle/>
        <a:p>
          <a:endParaRPr lang="en-US"/>
        </a:p>
      </dgm:t>
    </dgm:pt>
    <dgm:pt modelId="{BFF33CF3-C875-4424-9894-398A1DEC68E2}" type="pres">
      <dgm:prSet presAssocID="{B4FDC8DD-DE6E-4919-9652-8DB2ACDFE807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61C89-0E5D-4AF7-B3A5-4DAEBCECC412}" type="pres">
      <dgm:prSet presAssocID="{548ED558-9311-40EB-BE01-84707F5BEE5F}" presName="sibTrans" presStyleLbl="sibTrans2D1" presStyleIdx="9" presStyleCnt="11"/>
      <dgm:spPr/>
      <dgm:t>
        <a:bodyPr/>
        <a:lstStyle/>
        <a:p>
          <a:endParaRPr lang="en-US"/>
        </a:p>
      </dgm:t>
    </dgm:pt>
    <dgm:pt modelId="{FF44814C-B8FF-4FE0-87E9-5688650746B8}" type="pres">
      <dgm:prSet presAssocID="{548ED558-9311-40EB-BE01-84707F5BEE5F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7D247904-F2C2-44C4-A45B-9B2BCAFDF0F8}" type="pres">
      <dgm:prSet presAssocID="{14BC0846-EF9E-4EC3-97E6-58B2F561A33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A20B4-8DAE-4012-AD58-D5BDC1115510}" type="pres">
      <dgm:prSet presAssocID="{35EDF06B-E521-496C-B5D4-F052EFD17EC4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23943368-D986-43D5-9639-ECDB1EFC7022}" type="pres">
      <dgm:prSet presAssocID="{35EDF06B-E521-496C-B5D4-F052EFD17EC4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BF8F4D31-7DDD-46FE-9599-2710B50F31E6}" type="pres">
      <dgm:prSet presAssocID="{815CC848-2C1A-41F6-872C-A869D9F1DE9F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75D9F-3608-41C9-BAC3-EFAB92190262}" type="presOf" srcId="{B4FDC8DD-DE6E-4919-9652-8DB2ACDFE807}" destId="{BFF33CF3-C875-4424-9894-398A1DEC68E2}" srcOrd="0" destOrd="0" presId="urn:microsoft.com/office/officeart/2005/8/layout/process5"/>
    <dgm:cxn modelId="{578E443E-A1FB-4FD4-A9EC-0C5A43FDDD54}" type="presOf" srcId="{13EF56EF-05AD-4E6B-99DA-2A40DAF397CA}" destId="{DA4D4DCF-78FA-424D-BE76-67D8A53F8B28}" srcOrd="0" destOrd="0" presId="urn:microsoft.com/office/officeart/2005/8/layout/process5"/>
    <dgm:cxn modelId="{7F3DFEA0-08F0-40E8-AE96-55DE85FF85FA}" srcId="{527043F6-5B5A-47DE-A928-1ED879A75030}" destId="{82C7BE3E-3DF4-4434-8DF7-362A7DFE49D2}" srcOrd="7" destOrd="0" parTransId="{A04832E2-7E36-4D17-9575-DF2F05EE6E5D}" sibTransId="{BF7B911F-230D-456B-916E-0C2A3228DFD0}"/>
    <dgm:cxn modelId="{F031B179-014E-4ACD-84F2-4358CB74F5EA}" srcId="{527043F6-5B5A-47DE-A928-1ED879A75030}" destId="{E794CA8D-CEFC-47C2-AB8D-E90AEC67AA7B}" srcOrd="2" destOrd="0" parTransId="{F2D547D7-05A8-408B-B672-331F9EB4595E}" sibTransId="{E99D799C-E979-4C05-8A92-A57538DAAB37}"/>
    <dgm:cxn modelId="{E57B94E3-F740-4A24-939F-336BB4E09BFC}" type="presOf" srcId="{E400D6CB-959A-4C3A-8683-B9CBE1DA4F08}" destId="{A0A0AE87-1D70-407F-8A9A-19B568B30506}" srcOrd="1" destOrd="0" presId="urn:microsoft.com/office/officeart/2005/8/layout/process5"/>
    <dgm:cxn modelId="{C68F5991-9E5C-4193-9CE7-646BC79EE45E}" srcId="{527043F6-5B5A-47DE-A928-1ED879A75030}" destId="{B4FDC8DD-DE6E-4919-9652-8DB2ACDFE807}" srcOrd="9" destOrd="0" parTransId="{1410DD89-0FFC-4537-AD28-3DA53C4D13EB}" sibTransId="{548ED558-9311-40EB-BE01-84707F5BEE5F}"/>
    <dgm:cxn modelId="{224EBFFF-7247-41AE-B43F-F0560CF5ABAE}" srcId="{527043F6-5B5A-47DE-A928-1ED879A75030}" destId="{270010E6-D465-433E-B5BD-2C99D8608E84}" srcOrd="3" destOrd="0" parTransId="{3F4341B9-9550-4C60-8720-37B30B14E0F6}" sibTransId="{13EF56EF-05AD-4E6B-99DA-2A40DAF397CA}"/>
    <dgm:cxn modelId="{E1E73D3D-BE83-47CE-BDFC-5AEA373E80A2}" type="presOf" srcId="{AF343B94-94F9-468C-8AD7-69BFE7B84B80}" destId="{84F11B98-1811-411F-857D-2B505AAF9AC7}" srcOrd="0" destOrd="0" presId="urn:microsoft.com/office/officeart/2005/8/layout/process5"/>
    <dgm:cxn modelId="{CB3AD357-7E1B-4768-B2BF-8C2C7328208F}" type="presOf" srcId="{58AEE99A-BC79-4679-8C54-F07642C05D98}" destId="{9FE38241-B9A2-47C1-AEF4-45D218A7D56A}" srcOrd="0" destOrd="0" presId="urn:microsoft.com/office/officeart/2005/8/layout/process5"/>
    <dgm:cxn modelId="{E3F84D17-2209-4048-9FAA-DED5B0292947}" type="presOf" srcId="{E794CA8D-CEFC-47C2-AB8D-E90AEC67AA7B}" destId="{413CAC12-1DF2-4AB2-918C-E1C40A861A0D}" srcOrd="0" destOrd="0" presId="urn:microsoft.com/office/officeart/2005/8/layout/process5"/>
    <dgm:cxn modelId="{B28E2899-BE4C-4967-8F76-7327F4F7E24F}" type="presOf" srcId="{815CC848-2C1A-41F6-872C-A869D9F1DE9F}" destId="{BF8F4D31-7DDD-46FE-9599-2710B50F31E6}" srcOrd="0" destOrd="0" presId="urn:microsoft.com/office/officeart/2005/8/layout/process5"/>
    <dgm:cxn modelId="{6791F4BF-5AA3-47DE-A212-49E53D7819DD}" type="presOf" srcId="{548ED558-9311-40EB-BE01-84707F5BEE5F}" destId="{FF44814C-B8FF-4FE0-87E9-5688650746B8}" srcOrd="1" destOrd="0" presId="urn:microsoft.com/office/officeart/2005/8/layout/process5"/>
    <dgm:cxn modelId="{DFC8AF55-4338-4FC8-AB44-27629DACD0D0}" type="presOf" srcId="{35EDF06B-E521-496C-B5D4-F052EFD17EC4}" destId="{23943368-D986-43D5-9639-ECDB1EFC7022}" srcOrd="1" destOrd="0" presId="urn:microsoft.com/office/officeart/2005/8/layout/process5"/>
    <dgm:cxn modelId="{7EA6A5E5-5C6C-4965-80A7-135ABE60B18E}" type="presOf" srcId="{429C1EC4-7E22-48D8-A831-AB831ABBD281}" destId="{2643F1F8-453F-434B-A531-A69002E1C942}" srcOrd="0" destOrd="0" presId="urn:microsoft.com/office/officeart/2005/8/layout/process5"/>
    <dgm:cxn modelId="{94DBCC70-0502-4DAA-B5B7-55C85DD6789D}" type="presOf" srcId="{E400D6CB-959A-4C3A-8683-B9CBE1DA4F08}" destId="{C8291B0E-3C43-440B-AB5F-A153BFA5A9A6}" srcOrd="0" destOrd="0" presId="urn:microsoft.com/office/officeart/2005/8/layout/process5"/>
    <dgm:cxn modelId="{D53E83F3-5293-448A-A9C8-74164DA3FF55}" type="presOf" srcId="{FA9B5BE7-714F-4C7E-982E-89273663F29E}" destId="{BE47A5CC-882A-4BD3-ADFC-586A32AA9D27}" srcOrd="0" destOrd="0" presId="urn:microsoft.com/office/officeart/2005/8/layout/process5"/>
    <dgm:cxn modelId="{9FE0D250-8F81-440C-925D-3F29865A966F}" type="presOf" srcId="{5A4BD753-401C-4074-B56B-164B8AD5614F}" destId="{57E27C0F-201A-4FD7-98CC-698A03671A67}" srcOrd="0" destOrd="0" presId="urn:microsoft.com/office/officeart/2005/8/layout/process5"/>
    <dgm:cxn modelId="{A27D9FB2-29FE-4C82-BE90-7A8C1FE117A2}" type="presOf" srcId="{FCB751BE-6A04-46D2-BF31-745CA3D0D15C}" destId="{B190A4D7-E727-48B1-83A8-02E9F5E87289}" srcOrd="0" destOrd="0" presId="urn:microsoft.com/office/officeart/2005/8/layout/process5"/>
    <dgm:cxn modelId="{1DE832EB-71C4-4792-9513-2B810A66DE5F}" srcId="{527043F6-5B5A-47DE-A928-1ED879A75030}" destId="{5A4BD753-401C-4074-B56B-164B8AD5614F}" srcOrd="6" destOrd="0" parTransId="{9DAC824F-84FD-4FF6-8A2F-B1746148DF0F}" sibTransId="{CBE6A5EE-82E1-4EAD-9D7C-920158469845}"/>
    <dgm:cxn modelId="{BB502A86-30F2-4D00-9B3A-28C51365201B}" type="presOf" srcId="{548ED558-9311-40EB-BE01-84707F5BEE5F}" destId="{8A461C89-0E5D-4AF7-B3A5-4DAEBCECC412}" srcOrd="0" destOrd="0" presId="urn:microsoft.com/office/officeart/2005/8/layout/process5"/>
    <dgm:cxn modelId="{B976D4CB-0AA9-4450-900B-E46248020C25}" type="presOf" srcId="{18187985-A562-4F4D-A04E-089F22F747C0}" destId="{73440835-5330-4246-AB7C-D5CED9625529}" srcOrd="0" destOrd="0" presId="urn:microsoft.com/office/officeart/2005/8/layout/process5"/>
    <dgm:cxn modelId="{2C92FCAB-8616-4A85-A731-0F3AD6533B8A}" type="presOf" srcId="{8D74DE38-A32A-464E-8FE7-E7F806CB850C}" destId="{0029C9A4-0798-4251-B2E1-9019D671E6A8}" srcOrd="0" destOrd="0" presId="urn:microsoft.com/office/officeart/2005/8/layout/process5"/>
    <dgm:cxn modelId="{FDA0DFF3-C6EF-439B-B9AB-990FC635DCF1}" srcId="{527043F6-5B5A-47DE-A928-1ED879A75030}" destId="{AF343B94-94F9-468C-8AD7-69BFE7B84B80}" srcOrd="0" destOrd="0" parTransId="{45745A73-C596-4498-97F0-5C0081160B19}" sibTransId="{FCB751BE-6A04-46D2-BF31-745CA3D0D15C}"/>
    <dgm:cxn modelId="{4CE9E0EB-5D76-402B-90A5-582DEEB794BD}" type="presOf" srcId="{BC7FEAA3-D33B-449F-A70F-FB499B8F583D}" destId="{9171EDC1-0392-4A24-B9D4-171DC15805E7}" srcOrd="1" destOrd="0" presId="urn:microsoft.com/office/officeart/2005/8/layout/process5"/>
    <dgm:cxn modelId="{D4C5018C-5C93-486F-BC0F-6C68B9D258AE}" type="presOf" srcId="{F20B657D-8882-42C3-BD83-3667EC176A77}" destId="{A62E4EF4-8AA0-40F4-8E97-390180F420F7}" srcOrd="0" destOrd="0" presId="urn:microsoft.com/office/officeart/2005/8/layout/process5"/>
    <dgm:cxn modelId="{3F13CB55-EF86-49DC-8AAA-210F515A4367}" srcId="{527043F6-5B5A-47DE-A928-1ED879A75030}" destId="{FA9B5BE7-714F-4C7E-982E-89273663F29E}" srcOrd="5" destOrd="0" parTransId="{1F6CB148-92D5-4C14-9735-EF73EAEA8E22}" sibTransId="{E400D6CB-959A-4C3A-8683-B9CBE1DA4F08}"/>
    <dgm:cxn modelId="{FE93CB72-6923-4BF1-AF41-B325E3FF15E8}" type="presOf" srcId="{BF7B911F-230D-456B-916E-0C2A3228DFD0}" destId="{C432CF8A-0FE1-49A7-8B4E-6BF1596D759D}" srcOrd="1" destOrd="0" presId="urn:microsoft.com/office/officeart/2005/8/layout/process5"/>
    <dgm:cxn modelId="{E9CEAAD4-4909-4B6F-91B0-A98921A7B1CF}" type="presOf" srcId="{13EF56EF-05AD-4E6B-99DA-2A40DAF397CA}" destId="{AB3F43A4-6862-4509-90C3-0209710B21A5}" srcOrd="1" destOrd="0" presId="urn:microsoft.com/office/officeart/2005/8/layout/process5"/>
    <dgm:cxn modelId="{7F6D23B8-011C-4B93-9544-2927A0CCAFB7}" srcId="{527043F6-5B5A-47DE-A928-1ED879A75030}" destId="{14BC0846-EF9E-4EC3-97E6-58B2F561A33D}" srcOrd="10" destOrd="0" parTransId="{55652827-A00E-41BD-82CB-C535FA3A740C}" sibTransId="{35EDF06B-E521-496C-B5D4-F052EFD17EC4}"/>
    <dgm:cxn modelId="{6A194342-E4A5-40CF-A554-C1037553B4B5}" type="presOf" srcId="{E99D799C-E979-4C05-8A92-A57538DAAB37}" destId="{C498A45F-0301-4CE4-87F6-6E52C915AB8C}" srcOrd="1" destOrd="0" presId="urn:microsoft.com/office/officeart/2005/8/layout/process5"/>
    <dgm:cxn modelId="{D5BE9A8A-2CDE-485E-9D65-66651328F9A3}" type="presOf" srcId="{CBE6A5EE-82E1-4EAD-9D7C-920158469845}" destId="{3AE5EEBB-C7A1-4511-84AB-301BFE8F208E}" srcOrd="1" destOrd="0" presId="urn:microsoft.com/office/officeart/2005/8/layout/process5"/>
    <dgm:cxn modelId="{71BB7598-91BF-4B21-8141-7EB78AD59E50}" type="presOf" srcId="{35EDF06B-E521-496C-B5D4-F052EFD17EC4}" destId="{28DA20B4-8DAE-4012-AD58-D5BDC1115510}" srcOrd="0" destOrd="0" presId="urn:microsoft.com/office/officeart/2005/8/layout/process5"/>
    <dgm:cxn modelId="{3E25F359-18CE-49C1-9546-4C86A60FF925}" type="presOf" srcId="{BC7FEAA3-D33B-449F-A70F-FB499B8F583D}" destId="{3D3998A5-C09D-4501-95E1-BB1A48A3A0BC}" srcOrd="0" destOrd="0" presId="urn:microsoft.com/office/officeart/2005/8/layout/process5"/>
    <dgm:cxn modelId="{EAE68A3B-F8C1-40F7-AF81-AE5E62686AD5}" type="presOf" srcId="{14BC0846-EF9E-4EC3-97E6-58B2F561A33D}" destId="{7D247904-F2C2-44C4-A45B-9B2BCAFDF0F8}" srcOrd="0" destOrd="0" presId="urn:microsoft.com/office/officeart/2005/8/layout/process5"/>
    <dgm:cxn modelId="{9D344632-2B65-41E9-95C0-73F067E9DD56}" srcId="{527043F6-5B5A-47DE-A928-1ED879A75030}" destId="{F20B657D-8882-42C3-BD83-3667EC176A77}" srcOrd="1" destOrd="0" parTransId="{0569123A-5318-42A4-905D-296EA1173809}" sibTransId="{18187985-A562-4F4D-A04E-089F22F747C0}"/>
    <dgm:cxn modelId="{39914A58-0FAB-4AFC-BF4E-214FCD76D465}" type="presOf" srcId="{270010E6-D465-433E-B5BD-2C99D8608E84}" destId="{9BF3B06B-8294-4B27-A9DA-0DCE81C7372B}" srcOrd="0" destOrd="0" presId="urn:microsoft.com/office/officeart/2005/8/layout/process5"/>
    <dgm:cxn modelId="{7A111577-799D-40B0-9D8A-5A4367A65374}" type="presOf" srcId="{18187985-A562-4F4D-A04E-089F22F747C0}" destId="{160AB3FA-5CC0-4CDF-804C-F4A796B117A8}" srcOrd="1" destOrd="0" presId="urn:microsoft.com/office/officeart/2005/8/layout/process5"/>
    <dgm:cxn modelId="{47C8CAE2-B554-4052-99A2-51343505A9A6}" type="presOf" srcId="{FCB751BE-6A04-46D2-BF31-745CA3D0D15C}" destId="{C3756AAE-5656-4C8F-B617-76DFA29EB5FF}" srcOrd="1" destOrd="0" presId="urn:microsoft.com/office/officeart/2005/8/layout/process5"/>
    <dgm:cxn modelId="{4B2215ED-BAF9-46AF-9779-870B2339B6B8}" srcId="{527043F6-5B5A-47DE-A928-1ED879A75030}" destId="{8D74DE38-A32A-464E-8FE7-E7F806CB850C}" srcOrd="8" destOrd="0" parTransId="{D06A700F-BE3C-4FEB-A12C-5AA5C1540475}" sibTransId="{BC7FEAA3-D33B-449F-A70F-FB499B8F583D}"/>
    <dgm:cxn modelId="{2956E086-DB62-45F1-83A8-812708DC1D26}" srcId="{527043F6-5B5A-47DE-A928-1ED879A75030}" destId="{58AEE99A-BC79-4679-8C54-F07642C05D98}" srcOrd="4" destOrd="0" parTransId="{14FD30A1-DB6B-4A68-84BE-67AAE95D6B82}" sibTransId="{429C1EC4-7E22-48D8-A831-AB831ABBD281}"/>
    <dgm:cxn modelId="{361DBBE8-468C-4702-87C8-859669499B64}" type="presOf" srcId="{527043F6-5B5A-47DE-A928-1ED879A75030}" destId="{2AD3F1DE-DBFA-4EEF-B6B0-74B354710A0C}" srcOrd="0" destOrd="0" presId="urn:microsoft.com/office/officeart/2005/8/layout/process5"/>
    <dgm:cxn modelId="{C90A97E5-E0EE-4ECA-BD83-D17C1AA2865E}" type="presOf" srcId="{E99D799C-E979-4C05-8A92-A57538DAAB37}" destId="{226361BD-E384-4869-8ACB-CD8E71CCB0A7}" srcOrd="0" destOrd="0" presId="urn:microsoft.com/office/officeart/2005/8/layout/process5"/>
    <dgm:cxn modelId="{77AD811F-5700-4C6B-A37D-44AC84EA983C}" type="presOf" srcId="{429C1EC4-7E22-48D8-A831-AB831ABBD281}" destId="{CB9AFBFB-FCE9-4705-8CF4-5AA6F682B08C}" srcOrd="1" destOrd="0" presId="urn:microsoft.com/office/officeart/2005/8/layout/process5"/>
    <dgm:cxn modelId="{763BF03B-22A8-45D3-B786-7F60BEE6AF52}" type="presOf" srcId="{BF7B911F-230D-456B-916E-0C2A3228DFD0}" destId="{A6052ECA-1CD0-484A-94AD-271D25026BA7}" srcOrd="0" destOrd="0" presId="urn:microsoft.com/office/officeart/2005/8/layout/process5"/>
    <dgm:cxn modelId="{4F22FDB2-1D44-4F1C-B982-06A936194A9E}" type="presOf" srcId="{CBE6A5EE-82E1-4EAD-9D7C-920158469845}" destId="{8671F59E-74F2-4660-BEFF-AFBBB3C07E74}" srcOrd="0" destOrd="0" presId="urn:microsoft.com/office/officeart/2005/8/layout/process5"/>
    <dgm:cxn modelId="{B72B8040-28AB-42B8-9856-6E25139D271D}" type="presOf" srcId="{82C7BE3E-3DF4-4434-8DF7-362A7DFE49D2}" destId="{3C2C6EA4-C7A6-45E2-B169-EBF7FEAB51E2}" srcOrd="0" destOrd="0" presId="urn:microsoft.com/office/officeart/2005/8/layout/process5"/>
    <dgm:cxn modelId="{DB003CFF-0805-4726-B0DD-69E9209B5EF7}" srcId="{527043F6-5B5A-47DE-A928-1ED879A75030}" destId="{815CC848-2C1A-41F6-872C-A869D9F1DE9F}" srcOrd="11" destOrd="0" parTransId="{330BB5BF-37E3-4394-B155-DD41941E41F0}" sibTransId="{C0785A65-F4D6-40C5-A42E-208DE366AF05}"/>
    <dgm:cxn modelId="{B57482B2-93A1-48E6-9724-9843F5D1D400}" type="presParOf" srcId="{2AD3F1DE-DBFA-4EEF-B6B0-74B354710A0C}" destId="{84F11B98-1811-411F-857D-2B505AAF9AC7}" srcOrd="0" destOrd="0" presId="urn:microsoft.com/office/officeart/2005/8/layout/process5"/>
    <dgm:cxn modelId="{60D78D4D-5771-4218-AF96-E37C2D42658D}" type="presParOf" srcId="{2AD3F1DE-DBFA-4EEF-B6B0-74B354710A0C}" destId="{B190A4D7-E727-48B1-83A8-02E9F5E87289}" srcOrd="1" destOrd="0" presId="urn:microsoft.com/office/officeart/2005/8/layout/process5"/>
    <dgm:cxn modelId="{D1245667-A7CD-47BD-9AD9-A0556AA32DE0}" type="presParOf" srcId="{B190A4D7-E727-48B1-83A8-02E9F5E87289}" destId="{C3756AAE-5656-4C8F-B617-76DFA29EB5FF}" srcOrd="0" destOrd="0" presId="urn:microsoft.com/office/officeart/2005/8/layout/process5"/>
    <dgm:cxn modelId="{A0E8692C-374F-4AB2-B379-EF75A2E2311F}" type="presParOf" srcId="{2AD3F1DE-DBFA-4EEF-B6B0-74B354710A0C}" destId="{A62E4EF4-8AA0-40F4-8E97-390180F420F7}" srcOrd="2" destOrd="0" presId="urn:microsoft.com/office/officeart/2005/8/layout/process5"/>
    <dgm:cxn modelId="{A3CD3E05-4674-400D-93F3-7777F5D96605}" type="presParOf" srcId="{2AD3F1DE-DBFA-4EEF-B6B0-74B354710A0C}" destId="{73440835-5330-4246-AB7C-D5CED9625529}" srcOrd="3" destOrd="0" presId="urn:microsoft.com/office/officeart/2005/8/layout/process5"/>
    <dgm:cxn modelId="{3FEEA881-063B-4304-9BD1-11EF333C33AF}" type="presParOf" srcId="{73440835-5330-4246-AB7C-D5CED9625529}" destId="{160AB3FA-5CC0-4CDF-804C-F4A796B117A8}" srcOrd="0" destOrd="0" presId="urn:microsoft.com/office/officeart/2005/8/layout/process5"/>
    <dgm:cxn modelId="{FE989808-B6FF-4D56-A238-DFF8206FB74F}" type="presParOf" srcId="{2AD3F1DE-DBFA-4EEF-B6B0-74B354710A0C}" destId="{413CAC12-1DF2-4AB2-918C-E1C40A861A0D}" srcOrd="4" destOrd="0" presId="urn:microsoft.com/office/officeart/2005/8/layout/process5"/>
    <dgm:cxn modelId="{30C4111C-BB0C-41D1-B64C-A4A3149FFD58}" type="presParOf" srcId="{2AD3F1DE-DBFA-4EEF-B6B0-74B354710A0C}" destId="{226361BD-E384-4869-8ACB-CD8E71CCB0A7}" srcOrd="5" destOrd="0" presId="urn:microsoft.com/office/officeart/2005/8/layout/process5"/>
    <dgm:cxn modelId="{4582C094-ACD2-42E6-87B6-12BE2943F7FA}" type="presParOf" srcId="{226361BD-E384-4869-8ACB-CD8E71CCB0A7}" destId="{C498A45F-0301-4CE4-87F6-6E52C915AB8C}" srcOrd="0" destOrd="0" presId="urn:microsoft.com/office/officeart/2005/8/layout/process5"/>
    <dgm:cxn modelId="{EFF9ADA2-3757-4500-B9A9-182FF31CADA5}" type="presParOf" srcId="{2AD3F1DE-DBFA-4EEF-B6B0-74B354710A0C}" destId="{9BF3B06B-8294-4B27-A9DA-0DCE81C7372B}" srcOrd="6" destOrd="0" presId="urn:microsoft.com/office/officeart/2005/8/layout/process5"/>
    <dgm:cxn modelId="{7EA7B1F8-4414-4F78-B553-DB15835CC5A2}" type="presParOf" srcId="{2AD3F1DE-DBFA-4EEF-B6B0-74B354710A0C}" destId="{DA4D4DCF-78FA-424D-BE76-67D8A53F8B28}" srcOrd="7" destOrd="0" presId="urn:microsoft.com/office/officeart/2005/8/layout/process5"/>
    <dgm:cxn modelId="{4C06BE18-2E40-4EC5-A205-BF9201A3C07D}" type="presParOf" srcId="{DA4D4DCF-78FA-424D-BE76-67D8A53F8B28}" destId="{AB3F43A4-6862-4509-90C3-0209710B21A5}" srcOrd="0" destOrd="0" presId="urn:microsoft.com/office/officeart/2005/8/layout/process5"/>
    <dgm:cxn modelId="{B7A03D35-9246-479A-A8BD-E2958954B8AE}" type="presParOf" srcId="{2AD3F1DE-DBFA-4EEF-B6B0-74B354710A0C}" destId="{9FE38241-B9A2-47C1-AEF4-45D218A7D56A}" srcOrd="8" destOrd="0" presId="urn:microsoft.com/office/officeart/2005/8/layout/process5"/>
    <dgm:cxn modelId="{3F5BD670-EE93-4BB0-A92D-D347FF28B7C2}" type="presParOf" srcId="{2AD3F1DE-DBFA-4EEF-B6B0-74B354710A0C}" destId="{2643F1F8-453F-434B-A531-A69002E1C942}" srcOrd="9" destOrd="0" presId="urn:microsoft.com/office/officeart/2005/8/layout/process5"/>
    <dgm:cxn modelId="{0FA6F65D-9FCD-4866-B76F-08C1FEEC65E7}" type="presParOf" srcId="{2643F1F8-453F-434B-A531-A69002E1C942}" destId="{CB9AFBFB-FCE9-4705-8CF4-5AA6F682B08C}" srcOrd="0" destOrd="0" presId="urn:microsoft.com/office/officeart/2005/8/layout/process5"/>
    <dgm:cxn modelId="{FE8052E6-DEC3-41A0-A114-3928CF498C6A}" type="presParOf" srcId="{2AD3F1DE-DBFA-4EEF-B6B0-74B354710A0C}" destId="{BE47A5CC-882A-4BD3-ADFC-586A32AA9D27}" srcOrd="10" destOrd="0" presId="urn:microsoft.com/office/officeart/2005/8/layout/process5"/>
    <dgm:cxn modelId="{D952F94E-1BAC-4729-AEA0-47BD484E58B2}" type="presParOf" srcId="{2AD3F1DE-DBFA-4EEF-B6B0-74B354710A0C}" destId="{C8291B0E-3C43-440B-AB5F-A153BFA5A9A6}" srcOrd="11" destOrd="0" presId="urn:microsoft.com/office/officeart/2005/8/layout/process5"/>
    <dgm:cxn modelId="{BCE355B6-4947-4076-8229-EF8B7442FA54}" type="presParOf" srcId="{C8291B0E-3C43-440B-AB5F-A153BFA5A9A6}" destId="{A0A0AE87-1D70-407F-8A9A-19B568B30506}" srcOrd="0" destOrd="0" presId="urn:microsoft.com/office/officeart/2005/8/layout/process5"/>
    <dgm:cxn modelId="{D5BC8367-8F5E-46DD-A6A8-2D8897A89448}" type="presParOf" srcId="{2AD3F1DE-DBFA-4EEF-B6B0-74B354710A0C}" destId="{57E27C0F-201A-4FD7-98CC-698A03671A67}" srcOrd="12" destOrd="0" presId="urn:microsoft.com/office/officeart/2005/8/layout/process5"/>
    <dgm:cxn modelId="{53CE0744-471B-4F7A-82EC-BE3FDF89612B}" type="presParOf" srcId="{2AD3F1DE-DBFA-4EEF-B6B0-74B354710A0C}" destId="{8671F59E-74F2-4660-BEFF-AFBBB3C07E74}" srcOrd="13" destOrd="0" presId="urn:microsoft.com/office/officeart/2005/8/layout/process5"/>
    <dgm:cxn modelId="{522BE080-F1D8-487C-8D6C-965BF3D88499}" type="presParOf" srcId="{8671F59E-74F2-4660-BEFF-AFBBB3C07E74}" destId="{3AE5EEBB-C7A1-4511-84AB-301BFE8F208E}" srcOrd="0" destOrd="0" presId="urn:microsoft.com/office/officeart/2005/8/layout/process5"/>
    <dgm:cxn modelId="{E87A4225-697B-44A7-9982-DAA9F049E0EE}" type="presParOf" srcId="{2AD3F1DE-DBFA-4EEF-B6B0-74B354710A0C}" destId="{3C2C6EA4-C7A6-45E2-B169-EBF7FEAB51E2}" srcOrd="14" destOrd="0" presId="urn:microsoft.com/office/officeart/2005/8/layout/process5"/>
    <dgm:cxn modelId="{DD244972-7A04-4ACF-B307-90D526A772CB}" type="presParOf" srcId="{2AD3F1DE-DBFA-4EEF-B6B0-74B354710A0C}" destId="{A6052ECA-1CD0-484A-94AD-271D25026BA7}" srcOrd="15" destOrd="0" presId="urn:microsoft.com/office/officeart/2005/8/layout/process5"/>
    <dgm:cxn modelId="{8990B576-B4F5-4762-AE60-68CF66A5800F}" type="presParOf" srcId="{A6052ECA-1CD0-484A-94AD-271D25026BA7}" destId="{C432CF8A-0FE1-49A7-8B4E-6BF1596D759D}" srcOrd="0" destOrd="0" presId="urn:microsoft.com/office/officeart/2005/8/layout/process5"/>
    <dgm:cxn modelId="{E1DC9F13-396A-4DC0-BBD2-9D28BB1BA76F}" type="presParOf" srcId="{2AD3F1DE-DBFA-4EEF-B6B0-74B354710A0C}" destId="{0029C9A4-0798-4251-B2E1-9019D671E6A8}" srcOrd="16" destOrd="0" presId="urn:microsoft.com/office/officeart/2005/8/layout/process5"/>
    <dgm:cxn modelId="{B2DFF50E-70F2-45A5-8737-AC0562ECC6F7}" type="presParOf" srcId="{2AD3F1DE-DBFA-4EEF-B6B0-74B354710A0C}" destId="{3D3998A5-C09D-4501-95E1-BB1A48A3A0BC}" srcOrd="17" destOrd="0" presId="urn:microsoft.com/office/officeart/2005/8/layout/process5"/>
    <dgm:cxn modelId="{79D0CC4F-409A-4E27-A68D-4A0309932F4B}" type="presParOf" srcId="{3D3998A5-C09D-4501-95E1-BB1A48A3A0BC}" destId="{9171EDC1-0392-4A24-B9D4-171DC15805E7}" srcOrd="0" destOrd="0" presId="urn:microsoft.com/office/officeart/2005/8/layout/process5"/>
    <dgm:cxn modelId="{EA5923B7-A39C-49E4-87B3-9F84923028C5}" type="presParOf" srcId="{2AD3F1DE-DBFA-4EEF-B6B0-74B354710A0C}" destId="{BFF33CF3-C875-4424-9894-398A1DEC68E2}" srcOrd="18" destOrd="0" presId="urn:microsoft.com/office/officeart/2005/8/layout/process5"/>
    <dgm:cxn modelId="{3A497297-9802-4CB2-A148-B4F076B05963}" type="presParOf" srcId="{2AD3F1DE-DBFA-4EEF-B6B0-74B354710A0C}" destId="{8A461C89-0E5D-4AF7-B3A5-4DAEBCECC412}" srcOrd="19" destOrd="0" presId="urn:microsoft.com/office/officeart/2005/8/layout/process5"/>
    <dgm:cxn modelId="{62D77F00-5322-464E-A8AD-AF8611069660}" type="presParOf" srcId="{8A461C89-0E5D-4AF7-B3A5-4DAEBCECC412}" destId="{FF44814C-B8FF-4FE0-87E9-5688650746B8}" srcOrd="0" destOrd="0" presId="urn:microsoft.com/office/officeart/2005/8/layout/process5"/>
    <dgm:cxn modelId="{C95A80F1-9480-4327-8D27-6D5D0664CF30}" type="presParOf" srcId="{2AD3F1DE-DBFA-4EEF-B6B0-74B354710A0C}" destId="{7D247904-F2C2-44C4-A45B-9B2BCAFDF0F8}" srcOrd="20" destOrd="0" presId="urn:microsoft.com/office/officeart/2005/8/layout/process5"/>
    <dgm:cxn modelId="{F9D401C8-D66C-4931-BD6C-9F7E119295F9}" type="presParOf" srcId="{2AD3F1DE-DBFA-4EEF-B6B0-74B354710A0C}" destId="{28DA20B4-8DAE-4012-AD58-D5BDC1115510}" srcOrd="21" destOrd="0" presId="urn:microsoft.com/office/officeart/2005/8/layout/process5"/>
    <dgm:cxn modelId="{A9643100-FD9E-47D2-B03D-DC76CBBCD159}" type="presParOf" srcId="{28DA20B4-8DAE-4012-AD58-D5BDC1115510}" destId="{23943368-D986-43D5-9639-ECDB1EFC7022}" srcOrd="0" destOrd="0" presId="urn:microsoft.com/office/officeart/2005/8/layout/process5"/>
    <dgm:cxn modelId="{EE5F647F-020E-4216-A830-D4121E0D7AE5}" type="presParOf" srcId="{2AD3F1DE-DBFA-4EEF-B6B0-74B354710A0C}" destId="{BF8F4D31-7DDD-46FE-9599-2710B50F31E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1B98-1811-411F-857D-2B505AAF9AC7}">
      <dsp:nvSpPr>
        <dsp:cNvPr id="0" name=""/>
        <dsp:cNvSpPr/>
      </dsp:nvSpPr>
      <dsp:spPr>
        <a:xfrm>
          <a:off x="3636" y="642206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cs typeface="Arial" panose="020B0604020202020204" pitchFamily="34" charset="0"/>
            </a:rPr>
            <a:t>Data Collection</a:t>
          </a:r>
          <a:endParaRPr lang="en-US" sz="1800" kern="1200" dirty="0">
            <a:latin typeface="+mn-lt"/>
            <a:cs typeface="Arial" panose="020B0604020202020204" pitchFamily="34" charset="0"/>
          </a:endParaRPr>
        </a:p>
      </dsp:txBody>
      <dsp:txXfrm>
        <a:off x="31579" y="670149"/>
        <a:ext cx="1534211" cy="898172"/>
      </dsp:txXfrm>
    </dsp:sp>
    <dsp:sp modelId="{B190A4D7-E727-48B1-83A8-02E9F5E87289}">
      <dsp:nvSpPr>
        <dsp:cNvPr id="0" name=""/>
        <dsp:cNvSpPr/>
      </dsp:nvSpPr>
      <dsp:spPr>
        <a:xfrm>
          <a:off x="1733663" y="922063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33663" y="1000932"/>
        <a:ext cx="235970" cy="236606"/>
      </dsp:txXfrm>
    </dsp:sp>
    <dsp:sp modelId="{A62E4EF4-8AA0-40F4-8E97-390180F420F7}">
      <dsp:nvSpPr>
        <dsp:cNvPr id="0" name=""/>
        <dsp:cNvSpPr/>
      </dsp:nvSpPr>
      <dsp:spPr>
        <a:xfrm>
          <a:off x="2229773" y="642206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Cleaning</a:t>
          </a:r>
          <a:endParaRPr lang="en-US" sz="1800" kern="1200" dirty="0"/>
        </a:p>
      </dsp:txBody>
      <dsp:txXfrm>
        <a:off x="2257716" y="670149"/>
        <a:ext cx="1534211" cy="898172"/>
      </dsp:txXfrm>
    </dsp:sp>
    <dsp:sp modelId="{73440835-5330-4246-AB7C-D5CED9625529}">
      <dsp:nvSpPr>
        <dsp:cNvPr id="0" name=""/>
        <dsp:cNvSpPr/>
      </dsp:nvSpPr>
      <dsp:spPr>
        <a:xfrm>
          <a:off x="3959800" y="922063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9800" y="1000932"/>
        <a:ext cx="235970" cy="236606"/>
      </dsp:txXfrm>
    </dsp:sp>
    <dsp:sp modelId="{413CAC12-1DF2-4AB2-918C-E1C40A861A0D}">
      <dsp:nvSpPr>
        <dsp:cNvPr id="0" name=""/>
        <dsp:cNvSpPr/>
      </dsp:nvSpPr>
      <dsp:spPr>
        <a:xfrm>
          <a:off x="4455910" y="642206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Engineering</a:t>
          </a:r>
          <a:endParaRPr lang="en-US" sz="1800" kern="1200" dirty="0"/>
        </a:p>
      </dsp:txBody>
      <dsp:txXfrm>
        <a:off x="4483853" y="670149"/>
        <a:ext cx="1534211" cy="898172"/>
      </dsp:txXfrm>
    </dsp:sp>
    <dsp:sp modelId="{226361BD-E384-4869-8ACB-CD8E71CCB0A7}">
      <dsp:nvSpPr>
        <dsp:cNvPr id="0" name=""/>
        <dsp:cNvSpPr/>
      </dsp:nvSpPr>
      <dsp:spPr>
        <a:xfrm>
          <a:off x="6185936" y="922063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85936" y="1000932"/>
        <a:ext cx="235970" cy="236606"/>
      </dsp:txXfrm>
    </dsp:sp>
    <dsp:sp modelId="{9BF3B06B-8294-4B27-A9DA-0DCE81C7372B}">
      <dsp:nvSpPr>
        <dsp:cNvPr id="0" name=""/>
        <dsp:cNvSpPr/>
      </dsp:nvSpPr>
      <dsp:spPr>
        <a:xfrm>
          <a:off x="6682047" y="642206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Selection</a:t>
          </a:r>
          <a:endParaRPr lang="en-US" sz="1800" kern="1200" dirty="0"/>
        </a:p>
      </dsp:txBody>
      <dsp:txXfrm>
        <a:off x="6709990" y="670149"/>
        <a:ext cx="1534211" cy="898172"/>
      </dsp:txXfrm>
    </dsp:sp>
    <dsp:sp modelId="{DA4D4DCF-78FA-424D-BE76-67D8A53F8B28}">
      <dsp:nvSpPr>
        <dsp:cNvPr id="0" name=""/>
        <dsp:cNvSpPr/>
      </dsp:nvSpPr>
      <dsp:spPr>
        <a:xfrm rot="5400000">
          <a:off x="7308545" y="1707571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7358792" y="1736193"/>
        <a:ext cx="236606" cy="235970"/>
      </dsp:txXfrm>
    </dsp:sp>
    <dsp:sp modelId="{9FE38241-B9A2-47C1-AEF4-45D218A7D56A}">
      <dsp:nvSpPr>
        <dsp:cNvPr id="0" name=""/>
        <dsp:cNvSpPr/>
      </dsp:nvSpPr>
      <dsp:spPr>
        <a:xfrm>
          <a:off x="6682047" y="2232304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Handling Categorical Variables</a:t>
          </a:r>
          <a:endParaRPr lang="en-US" sz="1800" kern="1200" dirty="0"/>
        </a:p>
      </dsp:txBody>
      <dsp:txXfrm>
        <a:off x="6709990" y="2260247"/>
        <a:ext cx="1534211" cy="898172"/>
      </dsp:txXfrm>
    </dsp:sp>
    <dsp:sp modelId="{2643F1F8-453F-434B-A531-A69002E1C942}">
      <dsp:nvSpPr>
        <dsp:cNvPr id="0" name=""/>
        <dsp:cNvSpPr/>
      </dsp:nvSpPr>
      <dsp:spPr>
        <a:xfrm rot="10800000">
          <a:off x="6205018" y="2512161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6306148" y="2591030"/>
        <a:ext cx="235970" cy="236606"/>
      </dsp:txXfrm>
    </dsp:sp>
    <dsp:sp modelId="{BE47A5CC-882A-4BD3-ADFC-586A32AA9D27}">
      <dsp:nvSpPr>
        <dsp:cNvPr id="0" name=""/>
        <dsp:cNvSpPr/>
      </dsp:nvSpPr>
      <dsp:spPr>
        <a:xfrm>
          <a:off x="4455910" y="2232304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 Test Split</a:t>
          </a:r>
          <a:endParaRPr lang="en-US" sz="1800" kern="1200" dirty="0"/>
        </a:p>
      </dsp:txBody>
      <dsp:txXfrm>
        <a:off x="4483853" y="2260247"/>
        <a:ext cx="1534211" cy="898172"/>
      </dsp:txXfrm>
    </dsp:sp>
    <dsp:sp modelId="{C8291B0E-3C43-440B-AB5F-A153BFA5A9A6}">
      <dsp:nvSpPr>
        <dsp:cNvPr id="0" name=""/>
        <dsp:cNvSpPr/>
      </dsp:nvSpPr>
      <dsp:spPr>
        <a:xfrm rot="10800000">
          <a:off x="3978881" y="2512161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80011" y="2591030"/>
        <a:ext cx="235970" cy="236606"/>
      </dsp:txXfrm>
    </dsp:sp>
    <dsp:sp modelId="{57E27C0F-201A-4FD7-98CC-698A03671A67}">
      <dsp:nvSpPr>
        <dsp:cNvPr id="0" name=""/>
        <dsp:cNvSpPr/>
      </dsp:nvSpPr>
      <dsp:spPr>
        <a:xfrm>
          <a:off x="2229773" y="2232304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Scaling</a:t>
          </a:r>
          <a:endParaRPr lang="en-US" sz="1800" kern="1200" dirty="0"/>
        </a:p>
      </dsp:txBody>
      <dsp:txXfrm>
        <a:off x="2257716" y="2260247"/>
        <a:ext cx="1534211" cy="898172"/>
      </dsp:txXfrm>
    </dsp:sp>
    <dsp:sp modelId="{8671F59E-74F2-4660-BEFF-AFBBB3C07E74}">
      <dsp:nvSpPr>
        <dsp:cNvPr id="0" name=""/>
        <dsp:cNvSpPr/>
      </dsp:nvSpPr>
      <dsp:spPr>
        <a:xfrm rot="10800000">
          <a:off x="1752744" y="2512161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853874" y="2591030"/>
        <a:ext cx="235970" cy="236606"/>
      </dsp:txXfrm>
    </dsp:sp>
    <dsp:sp modelId="{3C2C6EA4-C7A6-45E2-B169-EBF7FEAB51E2}">
      <dsp:nvSpPr>
        <dsp:cNvPr id="0" name=""/>
        <dsp:cNvSpPr/>
      </dsp:nvSpPr>
      <dsp:spPr>
        <a:xfrm>
          <a:off x="3636" y="2232304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Training</a:t>
          </a:r>
          <a:endParaRPr lang="en-US" sz="1800" kern="1200" dirty="0"/>
        </a:p>
      </dsp:txBody>
      <dsp:txXfrm>
        <a:off x="31579" y="2260247"/>
        <a:ext cx="1534211" cy="898172"/>
      </dsp:txXfrm>
    </dsp:sp>
    <dsp:sp modelId="{A6052ECA-1CD0-484A-94AD-271D25026BA7}">
      <dsp:nvSpPr>
        <dsp:cNvPr id="0" name=""/>
        <dsp:cNvSpPr/>
      </dsp:nvSpPr>
      <dsp:spPr>
        <a:xfrm rot="5400000">
          <a:off x="630135" y="3297669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80382" y="3326291"/>
        <a:ext cx="236606" cy="235970"/>
      </dsp:txXfrm>
    </dsp:sp>
    <dsp:sp modelId="{0029C9A4-0798-4251-B2E1-9019D671E6A8}">
      <dsp:nvSpPr>
        <dsp:cNvPr id="0" name=""/>
        <dsp:cNvSpPr/>
      </dsp:nvSpPr>
      <dsp:spPr>
        <a:xfrm>
          <a:off x="3636" y="3822401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Testing</a:t>
          </a:r>
          <a:endParaRPr lang="en-US" sz="1800" kern="1200" dirty="0"/>
        </a:p>
      </dsp:txBody>
      <dsp:txXfrm>
        <a:off x="31579" y="3850344"/>
        <a:ext cx="1534211" cy="898172"/>
      </dsp:txXfrm>
    </dsp:sp>
    <dsp:sp modelId="{3D3998A5-C09D-4501-95E1-BB1A48A3A0BC}">
      <dsp:nvSpPr>
        <dsp:cNvPr id="0" name=""/>
        <dsp:cNvSpPr/>
      </dsp:nvSpPr>
      <dsp:spPr>
        <a:xfrm>
          <a:off x="1733663" y="4102259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33663" y="4181128"/>
        <a:ext cx="235970" cy="236606"/>
      </dsp:txXfrm>
    </dsp:sp>
    <dsp:sp modelId="{BFF33CF3-C875-4424-9894-398A1DEC68E2}">
      <dsp:nvSpPr>
        <dsp:cNvPr id="0" name=""/>
        <dsp:cNvSpPr/>
      </dsp:nvSpPr>
      <dsp:spPr>
        <a:xfrm>
          <a:off x="2229773" y="3822401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Hyper parameter Tuning </a:t>
          </a:r>
          <a:endParaRPr lang="en-US" sz="1800" kern="1200" dirty="0"/>
        </a:p>
      </dsp:txBody>
      <dsp:txXfrm>
        <a:off x="2257716" y="3850344"/>
        <a:ext cx="1534211" cy="898172"/>
      </dsp:txXfrm>
    </dsp:sp>
    <dsp:sp modelId="{8A461C89-0E5D-4AF7-B3A5-4DAEBCECC412}">
      <dsp:nvSpPr>
        <dsp:cNvPr id="0" name=""/>
        <dsp:cNvSpPr/>
      </dsp:nvSpPr>
      <dsp:spPr>
        <a:xfrm>
          <a:off x="3959800" y="4102259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9800" y="4181128"/>
        <a:ext cx="235970" cy="236606"/>
      </dsp:txXfrm>
    </dsp:sp>
    <dsp:sp modelId="{7D247904-F2C2-44C4-A45B-9B2BCAFDF0F8}">
      <dsp:nvSpPr>
        <dsp:cNvPr id="0" name=""/>
        <dsp:cNvSpPr/>
      </dsp:nvSpPr>
      <dsp:spPr>
        <a:xfrm>
          <a:off x="4455910" y="3822401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Testing</a:t>
          </a:r>
        </a:p>
      </dsp:txBody>
      <dsp:txXfrm>
        <a:off x="4483853" y="3850344"/>
        <a:ext cx="1534211" cy="898172"/>
      </dsp:txXfrm>
    </dsp:sp>
    <dsp:sp modelId="{28DA20B4-8DAE-4012-AD58-D5BDC1115510}">
      <dsp:nvSpPr>
        <dsp:cNvPr id="0" name=""/>
        <dsp:cNvSpPr/>
      </dsp:nvSpPr>
      <dsp:spPr>
        <a:xfrm>
          <a:off x="6185936" y="4102259"/>
          <a:ext cx="337100" cy="394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85936" y="4181128"/>
        <a:ext cx="235970" cy="236606"/>
      </dsp:txXfrm>
    </dsp:sp>
    <dsp:sp modelId="{BF8F4D31-7DDD-46FE-9599-2710B50F31E6}">
      <dsp:nvSpPr>
        <dsp:cNvPr id="0" name=""/>
        <dsp:cNvSpPr/>
      </dsp:nvSpPr>
      <dsp:spPr>
        <a:xfrm>
          <a:off x="6682047" y="3822401"/>
          <a:ext cx="1590097" cy="95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Deployment</a:t>
          </a:r>
        </a:p>
      </dsp:txBody>
      <dsp:txXfrm>
        <a:off x="6709990" y="3850344"/>
        <a:ext cx="1534211" cy="89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/>
          <p:nvPr/>
        </p:nvSpPr>
        <p:spPr>
          <a:xfrm>
            <a:off x="1252080" y="1837800"/>
            <a:ext cx="9905040" cy="14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2000"/>
          </a:bodyPr>
          <a:p>
            <a:pPr>
              <a:lnSpc>
                <a:spcPct val="90000"/>
              </a:lnSpc>
            </a:pPr>
            <a:r>
              <a:rPr b="0" lang="en-US" sz="6000" spc="-1" strike="noStrike" u="sng">
                <a:solidFill>
                  <a:srgbClr val="ffc000"/>
                </a:solidFill>
                <a:uFillTx/>
                <a:latin typeface="Corbel"/>
                <a:ea typeface="DejaVu Sans"/>
              </a:rPr>
              <a:t>Adult Census Income Prediction</a:t>
            </a:r>
            <a:br/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685800" y="1731600"/>
            <a:ext cx="10743480" cy="29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 :-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To create a Prediction model to classify a person into the salary based &gt;50k or &lt;=50k  group.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Benefits: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Predict income of any user.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Able to give user an idea that his/her income is more than 50k or not.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604894778"/>
              </p:ext>
            </p:extLst>
          </p:nvPr>
        </p:nvGraphicFramePr>
        <p:xfrm>
          <a:off x="1884240" y="719640"/>
          <a:ext cx="8274600" cy="541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457200" y="685800"/>
            <a:ext cx="11200680" cy="575640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flat"/>
          </a:scene3d>
          <a:sp3d prstMaterial="dkEdge">
            <a:bevelT w="8200" h="38100"/>
          </a:sp3d>
        </p:spPr>
        <p:style>
          <a:lnRef idx="0"/>
          <a:fillRef idx="0"/>
          <a:effectRef idx="1"/>
          <a:fontRef idx="minor"/>
        </p:style>
        <p:txBody>
          <a:bodyPr lIns="90000" rIns="90000" tIns="45000" bIns="45000">
            <a:noAutofit/>
            <a:scene3d>
              <a:camera prst="orthographicFront"/>
              <a:lightRig dir="t" rig="flat"/>
            </a:scene3d>
            <a:sp3d prstMaterial="dkEdge">
              <a:bevelT w="8200" h="38100"/>
            </a:sp3d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  <a:ea typeface="DejaVu Sans"/>
              </a:rPr>
              <a:t>Data Preprocessing: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First we cleaned our dataset properly by removing all null values, ‘symbols’ and duplicate values present in dataset.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Then we in placed the index after removal of duplicate/null values and categorized the salary into two categories (&lt;=50k and &gt;50k) in order to make the data set sequential and ready for further steps.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After that I performed feature engineering step in which I created one updated feature “Country”. In this feature what I have done is , I converted countries into continent categories, in order to lesser the amount of categories.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Then I performed feature selection step in which I dropped some feature like(‘workcalss’, ‘marital_status’, ‘relationship’… etc).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Then I handled categorical variable by performing Label encoding.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Then I split the hole data set train-test split. After that I performed scaling on X_train and X_test.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457200" y="732960"/>
            <a:ext cx="10743480" cy="54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Training and Testing :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In this step, I trained my dataset on different Classifier Learning algorithm(Logistic, Random-Forest, K-NN, DecisionTree, SVC, NaveBayes, AdaBoost, GradientBoosting). 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  <a:ea typeface="DejaVu Sans"/>
              </a:rPr>
              <a:t>After training the dataset on different algorithms I got highest accuracy of 83% on RadomForestClassifier.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DejaVu Sans"/>
              </a:rPr>
              <a:t>After that I applied hyper-parameter tuning on all model which I have described above.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Noto Sans CJK SC"/>
              </a:rPr>
              <a:t>Here also I got highest accuracy of 90% on train dataset on and 86% on test dataset on GradientBoostingClassifier.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  <a:ea typeface="Noto Sans CJK SC"/>
              </a:rPr>
              <a:t>Although accuracy was highest on GraidientBoost classifier but I got almost equal accuracy on test and training set of 85% on DecisionTreeClassifier that’s why I finalized this model for production.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"/>
          <p:cNvSpPr/>
          <p:nvPr/>
        </p:nvSpPr>
        <p:spPr>
          <a:xfrm>
            <a:off x="581760" y="1537920"/>
            <a:ext cx="9835560" cy="37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Deployment: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First we have save my model which we have trained and tested above , in pickle file format for model deployment.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API building we are using flask in backend.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We are deploying this model on various cloud platform like  AWS and heroku.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version control, we are using GitHub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685800" y="1143000"/>
            <a:ext cx="109720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Thank you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By- Himanshu  Kumar Jha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115</TotalTime>
  <Application>LibreOffice/7.1.6.2.0$Linux_X86_64 LibreOffice_project/10$Build-2</Application>
  <AppVersion>15.0000</AppVersion>
  <Words>325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2021-08-25T17:21:27Z</dcterms:created>
  <dc:creator>Jaideep Kalsi</dc:creator>
  <dc:description/>
  <dc:language>en-US</dc:language>
  <cp:lastModifiedBy/>
  <dcterms:modified xsi:type="dcterms:W3CDTF">2021-11-05T08:18:48Z</dcterms:modified>
  <cp:revision>22</cp:revision>
  <dc:subject/>
  <dc:title>Adult Census Income Prediction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