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B516-820E-4688-AFA5-AAF86CC8F7E6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614-E7CF-41F8-AE74-BA270906C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B516-820E-4688-AFA5-AAF86CC8F7E6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614-E7CF-41F8-AE74-BA270906C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B516-820E-4688-AFA5-AAF86CC8F7E6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614-E7CF-41F8-AE74-BA270906C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B516-820E-4688-AFA5-AAF86CC8F7E6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614-E7CF-41F8-AE74-BA270906C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B516-820E-4688-AFA5-AAF86CC8F7E6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614-E7CF-41F8-AE74-BA270906C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B516-820E-4688-AFA5-AAF86CC8F7E6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614-E7CF-41F8-AE74-BA270906C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B516-820E-4688-AFA5-AAF86CC8F7E6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614-E7CF-41F8-AE74-BA270906C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B516-820E-4688-AFA5-AAF86CC8F7E6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614-E7CF-41F8-AE74-BA270906C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B516-820E-4688-AFA5-AAF86CC8F7E6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614-E7CF-41F8-AE74-BA270906C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B516-820E-4688-AFA5-AAF86CC8F7E6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614-E7CF-41F8-AE74-BA270906C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B516-820E-4688-AFA5-AAF86CC8F7E6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614-E7CF-41F8-AE74-BA270906C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1B516-820E-4688-AFA5-AAF86CC8F7E6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BE614-E7CF-41F8-AE74-BA270906C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riharsha004@gmail.com" TargetMode="External"/><Relationship Id="rId2" Type="http://schemas.openxmlformats.org/officeDocument/2006/relationships/hyperlink" Target="https://github.com/murphdizle/TrailGuide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murphyam@pdx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/>
              <a:t>CAR </a:t>
            </a:r>
            <a:r>
              <a:rPr lang="en-US" b="1" u="sng" dirty="0" smtClean="0"/>
              <a:t>POOL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0" y="4191000"/>
            <a:ext cx="41910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                - </a:t>
            </a:r>
            <a:r>
              <a:rPr lang="en-US" sz="2000" dirty="0" smtClean="0">
                <a:solidFill>
                  <a:schemeClr val="tx1"/>
                </a:solidFill>
              </a:rPr>
              <a:t>Contributors  </a:t>
            </a:r>
            <a:endParaRPr lang="en-US" dirty="0" smtClean="0">
              <a:solidFill>
                <a:schemeClr val="tx1"/>
              </a:solidFill>
            </a:endParaRPr>
          </a:p>
          <a:p>
            <a:pPr algn="r"/>
            <a:r>
              <a:rPr lang="en-US" dirty="0" err="1" smtClean="0">
                <a:solidFill>
                  <a:schemeClr val="tx1"/>
                </a:solidFill>
              </a:rPr>
              <a:t>Pooja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Mane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Sriharsha Makineni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CAR POOL</a:t>
            </a:r>
            <a:endParaRPr lang="en-IN" sz="4000" dirty="0"/>
          </a:p>
        </p:txBody>
      </p:sp>
      <p:pic>
        <p:nvPicPr>
          <p:cNvPr id="5122" name="Picture 2" descr="C:\Users\sriharsha\Desktop\carpool pics\Screenshot_20160809-03123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2571750" cy="4572000"/>
          </a:xfrm>
          <a:prstGeom prst="rect">
            <a:avLst/>
          </a:prstGeom>
          <a:noFill/>
        </p:spPr>
      </p:pic>
      <p:pic>
        <p:nvPicPr>
          <p:cNvPr id="5123" name="Picture 3" descr="C:\Users\sriharsha\Desktop\carpool pics\Screenshot_20160809-03124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752600"/>
            <a:ext cx="2581275" cy="4588934"/>
          </a:xfrm>
          <a:prstGeom prst="rect">
            <a:avLst/>
          </a:prstGeom>
          <a:noFill/>
        </p:spPr>
      </p:pic>
      <p:pic>
        <p:nvPicPr>
          <p:cNvPr id="5" name="Picture 2" descr="C:\Users\sriharsha\Desktop\carpool pics\Screenshot_20160809-03125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1752600"/>
            <a:ext cx="2614613" cy="4648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" y="1371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Available Rides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1371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Search location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629400" y="1371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location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CAR POOL</a:t>
            </a:r>
            <a:endParaRPr lang="en-IN" sz="4000" dirty="0"/>
          </a:p>
        </p:txBody>
      </p:sp>
      <p:pic>
        <p:nvPicPr>
          <p:cNvPr id="6147" name="Picture 3" descr="C:\Users\sriharsha\Desktop\carpool pics\Screenshot_20160809-03125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2614613" cy="4648200"/>
          </a:xfrm>
          <a:prstGeom prst="rect">
            <a:avLst/>
          </a:prstGeom>
          <a:noFill/>
        </p:spPr>
      </p:pic>
      <p:pic>
        <p:nvPicPr>
          <p:cNvPr id="5" name="Picture 2" descr="C:\Users\sriharsha\Desktop\carpool pics\Screenshot_20160809-0313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752600"/>
            <a:ext cx="2633663" cy="4682066"/>
          </a:xfrm>
          <a:prstGeom prst="rect">
            <a:avLst/>
          </a:prstGeom>
          <a:noFill/>
        </p:spPr>
      </p:pic>
      <p:pic>
        <p:nvPicPr>
          <p:cNvPr id="6" name="Picture 3" descr="C:\Users\sriharsha\Desktop\carpool pics\Screenshot_20160809-03130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1752600"/>
            <a:ext cx="2614613" cy="46482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33400" y="1371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Ride Selection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1371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Ride Selection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1371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Ride booked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CAR POOL</a:t>
            </a:r>
            <a:endParaRPr lang="en-IN" sz="4000" dirty="0"/>
          </a:p>
        </p:txBody>
      </p:sp>
      <p:pic>
        <p:nvPicPr>
          <p:cNvPr id="5" name="Picture 2" descr="C:\Users\sriharsha\Desktop\carpool pics\Screenshot_20160809-0314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2743200" cy="4876800"/>
          </a:xfrm>
          <a:prstGeom prst="rect">
            <a:avLst/>
          </a:prstGeom>
          <a:noFill/>
        </p:spPr>
      </p:pic>
      <p:pic>
        <p:nvPicPr>
          <p:cNvPr id="6" name="Picture 3" descr="C:\Users\sriharsha\Desktop\carpool pics\Screenshot_20160809-03195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2100" y="1447800"/>
            <a:ext cx="2828925" cy="502919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66800" y="914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 after offering ride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990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Email after booking the ride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447800" y="2438400"/>
            <a:ext cx="640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YOU…!</a:t>
            </a:r>
            <a:endParaRPr lang="en-IN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CAR POOL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295400" y="1371600"/>
            <a:ext cx="65532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/>
              <a:t>Details </a:t>
            </a:r>
            <a:r>
              <a:rPr lang="en-US" dirty="0" smtClean="0"/>
              <a:t>-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 Repository: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u="sng" dirty="0" smtClean="0">
                <a:solidFill>
                  <a:schemeClr val="hlink"/>
                </a:solidFill>
                <a:hlinkClick r:id="rId2"/>
              </a:rPr>
              <a:t>https://github.com/mpooja1/Car-Pooling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Licence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“MIT License” 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Contact Information: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Pooja</a:t>
            </a:r>
            <a:r>
              <a:rPr lang="en-US" dirty="0" smtClean="0"/>
              <a:t>	</a:t>
            </a:r>
            <a:r>
              <a:rPr lang="en-US" dirty="0" smtClean="0"/>
              <a:t>- </a:t>
            </a:r>
            <a:r>
              <a:rPr lang="en-US" u="sng" dirty="0" smtClean="0">
                <a:solidFill>
                  <a:schemeClr val="hlink"/>
                </a:solidFill>
              </a:rPr>
              <a:t>pooja.mane22@gmail.com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/>
              <a:t>Sriharsha	- </a:t>
            </a:r>
            <a:r>
              <a:rPr lang="en-US" u="sng" dirty="0" smtClean="0">
                <a:hlinkClick r:id="rId3"/>
              </a:rPr>
              <a:t>sriharsha004@gmail.com</a:t>
            </a:r>
            <a:endParaRPr lang="en-US" u="sng" dirty="0" smtClean="0">
              <a:solidFill>
                <a:schemeClr val="hlink"/>
              </a:solidFill>
              <a:hlinkClick r:id="rId4"/>
            </a:endParaRPr>
          </a:p>
          <a:p>
            <a:pPr lvl="0">
              <a:spcBef>
                <a:spcPts val="0"/>
              </a:spcBef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POOL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1371600"/>
            <a:ext cx="6553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/>
              <a:t>Current Functionalities developed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User Sign-in / Register 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Update Personal Information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Offer ride to destination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Book ride to specific destination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Sending </a:t>
            </a:r>
            <a:r>
              <a:rPr lang="en-US" dirty="0" smtClean="0"/>
              <a:t>ride information through email</a:t>
            </a:r>
            <a:endParaRPr lang="en-US" dirty="0" smtClean="0"/>
          </a:p>
          <a:p>
            <a:pPr lvl="0">
              <a:spcBef>
                <a:spcPts val="0"/>
              </a:spcBef>
            </a:pPr>
            <a:endParaRPr lang="en-US" sz="2400" dirty="0" smtClean="0"/>
          </a:p>
          <a:p>
            <a:pPr lvl="0">
              <a:spcBef>
                <a:spcPts val="0"/>
              </a:spcBef>
            </a:pPr>
            <a:r>
              <a:rPr lang="en-US" sz="2400" dirty="0" smtClean="0"/>
              <a:t>Future Enhancement</a:t>
            </a:r>
          </a:p>
          <a:p>
            <a:pPr lvl="0">
              <a:spcBef>
                <a:spcPts val="0"/>
              </a:spcBef>
            </a:pP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Add </a:t>
            </a:r>
            <a:r>
              <a:rPr lang="en-US" dirty="0"/>
              <a:t>maps functionality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 Get </a:t>
            </a:r>
            <a:r>
              <a:rPr lang="en-US" dirty="0"/>
              <a:t>real time vehicle data for paid/free service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 Integrate </a:t>
            </a:r>
            <a:r>
              <a:rPr lang="en-US" dirty="0"/>
              <a:t>with a </a:t>
            </a:r>
            <a:r>
              <a:rPr lang="en-US" dirty="0" smtClean="0"/>
              <a:t>Payment gateway service</a:t>
            </a:r>
            <a:endParaRPr lang="en-US" dirty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 Introduce </a:t>
            </a:r>
            <a:r>
              <a:rPr lang="en-US" dirty="0"/>
              <a:t>reward points to increase the number of customers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POOL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371600"/>
            <a:ext cx="75438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dirty="0" smtClean="0"/>
              <a:t>Decisions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sz="2400" dirty="0" smtClean="0"/>
              <a:t>Success-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Learnt </a:t>
            </a:r>
            <a:r>
              <a:rPr lang="en-US" dirty="0" smtClean="0"/>
              <a:t>Android </a:t>
            </a:r>
            <a:r>
              <a:rPr lang="en-US" dirty="0" smtClean="0"/>
              <a:t>app development using Android Studio.</a:t>
            </a:r>
            <a:endParaRPr lang="en-US" dirty="0" smtClean="0"/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Learnt using </a:t>
            </a:r>
            <a:r>
              <a:rPr lang="en-US" dirty="0" err="1" smtClean="0"/>
              <a:t>Kinvey</a:t>
            </a:r>
            <a:r>
              <a:rPr lang="en-US" dirty="0" smtClean="0"/>
              <a:t> </a:t>
            </a:r>
            <a:r>
              <a:rPr lang="en-US" dirty="0" err="1" smtClean="0"/>
              <a:t>mBaaS</a:t>
            </a:r>
            <a:r>
              <a:rPr lang="en-US" dirty="0" smtClean="0"/>
              <a:t> and writing Business Logics.</a:t>
            </a:r>
            <a:endParaRPr lang="en-US" dirty="0" smtClean="0"/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Learnt </a:t>
            </a:r>
            <a:r>
              <a:rPr lang="en-US" dirty="0" smtClean="0"/>
              <a:t>new functionality of sending </a:t>
            </a:r>
            <a:r>
              <a:rPr lang="en-US" dirty="0" smtClean="0"/>
              <a:t>e-mails by developing the Business Logic       on JSON data units in </a:t>
            </a:r>
            <a:r>
              <a:rPr lang="en-US" dirty="0" err="1" smtClean="0"/>
              <a:t>Kinvey</a:t>
            </a:r>
            <a:r>
              <a:rPr lang="en-US" dirty="0" smtClean="0"/>
              <a:t>.</a:t>
            </a:r>
            <a:endParaRPr lang="en-US" dirty="0" smtClean="0"/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endParaRPr lang="en-US" sz="2400" dirty="0"/>
          </a:p>
          <a:p>
            <a:pPr lvl="0">
              <a:spcBef>
                <a:spcPts val="0"/>
              </a:spcBef>
            </a:pPr>
            <a:r>
              <a:rPr lang="en-US" sz="2400" dirty="0" smtClean="0"/>
              <a:t>Failures-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Setting a live GPS using Google Maps API.</a:t>
            </a:r>
            <a:endParaRPr lang="en-US" dirty="0"/>
          </a:p>
          <a:p>
            <a:pPr lvl="0">
              <a:spcBef>
                <a:spcPts val="0"/>
              </a:spcBef>
            </a:pPr>
            <a:endParaRPr lang="en-US" dirty="0" smtClean="0"/>
          </a:p>
          <a:p>
            <a:pPr lvl="0">
              <a:spcBef>
                <a:spcPts val="0"/>
              </a:spcBef>
            </a:pPr>
            <a:r>
              <a:rPr lang="en-US" sz="2400" dirty="0" smtClean="0"/>
              <a:t>Struggles-</a:t>
            </a:r>
            <a:endParaRPr lang="en-US" sz="2400" dirty="0" smtClean="0"/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Finding </a:t>
            </a:r>
            <a:r>
              <a:rPr lang="en-US" dirty="0" smtClean="0"/>
              <a:t>online </a:t>
            </a:r>
            <a:r>
              <a:rPr lang="en-US" dirty="0" smtClean="0"/>
              <a:t>backend database </a:t>
            </a:r>
            <a:r>
              <a:rPr lang="en-US" dirty="0" smtClean="0"/>
              <a:t>to manage data used by </a:t>
            </a:r>
            <a:r>
              <a:rPr lang="en-US" dirty="0" smtClean="0"/>
              <a:t>application.</a:t>
            </a:r>
            <a:endParaRPr lang="en-US" dirty="0" smtClean="0"/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Developing Maps Functionality.</a:t>
            </a:r>
            <a:endParaRPr lang="en-US" dirty="0" smtClean="0"/>
          </a:p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POOL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371600"/>
            <a:ext cx="7924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 smtClean="0"/>
              <a:t>Lessons Learnt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dirty="0" smtClean="0"/>
              <a:t> Using 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Using </a:t>
            </a:r>
            <a:r>
              <a:rPr lang="en-US" sz="2800" dirty="0" smtClean="0"/>
              <a:t>Android studio for creating app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dirty="0" smtClean="0"/>
              <a:t> Use </a:t>
            </a:r>
            <a:r>
              <a:rPr lang="en-US" sz="2800" dirty="0" smtClean="0"/>
              <a:t>of Google API Services </a:t>
            </a:r>
            <a:r>
              <a:rPr lang="en-US" sz="2800" dirty="0" smtClean="0"/>
              <a:t>while developing </a:t>
            </a:r>
            <a:r>
              <a:rPr lang="en-US" sz="2800" dirty="0" smtClean="0"/>
              <a:t>app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" sz="2800" dirty="0" smtClean="0"/>
              <a:t> Google </a:t>
            </a:r>
            <a:r>
              <a:rPr lang="en" sz="2800" dirty="0" smtClean="0"/>
              <a:t>Maps on emulator 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" sz="2800" dirty="0" smtClean="0"/>
              <a:t>Database Integration </a:t>
            </a:r>
            <a:r>
              <a:rPr lang="en-US" sz="2800" dirty="0" smtClean="0"/>
              <a:t>using </a:t>
            </a:r>
            <a:r>
              <a:rPr lang="en-US" sz="2800" dirty="0" err="1" smtClean="0"/>
              <a:t>Kinvey</a:t>
            </a:r>
            <a:r>
              <a:rPr lang="en-US" sz="2800" dirty="0" smtClean="0"/>
              <a:t> (</a:t>
            </a:r>
            <a:r>
              <a:rPr lang="en-US" sz="2800" dirty="0" err="1" smtClean="0"/>
              <a:t>OpenSource</a:t>
            </a:r>
            <a:r>
              <a:rPr lang="en-US" sz="2800" dirty="0" smtClean="0"/>
              <a:t> </a:t>
            </a:r>
            <a:r>
              <a:rPr lang="en-US" sz="2800" dirty="0" err="1" smtClean="0"/>
              <a:t>mBaaS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" sz="2800" dirty="0" smtClean="0"/>
              <a:t> Developing Business Logics on data units </a:t>
            </a:r>
            <a:r>
              <a:rPr lang="en-IN" sz="2800" dirty="0" smtClean="0"/>
              <a:t>which are stored </a:t>
            </a:r>
            <a:r>
              <a:rPr lang="en-IN" sz="2800" dirty="0" smtClean="0"/>
              <a:t>as data objects using a JSON representation in the backend. </a:t>
            </a:r>
            <a:endParaRPr lang="en-US" sz="2800" dirty="0" smtClean="0"/>
          </a:p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dirty="0" smtClean="0"/>
              <a:t>CAR POOL</a:t>
            </a:r>
            <a:endParaRPr lang="en-US" sz="4000" dirty="0"/>
          </a:p>
        </p:txBody>
      </p:sp>
      <p:pic>
        <p:nvPicPr>
          <p:cNvPr id="1042" name="Picture 18" descr="C:\Users\sriharsha\Desktop\carpool pics\Screenshot_20160809-0309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371600"/>
            <a:ext cx="2895600" cy="5181600"/>
          </a:xfrm>
          <a:prstGeom prst="rect">
            <a:avLst/>
          </a:prstGeom>
          <a:noFill/>
        </p:spPr>
      </p:pic>
      <p:pic>
        <p:nvPicPr>
          <p:cNvPr id="1043" name="Picture 19" descr="C:\Users\sriharsha\Desktop\carpool pics\Screenshot_20160809-03094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371600"/>
            <a:ext cx="2914650" cy="51816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838200" y="990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email validation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943600" y="990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User Registration 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CAR POOL</a:t>
            </a:r>
            <a:endParaRPr lang="en-IN" dirty="0"/>
          </a:p>
        </p:txBody>
      </p:sp>
      <p:pic>
        <p:nvPicPr>
          <p:cNvPr id="2050" name="Picture 2" descr="C:\Users\sriharsha\Desktop\carpool pics\Screenshot_20160809-03105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752600"/>
            <a:ext cx="2590800" cy="4470400"/>
          </a:xfrm>
          <a:prstGeom prst="rect">
            <a:avLst/>
          </a:prstGeom>
          <a:noFill/>
        </p:spPr>
      </p:pic>
      <p:pic>
        <p:nvPicPr>
          <p:cNvPr id="2051" name="Picture 3" descr="C:\Users\sriharsha\Desktop\carpool pics\Screenshot_20160809-03113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752600"/>
            <a:ext cx="2571750" cy="4572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3000" y="12954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 Screen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1295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Offer Ride activity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CAR POOL</a:t>
            </a:r>
            <a:endParaRPr lang="en-IN" sz="4000" dirty="0"/>
          </a:p>
        </p:txBody>
      </p:sp>
      <p:pic>
        <p:nvPicPr>
          <p:cNvPr id="3074" name="Picture 2" descr="C:\Users\sriharsha\Desktop\carpool pics\Screenshot_20160809-03114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2571750" cy="4572000"/>
          </a:xfrm>
          <a:prstGeom prst="rect">
            <a:avLst/>
          </a:prstGeom>
          <a:noFill/>
        </p:spPr>
      </p:pic>
      <p:pic>
        <p:nvPicPr>
          <p:cNvPr id="3075" name="Picture 3" descr="C:\Users\sriharsha\Desktop\carpool pics\Screenshot_20160809-0311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752600"/>
            <a:ext cx="2571750" cy="4572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95400" y="1371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 Screen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1371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Update Profile activity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CAR POOL</a:t>
            </a:r>
            <a:endParaRPr lang="en-IN" sz="4000" dirty="0"/>
          </a:p>
        </p:txBody>
      </p:sp>
      <p:pic>
        <p:nvPicPr>
          <p:cNvPr id="4098" name="Picture 2" descr="C:\Users\sriharsha\Desktop\carpool pics\Screenshot_20160809-03120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676400"/>
            <a:ext cx="2590800" cy="4605866"/>
          </a:xfrm>
          <a:prstGeom prst="rect">
            <a:avLst/>
          </a:prstGeom>
          <a:noFill/>
        </p:spPr>
      </p:pic>
      <p:pic>
        <p:nvPicPr>
          <p:cNvPr id="4099" name="Picture 3" descr="C:\Users\sriharsha\Desktop\carpool pics\Screenshot_20160809-03122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676400"/>
            <a:ext cx="2614613" cy="4648200"/>
          </a:xfrm>
          <a:prstGeom prst="rect">
            <a:avLst/>
          </a:prstGeom>
          <a:noFill/>
        </p:spPr>
      </p:pic>
      <p:pic>
        <p:nvPicPr>
          <p:cNvPr id="5" name="Picture 2" descr="C:\Users\sriharsha\Desktop\carpool pics\Screenshot_20160809-03105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676400"/>
            <a:ext cx="2649682" cy="4572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81000" y="1295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 Screen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2954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Ride Activity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12954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Search </a:t>
            </a:r>
            <a:r>
              <a:rPr lang="en-US" dirty="0" smtClean="0"/>
              <a:t>Ride Activity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271</Words>
  <Application>Microsoft Office PowerPoint</Application>
  <PresentationFormat>On-screen Show (4:3)</PresentationFormat>
  <Paragraphs>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CAR POOL</vt:lpstr>
      <vt:lpstr>CAR POOL</vt:lpstr>
      <vt:lpstr>CAR POOL</vt:lpstr>
      <vt:lpstr>CAR POOL</vt:lpstr>
      <vt:lpstr>CAR POOL</vt:lpstr>
      <vt:lpstr>CAR POOL</vt:lpstr>
      <vt:lpstr>CAR POOL</vt:lpstr>
      <vt:lpstr>CAR POOL</vt:lpstr>
      <vt:lpstr>CAR POOL</vt:lpstr>
      <vt:lpstr>CAR POOL</vt:lpstr>
      <vt:lpstr>CAR POOL</vt:lpstr>
      <vt:lpstr>CAR POOL</vt:lpstr>
      <vt:lpstr>Slide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POOL</dc:title>
  <dc:creator>pooja</dc:creator>
  <cp:lastModifiedBy>sriharsha makineni</cp:lastModifiedBy>
  <cp:revision>36</cp:revision>
  <dcterms:created xsi:type="dcterms:W3CDTF">2016-08-09T00:17:45Z</dcterms:created>
  <dcterms:modified xsi:type="dcterms:W3CDTF">2016-08-09T10:54:05Z</dcterms:modified>
</cp:coreProperties>
</file>