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B516-820E-4688-AFA5-AAF86CC8F7E6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E614-E7CF-41F8-AE74-BA270906C3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B516-820E-4688-AFA5-AAF86CC8F7E6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E614-E7CF-41F8-AE74-BA270906C3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B516-820E-4688-AFA5-AAF86CC8F7E6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E614-E7CF-41F8-AE74-BA270906C3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B516-820E-4688-AFA5-AAF86CC8F7E6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E614-E7CF-41F8-AE74-BA270906C3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B516-820E-4688-AFA5-AAF86CC8F7E6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E614-E7CF-41F8-AE74-BA270906C3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B516-820E-4688-AFA5-AAF86CC8F7E6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E614-E7CF-41F8-AE74-BA270906C3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B516-820E-4688-AFA5-AAF86CC8F7E6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E614-E7CF-41F8-AE74-BA270906C3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B516-820E-4688-AFA5-AAF86CC8F7E6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E614-E7CF-41F8-AE74-BA270906C3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B516-820E-4688-AFA5-AAF86CC8F7E6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E614-E7CF-41F8-AE74-BA270906C3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B516-820E-4688-AFA5-AAF86CC8F7E6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E614-E7CF-41F8-AE74-BA270906C3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B516-820E-4688-AFA5-AAF86CC8F7E6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E614-E7CF-41F8-AE74-BA270906C3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1B516-820E-4688-AFA5-AAF86CC8F7E6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BE614-E7CF-41F8-AE74-BA270906C3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hasriharsha004@gmail.com" TargetMode="External"/><Relationship Id="rId2" Type="http://schemas.openxmlformats.org/officeDocument/2006/relationships/hyperlink" Target="https://github.com/murphdizle/TrailGuide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murphyam@pdx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 POOL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3886200"/>
            <a:ext cx="41910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Pooja Mane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Sri </a:t>
            </a:r>
            <a:r>
              <a:rPr lang="en-US" dirty="0" err="1" smtClean="0">
                <a:solidFill>
                  <a:schemeClr val="tx1"/>
                </a:solidFill>
              </a:rPr>
              <a:t>Harsha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POOL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95400" y="1371600"/>
            <a:ext cx="6553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Details – 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The </a:t>
            </a:r>
            <a:r>
              <a:rPr lang="en-US" dirty="0" err="1" smtClean="0"/>
              <a:t>GitHub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u="sng" dirty="0" smtClean="0">
                <a:solidFill>
                  <a:schemeClr val="hlink"/>
                </a:solidFill>
                <a:hlinkClick r:id="rId2"/>
              </a:rPr>
              <a:t>https://github.com/mpooja1/Car-Pooling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Licence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	“MIT License” 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Contact Information:</a:t>
            </a:r>
            <a:br>
              <a:rPr lang="en-US" dirty="0" smtClean="0"/>
            </a:br>
            <a:r>
              <a:rPr lang="en-US" dirty="0" smtClean="0"/>
              <a:t>	Pooja – </a:t>
            </a:r>
            <a:r>
              <a:rPr lang="en-US" u="sng" dirty="0" smtClean="0">
                <a:solidFill>
                  <a:schemeClr val="hlink"/>
                </a:solidFill>
              </a:rPr>
              <a:t>pooja.mane22@gmail.com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Sri </a:t>
            </a:r>
            <a:r>
              <a:rPr lang="en-US" dirty="0" err="1" smtClean="0"/>
              <a:t>Harsha</a:t>
            </a:r>
            <a:r>
              <a:rPr lang="en-US" dirty="0" smtClean="0"/>
              <a:t>- </a:t>
            </a:r>
            <a:r>
              <a:rPr lang="en-US" u="sng" dirty="0">
                <a:hlinkClick r:id="rId3"/>
              </a:rPr>
              <a:t>hasriharsha004@gmail.com</a:t>
            </a:r>
            <a:endParaRPr lang="en-US" u="sng" dirty="0" smtClean="0">
              <a:solidFill>
                <a:schemeClr val="hlink"/>
              </a:solidFill>
              <a:hlinkClick r:id="rId4"/>
            </a:endParaRPr>
          </a:p>
          <a:p>
            <a:pPr lvl="0">
              <a:spcBef>
                <a:spcPts val="0"/>
              </a:spcBef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POOL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95400" y="1371600"/>
            <a:ext cx="6553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dirty="0" smtClean="0"/>
              <a:t>Current Functionalities developed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/>
              <a:t> Update Personal Information</a:t>
            </a:r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Offer ride to destination</a:t>
            </a:r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/>
              <a:t> Book ride to specific destination</a:t>
            </a:r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/>
              <a:t> Sending information through Email</a:t>
            </a:r>
          </a:p>
          <a:p>
            <a:pPr lvl="0">
              <a:spcBef>
                <a:spcPts val="0"/>
              </a:spcBef>
            </a:pPr>
            <a:endParaRPr lang="en-US" sz="2400" dirty="0" smtClean="0"/>
          </a:p>
          <a:p>
            <a:pPr lvl="0">
              <a:spcBef>
                <a:spcPts val="0"/>
              </a:spcBef>
            </a:pPr>
            <a:r>
              <a:rPr lang="en-US" sz="2400" dirty="0" smtClean="0"/>
              <a:t>Future Enhancement</a:t>
            </a:r>
          </a:p>
          <a:p>
            <a:pPr lvl="0">
              <a:spcBef>
                <a:spcPts val="0"/>
              </a:spcBef>
            </a:pP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Add </a:t>
            </a:r>
            <a:r>
              <a:rPr lang="en-US" dirty="0"/>
              <a:t>maps functionality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Get real time vehicle data for paid/free service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Integrate with a pay service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Introduce reward points to increase the number of customers</a:t>
            </a:r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POOL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95400" y="1371600"/>
            <a:ext cx="655320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200" dirty="0" smtClean="0"/>
              <a:t>Decisions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sz="2400" dirty="0" smtClean="0"/>
              <a:t>Success-</a:t>
            </a:r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/>
              <a:t>Learnt Android Studio , app development</a:t>
            </a:r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/>
              <a:t>Learnt </a:t>
            </a:r>
            <a:r>
              <a:rPr lang="en-US" dirty="0" err="1" smtClean="0"/>
              <a:t>Kinvey</a:t>
            </a:r>
            <a:r>
              <a:rPr lang="en-US" dirty="0" smtClean="0"/>
              <a:t> Open Source database for mobile backend </a:t>
            </a:r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/>
              <a:t>Learnt new functionality of sending e-mails</a:t>
            </a:r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endParaRPr lang="en-US" sz="2400" dirty="0"/>
          </a:p>
          <a:p>
            <a:pPr lvl="0">
              <a:spcBef>
                <a:spcPts val="0"/>
              </a:spcBef>
            </a:pPr>
            <a:r>
              <a:rPr lang="en-US" sz="2400" dirty="0" smtClean="0"/>
              <a:t>Failures-</a:t>
            </a:r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/>
              <a:t>Map Functionality</a:t>
            </a:r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/>
              <a:t>Sending mails to multiple users</a:t>
            </a:r>
            <a:endParaRPr lang="en-US" dirty="0"/>
          </a:p>
          <a:p>
            <a:pPr lvl="0">
              <a:spcBef>
                <a:spcPts val="0"/>
              </a:spcBef>
            </a:pPr>
            <a:endParaRPr lang="en-US" dirty="0" smtClean="0"/>
          </a:p>
          <a:p>
            <a:pPr lvl="0">
              <a:spcBef>
                <a:spcPts val="0"/>
              </a:spcBef>
            </a:pPr>
            <a:r>
              <a:rPr lang="en-US" sz="2400" dirty="0" smtClean="0"/>
              <a:t>Struggles</a:t>
            </a:r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/>
              <a:t>Finding online database to manage data used by app</a:t>
            </a:r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/>
              <a:t>Using Maps Functionality</a:t>
            </a:r>
          </a:p>
          <a:p>
            <a:pPr lvl="0">
              <a:spcBef>
                <a:spcPts val="0"/>
              </a:spcBef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POOL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95400" y="1371600"/>
            <a:ext cx="65532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 smtClean="0"/>
              <a:t>Lessons Learnt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-US" sz="2800" dirty="0" smtClean="0"/>
              <a:t>Using </a:t>
            </a:r>
            <a:r>
              <a:rPr lang="en-US" sz="2800" dirty="0" err="1" smtClean="0"/>
              <a:t>Github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Using Android studio for creating app</a:t>
            </a:r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-US" sz="2800" dirty="0" smtClean="0"/>
              <a:t>Use of Google API Services while     developing app</a:t>
            </a:r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" sz="2800" dirty="0" smtClean="0"/>
              <a:t>Google Maps on emulator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Using </a:t>
            </a:r>
            <a:r>
              <a:rPr lang="en-US" sz="2800" dirty="0" err="1" smtClean="0"/>
              <a:t>Kinvey</a:t>
            </a:r>
            <a:r>
              <a:rPr lang="en-US" sz="2800" dirty="0" smtClean="0"/>
              <a:t> (</a:t>
            </a:r>
            <a:r>
              <a:rPr lang="en-US" sz="2800" dirty="0" err="1" smtClean="0"/>
              <a:t>OpenSource</a:t>
            </a:r>
            <a:r>
              <a:rPr lang="en-US" sz="2800" dirty="0" smtClean="0"/>
              <a:t> </a:t>
            </a:r>
            <a:r>
              <a:rPr lang="en-US" sz="2800" dirty="0" err="1" smtClean="0"/>
              <a:t>mbaas</a:t>
            </a:r>
            <a:r>
              <a:rPr lang="en-US" sz="2800" dirty="0" smtClean="0"/>
              <a:t>)</a:t>
            </a:r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" sz="2800" dirty="0" smtClean="0"/>
              <a:t>Database Integration</a:t>
            </a:r>
            <a:endParaRPr lang="en-US" sz="2800" dirty="0" smtClean="0"/>
          </a:p>
          <a:p>
            <a:pPr lvl="0">
              <a:spcBef>
                <a:spcPts val="0"/>
              </a:spcBef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POOL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95400" y="1371600"/>
            <a:ext cx="65532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 smtClean="0"/>
              <a:t>DEMO</a:t>
            </a:r>
          </a:p>
          <a:p>
            <a:pPr lvl="0">
              <a:spcBef>
                <a:spcPts val="0"/>
              </a:spcBef>
              <a:buNone/>
            </a:pPr>
            <a:endParaRPr lang="en-US" sz="3600" dirty="0" smtClean="0"/>
          </a:p>
          <a:p>
            <a:pPr lvl="0">
              <a:spcBef>
                <a:spcPts val="0"/>
              </a:spcBef>
              <a:buNone/>
            </a:pPr>
            <a:endParaRPr lang="en-US" sz="3600" dirty="0" smtClean="0"/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endParaRPr lang="en-US" sz="2800" dirty="0" smtClean="0"/>
          </a:p>
          <a:p>
            <a:pPr lvl="0">
              <a:spcBef>
                <a:spcPts val="0"/>
              </a:spcBef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145</Words>
  <Application>Microsoft Office PowerPoint</Application>
  <PresentationFormat>On-screen Show (4:3)</PresentationFormat>
  <Paragraphs>57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CAR POOL</vt:lpstr>
      <vt:lpstr>CAR POOL</vt:lpstr>
      <vt:lpstr>CAR POOL</vt:lpstr>
      <vt:lpstr>CAR POOL</vt:lpstr>
      <vt:lpstr>CAR POOL</vt:lpstr>
      <vt:lpstr>CAR POOL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POOL</dc:title>
  <dc:creator>pooja</dc:creator>
  <cp:lastModifiedBy>pooja</cp:lastModifiedBy>
  <cp:revision>5</cp:revision>
  <dcterms:created xsi:type="dcterms:W3CDTF">2016-08-09T00:17:45Z</dcterms:created>
  <dcterms:modified xsi:type="dcterms:W3CDTF">2016-08-09T01:08:40Z</dcterms:modified>
</cp:coreProperties>
</file>