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07D9-E966-7BFD-D898-149742A7B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5FC83-F497-E1C4-E99A-53E99912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F26F1-7D16-76CE-DF66-3F49FBAC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A609-CCB1-4B76-ADB2-90C3BAA3FA65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62A83-4ADF-C183-E4D0-CF7EA8C2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25A32-3B04-12E0-C5E7-F8654252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2F66-FE08-4C85-978E-19FB8DD5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4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A476-8924-6CA4-7835-70D9A1C0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2F298-8098-7751-ED90-8D66A3262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C02A2-B882-2183-BD67-F05B5511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A609-CCB1-4B76-ADB2-90C3BAA3FA65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EA3D-A5D4-1810-7AC6-B104A541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7B23-6035-4AEC-175B-ED78EB2F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2F66-FE08-4C85-978E-19FB8DD5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9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2B950-6F9C-E7E0-5B2B-EF9235295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C1751-0420-4116-1799-94F9A4324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5ADD-D714-B41B-50E5-EAECA45D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A609-CCB1-4B76-ADB2-90C3BAA3FA65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F8FD-BFC6-EF7E-E6FA-75190206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B1D3-4D1F-61AF-3D57-DBF51729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2F66-FE08-4C85-978E-19FB8DD5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BFC2-75C1-D377-7983-A52D58BD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D84C-11AF-1F3E-C4DF-5688A1E92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CEF7-A489-E193-8280-D0F2AF71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A609-CCB1-4B76-ADB2-90C3BAA3FA65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AEEF9-34B2-CDF3-1902-C614B600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75A3-4E72-E993-C1C9-917556ED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2F66-FE08-4C85-978E-19FB8DD5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12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4A5A-A057-10D9-4DFA-4D3D5D10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BAEF3-F49F-3BAA-FC0D-ECD3D7EC5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B331-E412-F02E-A8DA-5B73B778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A609-CCB1-4B76-ADB2-90C3BAA3FA65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5D1E-0F64-1910-9FBE-6A5A145C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44C4-AAA1-27F3-5BA7-E79BA972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2F66-FE08-4C85-978E-19FB8DD5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68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9867-E499-F569-64B9-C2038434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27D3-FCD7-6E79-91AF-DA82FD6F7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FCDD4-9C17-D184-D001-51CA24076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F0DC7-6D98-313B-00A4-930CA7FA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A609-CCB1-4B76-ADB2-90C3BAA3FA65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E9510-B27E-A9AB-0F80-C22EDAB5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582C-0F13-552F-BE27-B3E4181D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2F66-FE08-4C85-978E-19FB8DD5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2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90C8-C4A3-7D8A-3B1B-6D057428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84CE-2E0C-DA22-4FC4-90FA6786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01B00-2AE8-0F2C-590F-43EF260D8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6135F-6BD4-70D4-E53A-82D7ED9F6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378F8-9761-6722-9634-62E05578D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99401-D506-94DC-4850-234E2E13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A609-CCB1-4B76-ADB2-90C3BAA3FA65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AB2D-5DC6-BBFC-8306-B2F0BE1C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5F1C7-D8F6-1E6A-3485-CBBB6215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2F66-FE08-4C85-978E-19FB8DD5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8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4AAE-677F-F781-ADE4-19CB198F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CE6E0-9A05-1B53-FB25-6DB05B73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A609-CCB1-4B76-ADB2-90C3BAA3FA65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22EAD-3742-CADA-20EE-0E700C48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33B28-953F-4F7C-DF11-0696F5B5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2F66-FE08-4C85-978E-19FB8DD5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06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C42EA-57FE-C9B4-40E2-7FAD8280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A609-CCB1-4B76-ADB2-90C3BAA3FA65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E79FE-3986-5B95-CF82-7C484E7C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CA9C6-4D05-02A2-071D-0B05972E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2F66-FE08-4C85-978E-19FB8DD5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44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A38C-8097-B122-BAAB-3D4F088F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B428-2444-27D2-BD4D-4C6225DBB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3B10C-5886-1A07-9792-3F1BF3554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DB77B-308B-E2D3-C7C0-1A6D55B5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A609-CCB1-4B76-ADB2-90C3BAA3FA65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68F06-CFB8-4405-C37C-4C74160F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77C9B-AFF1-816A-37D4-4E39BBF4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2F66-FE08-4C85-978E-19FB8DD5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3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93C3-8E93-93F1-673E-A0E30F65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7AABC-5811-06AB-ACEF-7707C4437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ABE65-256A-BE1A-89BF-F59FE241A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8AE7-6F6D-3B03-15C9-185EB965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A609-CCB1-4B76-ADB2-90C3BAA3FA65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A6231-8A60-B8DB-A377-6F727929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2B550-9DF3-479B-B92C-6C923918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2F66-FE08-4C85-978E-19FB8DD5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0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FDE4D-6801-B692-3A09-42F246AC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94CA7-32A9-14B7-F60D-F9F1E5795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4913B-FA4A-3218-2474-1BCCC1A64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FA609-CCB1-4B76-ADB2-90C3BAA3FA65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1FD52-AF2D-2651-0070-8705EE084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6EA3D-3A0A-C74C-4909-0B85FA57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72F66-FE08-4C85-978E-19FB8DD500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34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027FEA-D0B7-5BC7-8BC3-52F999614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39" r="26113"/>
          <a:stretch>
            <a:fillRect/>
          </a:stretch>
        </p:blipFill>
        <p:spPr>
          <a:xfrm>
            <a:off x="3307433" y="1065228"/>
            <a:ext cx="3800377" cy="448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8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.</dc:creator>
  <cp:lastModifiedBy>Himanshu .</cp:lastModifiedBy>
  <cp:revision>1</cp:revision>
  <dcterms:created xsi:type="dcterms:W3CDTF">2025-07-19T14:57:30Z</dcterms:created>
  <dcterms:modified xsi:type="dcterms:W3CDTF">2025-07-19T14:58:35Z</dcterms:modified>
</cp:coreProperties>
</file>