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2482511-A2DA-42E5-B70A-2856DD2497F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Dubey_Himanshu_Individual_Project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027C349-928C-447B-9D02-7A0FE4305B6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06-Sep-21 1:50:11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10" name="slide10">
            <a:extLst>
              <a:ext uri="{FF2B5EF4-FFF2-40B4-BE49-F238E27FC236}">
                <a16:creationId xmlns:a16="http://schemas.microsoft.com/office/drawing/2014/main" id="{2B487B55-4B58-41F0-86D5-D177474832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11" name="slide11">
            <a:extLst>
              <a:ext uri="{FF2B5EF4-FFF2-40B4-BE49-F238E27FC236}">
                <a16:creationId xmlns:a16="http://schemas.microsoft.com/office/drawing/2014/main" id="{7CA4E91F-0230-4383-8555-63A415338D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12" name="slide12">
            <a:extLst>
              <a:ext uri="{FF2B5EF4-FFF2-40B4-BE49-F238E27FC236}">
                <a16:creationId xmlns:a16="http://schemas.microsoft.com/office/drawing/2014/main" id="{56D48E36-E212-410B-B4E8-356567E1D5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2" id="13" name="slide13">
            <a:extLst>
              <a:ext uri="{FF2B5EF4-FFF2-40B4-BE49-F238E27FC236}">
                <a16:creationId xmlns:a16="http://schemas.microsoft.com/office/drawing/2014/main" id="{EF9B8662-6BCA-4AC5-95B8-6C07ED7B164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3" id="14" name="slide14">
            <a:extLst>
              <a:ext uri="{FF2B5EF4-FFF2-40B4-BE49-F238E27FC236}">
                <a16:creationId xmlns:a16="http://schemas.microsoft.com/office/drawing/2014/main" id="{2F3C46BC-2607-4CDB-8B80-7670FDF4022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4" id="15" name="slide15">
            <a:extLst>
              <a:ext uri="{FF2B5EF4-FFF2-40B4-BE49-F238E27FC236}">
                <a16:creationId xmlns:a16="http://schemas.microsoft.com/office/drawing/2014/main" id="{9F8BFDE1-0F22-48F7-A075-75B58E63A8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C2618742-4E68-469C-A41F-BB876E1949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22305F9F-6655-4C58-9BB6-48C78F61FB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74551BCA-7427-4361-957F-B2A77F9681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556D18CD-A1E3-48EF-9B18-9895377686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79382693-4FA4-4954-AE28-A566E65A17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2B538BC9-1414-4FDD-A9FD-BD6162682D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8" name="slide8">
            <a:extLst>
              <a:ext uri="{FF2B5EF4-FFF2-40B4-BE49-F238E27FC236}">
                <a16:creationId xmlns:a16="http://schemas.microsoft.com/office/drawing/2014/main" id="{8A6D6C8C-D8A3-4F15-BB67-FB3756A3B9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9" name="slide9">
            <a:extLst>
              <a:ext uri="{FF2B5EF4-FFF2-40B4-BE49-F238E27FC236}">
                <a16:creationId xmlns:a16="http://schemas.microsoft.com/office/drawing/2014/main" id="{9EB56DBD-FFCA-4B36-8E6B-915B1A4259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2021-09-06T17:50:16Z</dcterms:created>
  <dcterms:modified xsi:type="dcterms:W3CDTF">2021-09-06T17:50:16Z</dcterms:modified>
</cp:coreProperties>
</file>