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FqurpC62KxdxMcHUU+6LQEEe1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854bab18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854bab18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b854bab18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854bab18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854bab185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b854bab185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854bab18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854bab185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b854bab185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b854bab18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b854bab185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b854bab185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7d1779c3f_2_3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448" name="Google Shape;448;ge7d1779c3f_2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7d17796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7d177967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e7d177967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7d177967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7d1779675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e7d1779675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7d177967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7d1779675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e7d1779675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7d1779c3f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512" name="Google Shape;512;ge7d1779c3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7d1779c3f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522" name="Google Shape;522;ge7d1779c3f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7d1779c3f_2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532" name="Google Shape;532;ge7d1779c3f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542" name="Google Shape;5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7e09fedf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7e09fedf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ge7e09fedf9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7e09fed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e7e09fedf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e7e09fed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573" name="Google Shape;5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t/>
            </a:r>
            <a:endParaRPr/>
          </a:p>
        </p:txBody>
      </p:sp>
      <p:sp>
        <p:nvSpPr>
          <p:cNvPr id="582" name="Google Shape;5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592" name="Google Shape;5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601" name="Google Shape;6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347" name="Google Shape;3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356" name="Google Shape;3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365" name="Google Shape;3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p:txBody>
      </p:sp>
      <p:sp>
        <p:nvSpPr>
          <p:cNvPr id="374" name="Google Shape;3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788c2fedb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t/>
            </a:r>
            <a:endParaRPr/>
          </a:p>
        </p:txBody>
      </p:sp>
      <p:sp>
        <p:nvSpPr>
          <p:cNvPr id="384" name="Google Shape;384;ge788c2fedb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69721b2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69721b2a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e69721b2a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54bab18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54bab18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b854bab185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15" name="Shape 15"/>
        <p:cNvGrpSpPr/>
        <p:nvPr/>
      </p:nvGrpSpPr>
      <p:grpSpPr>
        <a:xfrm>
          <a:off x="0" y="0"/>
          <a:ext cx="0" cy="0"/>
          <a:chOff x="0" y="0"/>
          <a:chExt cx="0" cy="0"/>
        </a:xfrm>
      </p:grpSpPr>
      <p:sp>
        <p:nvSpPr>
          <p:cNvPr id="16" name="Google Shape;16;p26"/>
          <p:cNvSpPr/>
          <p:nvPr>
            <p:ph idx="2" type="pic"/>
          </p:nvPr>
        </p:nvSpPr>
        <p:spPr>
          <a:xfrm>
            <a:off x="-71015" y="0"/>
            <a:ext cx="12263015"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7" name="Google Shape;17;p26"/>
          <p:cNvGrpSpPr/>
          <p:nvPr/>
        </p:nvGrpSpPr>
        <p:grpSpPr>
          <a:xfrm flipH="1">
            <a:off x="2076202" y="1374276"/>
            <a:ext cx="7324426" cy="3883523"/>
            <a:chOff x="252031" y="-22763"/>
            <a:chExt cx="7324426" cy="7269964"/>
          </a:xfrm>
        </p:grpSpPr>
        <p:sp>
          <p:nvSpPr>
            <p:cNvPr id="18" name="Google Shape;18;p26"/>
            <p:cNvSpPr/>
            <p:nvPr/>
          </p:nvSpPr>
          <p:spPr>
            <a:xfrm>
              <a:off x="500743" y="-22763"/>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6"/>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6"/>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1" name="Google Shape;21;p26"/>
          <p:cNvSpPr txBox="1"/>
          <p:nvPr>
            <p:ph type="ctrTitle"/>
          </p:nvPr>
        </p:nvSpPr>
        <p:spPr>
          <a:xfrm>
            <a:off x="2791372" y="2238426"/>
            <a:ext cx="6609256" cy="150812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2F3342"/>
              </a:buClr>
              <a:buSzPts val="4800"/>
              <a:buFont typeface="Arial"/>
              <a:buNone/>
              <a:defRPr b="1" sz="4800">
                <a:solidFill>
                  <a:srgbClr val="2F334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6"/>
          <p:cNvSpPr txBox="1"/>
          <p:nvPr>
            <p:ph idx="1" type="subTitle"/>
          </p:nvPr>
        </p:nvSpPr>
        <p:spPr>
          <a:xfrm>
            <a:off x="2791372" y="3838627"/>
            <a:ext cx="6609256" cy="45050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2F3342"/>
              </a:buClr>
              <a:buSzPts val="2400"/>
              <a:buNone/>
              <a:defRPr sz="2400">
                <a:solidFill>
                  <a:srgbClr val="2F3342"/>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6"/>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98" name="Shape 98"/>
        <p:cNvGrpSpPr/>
        <p:nvPr/>
      </p:nvGrpSpPr>
      <p:grpSpPr>
        <a:xfrm>
          <a:off x="0" y="0"/>
          <a:ext cx="0" cy="0"/>
          <a:chOff x="0" y="0"/>
          <a:chExt cx="0" cy="0"/>
        </a:xfrm>
      </p:grpSpPr>
      <p:grpSp>
        <p:nvGrpSpPr>
          <p:cNvPr id="99" name="Google Shape;99;p35"/>
          <p:cNvGrpSpPr/>
          <p:nvPr/>
        </p:nvGrpSpPr>
        <p:grpSpPr>
          <a:xfrm flipH="1">
            <a:off x="2076202" y="1374276"/>
            <a:ext cx="7324426" cy="3883523"/>
            <a:chOff x="252031" y="-22763"/>
            <a:chExt cx="7324426" cy="7269964"/>
          </a:xfrm>
        </p:grpSpPr>
        <p:sp>
          <p:nvSpPr>
            <p:cNvPr id="100" name="Google Shape;100;p35"/>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35"/>
            <p:cNvSpPr/>
            <p:nvPr/>
          </p:nvSpPr>
          <p:spPr>
            <a:xfrm>
              <a:off x="500743" y="-22763"/>
              <a:ext cx="7075714" cy="5878284"/>
            </a:xfrm>
            <a:prstGeom prst="rect">
              <a:avLst/>
            </a:prstGeom>
            <a:no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35"/>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3" name="Google Shape;103;p35"/>
          <p:cNvSpPr txBox="1"/>
          <p:nvPr>
            <p:ph type="ctrTitle"/>
          </p:nvPr>
        </p:nvSpPr>
        <p:spPr>
          <a:xfrm>
            <a:off x="2791372" y="2238426"/>
            <a:ext cx="6609256" cy="150812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a:buNone/>
              <a:defRPr b="1"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5"/>
          <p:cNvSpPr txBox="1"/>
          <p:nvPr>
            <p:ph idx="1" type="subTitle"/>
          </p:nvPr>
        </p:nvSpPr>
        <p:spPr>
          <a:xfrm>
            <a:off x="2791372" y="3838627"/>
            <a:ext cx="6609256" cy="45050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5" name="Google Shape;105;p3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6" name="Shape 106"/>
        <p:cNvGrpSpPr/>
        <p:nvPr/>
      </p:nvGrpSpPr>
      <p:grpSpPr>
        <a:xfrm>
          <a:off x="0" y="0"/>
          <a:ext cx="0" cy="0"/>
          <a:chOff x="0" y="0"/>
          <a:chExt cx="0" cy="0"/>
        </a:xfrm>
      </p:grpSpPr>
      <p:grpSp>
        <p:nvGrpSpPr>
          <p:cNvPr id="107" name="Google Shape;107;p36"/>
          <p:cNvGrpSpPr/>
          <p:nvPr/>
        </p:nvGrpSpPr>
        <p:grpSpPr>
          <a:xfrm rot="10800000">
            <a:off x="3581400" y="451189"/>
            <a:ext cx="5276606" cy="5768636"/>
            <a:chOff x="883522" y="408327"/>
            <a:chExt cx="5276606" cy="5768636"/>
          </a:xfrm>
        </p:grpSpPr>
        <p:sp>
          <p:nvSpPr>
            <p:cNvPr id="108" name="Google Shape;108;p36"/>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9" name="Google Shape;109;p36"/>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110" name="Google Shape;110;p36"/>
            <p:cNvSpPr/>
            <p:nvPr/>
          </p:nvSpPr>
          <p:spPr>
            <a:xfrm>
              <a:off x="883522" y="408327"/>
              <a:ext cx="4351911" cy="47732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11" name="Google Shape;111;p36"/>
          <p:cNvSpPr txBox="1"/>
          <p:nvPr>
            <p:ph type="title"/>
          </p:nvPr>
        </p:nvSpPr>
        <p:spPr>
          <a:xfrm>
            <a:off x="4506095" y="1742989"/>
            <a:ext cx="4351911" cy="3352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a:buNone/>
              <a:defRPr b="1" sz="4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6"/>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6"/>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4" name="Google Shape;114;p36"/>
          <p:cNvSpPr txBox="1"/>
          <p:nvPr>
            <p:ph idx="1" type="body"/>
          </p:nvPr>
        </p:nvSpPr>
        <p:spPr>
          <a:xfrm>
            <a:off x="4506094" y="4127455"/>
            <a:ext cx="4351911" cy="2964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5" name="Shape 115"/>
        <p:cNvGrpSpPr/>
        <p:nvPr/>
      </p:nvGrpSpPr>
      <p:grpSpPr>
        <a:xfrm>
          <a:off x="0" y="0"/>
          <a:ext cx="0" cy="0"/>
          <a:chOff x="0" y="0"/>
          <a:chExt cx="0" cy="0"/>
        </a:xfrm>
      </p:grpSpPr>
      <p:sp>
        <p:nvSpPr>
          <p:cNvPr id="116" name="Google Shape;116;p37"/>
          <p:cNvSpPr txBox="1"/>
          <p:nvPr>
            <p:ph idx="1" type="body"/>
          </p:nvPr>
        </p:nvSpPr>
        <p:spPr>
          <a:xfrm>
            <a:off x="573882" y="1061132"/>
            <a:ext cx="3464717" cy="82391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37"/>
          <p:cNvSpPr/>
          <p:nvPr/>
        </p:nvSpPr>
        <p:spPr>
          <a:xfrm>
            <a:off x="4430484" y="0"/>
            <a:ext cx="2873833" cy="5426414"/>
          </a:xfrm>
          <a:prstGeom prst="rect">
            <a:avLst/>
          </a:prstGeom>
          <a:noFill/>
          <a:ln cap="flat" cmpd="sng" w="889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37"/>
          <p:cNvSpPr txBox="1"/>
          <p:nvPr>
            <p:ph type="title"/>
          </p:nvPr>
        </p:nvSpPr>
        <p:spPr>
          <a:xfrm>
            <a:off x="595884" y="0"/>
            <a:ext cx="3834596" cy="11244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7"/>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37"/>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7"/>
          <p:cNvSpPr/>
          <p:nvPr/>
        </p:nvSpPr>
        <p:spPr>
          <a:xfrm>
            <a:off x="4659081" y="447789"/>
            <a:ext cx="2873833" cy="595795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2" name="Google Shape;122;p37"/>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37"/>
          <p:cNvSpPr txBox="1"/>
          <p:nvPr>
            <p:ph idx="2" type="body"/>
          </p:nvPr>
        </p:nvSpPr>
        <p:spPr>
          <a:xfrm>
            <a:off x="8153395" y="1061132"/>
            <a:ext cx="3464721"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37"/>
          <p:cNvSpPr txBox="1"/>
          <p:nvPr>
            <p:ph idx="3" type="body"/>
          </p:nvPr>
        </p:nvSpPr>
        <p:spPr>
          <a:xfrm>
            <a:off x="8153394" y="2108201"/>
            <a:ext cx="3464721"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7"/>
          <p:cNvSpPr txBox="1"/>
          <p:nvPr>
            <p:ph idx="4" type="body"/>
          </p:nvPr>
        </p:nvSpPr>
        <p:spPr>
          <a:xfrm>
            <a:off x="573882" y="2108201"/>
            <a:ext cx="3464717"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6" name="Shape 126"/>
        <p:cNvGrpSpPr/>
        <p:nvPr/>
      </p:nvGrpSpPr>
      <p:grpSpPr>
        <a:xfrm>
          <a:off x="0" y="0"/>
          <a:ext cx="0" cy="0"/>
          <a:chOff x="0" y="0"/>
          <a:chExt cx="0" cy="0"/>
        </a:xfrm>
      </p:grpSpPr>
      <p:sp>
        <p:nvSpPr>
          <p:cNvPr id="127" name="Google Shape;127;p38"/>
          <p:cNvSpPr/>
          <p:nvPr/>
        </p:nvSpPr>
        <p:spPr>
          <a:xfrm>
            <a:off x="4430484" y="0"/>
            <a:ext cx="2873833" cy="5426414"/>
          </a:xfrm>
          <a:prstGeom prst="rect">
            <a:avLst/>
          </a:prstGeom>
          <a:noFill/>
          <a:ln cap="flat" cmpd="sng" w="889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38"/>
          <p:cNvSpPr txBox="1"/>
          <p:nvPr>
            <p:ph type="title"/>
          </p:nvPr>
        </p:nvSpPr>
        <p:spPr>
          <a:xfrm>
            <a:off x="595884" y="0"/>
            <a:ext cx="3834596" cy="11244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8"/>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38"/>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p:nvPr/>
        </p:nvSpPr>
        <p:spPr>
          <a:xfrm>
            <a:off x="4659081" y="447789"/>
            <a:ext cx="2873833" cy="595795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38"/>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3" name="Google Shape;133;p38"/>
          <p:cNvSpPr txBox="1"/>
          <p:nvPr>
            <p:ph idx="1" type="body"/>
          </p:nvPr>
        </p:nvSpPr>
        <p:spPr>
          <a:xfrm>
            <a:off x="571500" y="1431586"/>
            <a:ext cx="3467099" cy="4361203"/>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8"/>
          <p:cNvSpPr txBox="1"/>
          <p:nvPr>
            <p:ph idx="2" type="body"/>
          </p:nvPr>
        </p:nvSpPr>
        <p:spPr>
          <a:xfrm>
            <a:off x="8153394" y="1431586"/>
            <a:ext cx="3467106" cy="4361203"/>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5" name="Shape 135"/>
        <p:cNvGrpSpPr/>
        <p:nvPr/>
      </p:nvGrpSpPr>
      <p:grpSpPr>
        <a:xfrm>
          <a:off x="0" y="0"/>
          <a:ext cx="0" cy="0"/>
          <a:chOff x="0" y="0"/>
          <a:chExt cx="0" cy="0"/>
        </a:xfrm>
      </p:grpSpPr>
      <p:sp>
        <p:nvSpPr>
          <p:cNvPr id="136" name="Google Shape;136;p39"/>
          <p:cNvSpPr/>
          <p:nvPr/>
        </p:nvSpPr>
        <p:spPr>
          <a:xfrm>
            <a:off x="1159727" y="1224451"/>
            <a:ext cx="4226024"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39"/>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9"/>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39"/>
          <p:cNvSpPr txBox="1"/>
          <p:nvPr>
            <p:ph idx="1" type="body"/>
          </p:nvPr>
        </p:nvSpPr>
        <p:spPr>
          <a:xfrm>
            <a:off x="6294478" y="587829"/>
            <a:ext cx="5326022" cy="5273221"/>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0" name="Google Shape;140;p39"/>
          <p:cNvSpPr/>
          <p:nvPr/>
        </p:nvSpPr>
        <p:spPr>
          <a:xfrm>
            <a:off x="657060" y="698704"/>
            <a:ext cx="4473025"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41" name="Google Shape;141;p39"/>
          <p:cNvGrpSpPr/>
          <p:nvPr/>
        </p:nvGrpSpPr>
        <p:grpSpPr>
          <a:xfrm>
            <a:off x="657060" y="435124"/>
            <a:ext cx="5134751" cy="5965370"/>
            <a:chOff x="252031" y="391887"/>
            <a:chExt cx="7433283" cy="5965370"/>
          </a:xfrm>
        </p:grpSpPr>
        <p:sp>
          <p:nvSpPr>
            <p:cNvPr id="142" name="Google Shape;142;p39"/>
            <p:cNvSpPr/>
            <p:nvPr/>
          </p:nvSpPr>
          <p:spPr>
            <a:xfrm>
              <a:off x="609600" y="391887"/>
              <a:ext cx="7075714" cy="5878284"/>
            </a:xfrm>
            <a:prstGeom prst="rect">
              <a:avLst/>
            </a:prstGeom>
            <a:no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39"/>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44" name="Google Shape;144;p39"/>
          <p:cNvSpPr txBox="1"/>
          <p:nvPr>
            <p:ph idx="2" type="body"/>
          </p:nvPr>
        </p:nvSpPr>
        <p:spPr>
          <a:xfrm>
            <a:off x="609601" y="2546851"/>
            <a:ext cx="4101084" cy="339674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39"/>
          <p:cNvSpPr txBox="1"/>
          <p:nvPr>
            <p:ph type="title"/>
          </p:nvPr>
        </p:nvSpPr>
        <p:spPr>
          <a:xfrm>
            <a:off x="609601" y="1480457"/>
            <a:ext cx="4101084" cy="979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b="1"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6" name="Shape 146"/>
        <p:cNvGrpSpPr/>
        <p:nvPr/>
      </p:nvGrpSpPr>
      <p:grpSpPr>
        <a:xfrm>
          <a:off x="0" y="0"/>
          <a:ext cx="0" cy="0"/>
          <a:chOff x="0" y="0"/>
          <a:chExt cx="0" cy="0"/>
        </a:xfrm>
      </p:grpSpPr>
      <p:sp>
        <p:nvSpPr>
          <p:cNvPr id="147" name="Google Shape;147;p40"/>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2F3342"/>
                </a:solidFill>
                <a:latin typeface="Arial"/>
                <a:ea typeface="Arial"/>
                <a:cs typeface="Arial"/>
                <a:sym typeface="Arial"/>
              </a:rPr>
              <a:t>‹#›</a:t>
            </a:fld>
            <a:endParaRPr b="0" i="0" sz="1200" u="none" cap="none" strike="noStrike">
              <a:solidFill>
                <a:srgbClr val="2F3342"/>
              </a:solidFill>
              <a:latin typeface="Arial"/>
              <a:ea typeface="Arial"/>
              <a:cs typeface="Arial"/>
              <a:sym typeface="Arial"/>
            </a:endParaRPr>
          </a:p>
        </p:txBody>
      </p:sp>
      <p:sp>
        <p:nvSpPr>
          <p:cNvPr id="148" name="Google Shape;148;p40"/>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Open square accent block" id="149" name="Google Shape;149;p40"/>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0" name="Google Shape;150;p40"/>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40"/>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40"/>
          <p:cNvSpPr/>
          <p:nvPr/>
        </p:nvSpPr>
        <p:spPr>
          <a:xfrm>
            <a:off x="471340" y="1189038"/>
            <a:ext cx="11149160" cy="48341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40"/>
          <p:cNvSpPr txBox="1"/>
          <p:nvPr>
            <p:ph type="title"/>
          </p:nvPr>
        </p:nvSpPr>
        <p:spPr>
          <a:xfrm>
            <a:off x="595884" y="0"/>
            <a:ext cx="11000232" cy="118872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41"/>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2F3342"/>
                </a:solidFill>
                <a:latin typeface="Arial"/>
                <a:ea typeface="Arial"/>
                <a:cs typeface="Arial"/>
                <a:sym typeface="Arial"/>
              </a:rPr>
              <a:t>‹#›</a:t>
            </a:fld>
            <a:endParaRPr b="0" i="0" sz="1200" u="none" cap="none" strike="noStrike">
              <a:solidFill>
                <a:srgbClr val="2F3342"/>
              </a:solidFill>
              <a:latin typeface="Arial"/>
              <a:ea typeface="Arial"/>
              <a:cs typeface="Arial"/>
              <a:sym typeface="Arial"/>
            </a:endParaRPr>
          </a:p>
        </p:txBody>
      </p:sp>
      <p:sp>
        <p:nvSpPr>
          <p:cNvPr id="156" name="Google Shape;156;p41"/>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1"/>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164" name="Shape 164"/>
        <p:cNvGrpSpPr/>
        <p:nvPr/>
      </p:nvGrpSpPr>
      <p:grpSpPr>
        <a:xfrm>
          <a:off x="0" y="0"/>
          <a:ext cx="0" cy="0"/>
          <a:chOff x="0" y="0"/>
          <a:chExt cx="0" cy="0"/>
        </a:xfrm>
      </p:grpSpPr>
      <p:sp>
        <p:nvSpPr>
          <p:cNvPr id="165" name="Google Shape;165;ge7d1779c3f_2_407"/>
          <p:cNvSpPr/>
          <p:nvPr>
            <p:ph idx="2" type="pic"/>
          </p:nvPr>
        </p:nvSpPr>
        <p:spPr>
          <a:xfrm>
            <a:off x="-71015" y="0"/>
            <a:ext cx="122631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66" name="Google Shape;166;ge7d1779c3f_2_407"/>
          <p:cNvGrpSpPr/>
          <p:nvPr/>
        </p:nvGrpSpPr>
        <p:grpSpPr>
          <a:xfrm flipH="1">
            <a:off x="2076116" y="1374276"/>
            <a:ext cx="7324512" cy="3883620"/>
            <a:chOff x="252031" y="-22763"/>
            <a:chExt cx="7324512" cy="7269974"/>
          </a:xfrm>
        </p:grpSpPr>
        <p:sp>
          <p:nvSpPr>
            <p:cNvPr id="167" name="Google Shape;167;ge7d1779c3f_2_407"/>
            <p:cNvSpPr/>
            <p:nvPr/>
          </p:nvSpPr>
          <p:spPr>
            <a:xfrm>
              <a:off x="500743" y="-22763"/>
              <a:ext cx="7075800" cy="5878200"/>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ge7d1779c3f_2_407"/>
            <p:cNvSpPr/>
            <p:nvPr/>
          </p:nvSpPr>
          <p:spPr>
            <a:xfrm>
              <a:off x="979714" y="1181211"/>
              <a:ext cx="6117900" cy="60660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9" name="Google Shape;169;ge7d1779c3f_2_407"/>
            <p:cNvSpPr/>
            <p:nvPr/>
          </p:nvSpPr>
          <p:spPr>
            <a:xfrm>
              <a:off x="252031" y="655467"/>
              <a:ext cx="6475200" cy="570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0" name="Google Shape;170;ge7d1779c3f_2_407"/>
          <p:cNvSpPr txBox="1"/>
          <p:nvPr>
            <p:ph type="ctrTitle"/>
          </p:nvPr>
        </p:nvSpPr>
        <p:spPr>
          <a:xfrm>
            <a:off x="2791372" y="2238426"/>
            <a:ext cx="6609300" cy="15081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rgbClr val="2F3342"/>
              </a:buClr>
              <a:buSzPts val="4800"/>
              <a:buFont typeface="Arial"/>
              <a:buNone/>
              <a:defRPr b="1" sz="48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ge7d1779c3f_2_407"/>
          <p:cNvSpPr txBox="1"/>
          <p:nvPr>
            <p:ph idx="1" type="subTitle"/>
          </p:nvPr>
        </p:nvSpPr>
        <p:spPr>
          <a:xfrm>
            <a:off x="2791372" y="3838627"/>
            <a:ext cx="6609300" cy="4506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rgbClr val="2F3342"/>
              </a:buClr>
              <a:buSzPts val="2400"/>
              <a:buNone/>
              <a:defRPr sz="2400">
                <a:solidFill>
                  <a:srgbClr val="2F3342"/>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72" name="Google Shape;172;ge7d1779c3f_2_407"/>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ontent">
  <p:cSld name="Picture with Content">
    <p:spTree>
      <p:nvGrpSpPr>
        <p:cNvPr id="173" name="Shape 173"/>
        <p:cNvGrpSpPr/>
        <p:nvPr/>
      </p:nvGrpSpPr>
      <p:grpSpPr>
        <a:xfrm>
          <a:off x="0" y="0"/>
          <a:ext cx="0" cy="0"/>
          <a:chOff x="0" y="0"/>
          <a:chExt cx="0" cy="0"/>
        </a:xfrm>
      </p:grpSpPr>
      <p:sp>
        <p:nvSpPr>
          <p:cNvPr id="174" name="Google Shape;174;ge7d1779c3f_2_415"/>
          <p:cNvSpPr/>
          <p:nvPr>
            <p:ph idx="2" type="pic"/>
          </p:nvPr>
        </p:nvSpPr>
        <p:spPr>
          <a:xfrm>
            <a:off x="6727370" y="0"/>
            <a:ext cx="54645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75" name="Google Shape;175;ge7d1779c3f_2_415"/>
          <p:cNvSpPr/>
          <p:nvPr/>
        </p:nvSpPr>
        <p:spPr>
          <a:xfrm>
            <a:off x="609600" y="391887"/>
            <a:ext cx="7075800" cy="5878200"/>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ge7d1779c3f_2_415"/>
          <p:cNvSpPr/>
          <p:nvPr/>
        </p:nvSpPr>
        <p:spPr>
          <a:xfrm>
            <a:off x="979713" y="1181214"/>
            <a:ext cx="61179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7" name="Google Shape;177;ge7d1779c3f_2_415"/>
          <p:cNvSpPr/>
          <p:nvPr/>
        </p:nvSpPr>
        <p:spPr>
          <a:xfrm>
            <a:off x="957943" y="655467"/>
            <a:ext cx="5769300" cy="570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8" name="Google Shape;178;ge7d1779c3f_2_415"/>
          <p:cNvSpPr txBox="1"/>
          <p:nvPr>
            <p:ph type="title"/>
          </p:nvPr>
        </p:nvSpPr>
        <p:spPr>
          <a:xfrm>
            <a:off x="957943" y="1480457"/>
            <a:ext cx="5138100" cy="5880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rgbClr val="2F3342"/>
              </a:buClr>
              <a:buSzPts val="3200"/>
              <a:buFont typeface="Arial"/>
              <a:buNone/>
              <a:defRPr b="1" sz="32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9" name="Google Shape;179;ge7d1779c3f_2_415"/>
          <p:cNvSpPr txBox="1"/>
          <p:nvPr>
            <p:ph idx="1" type="body"/>
          </p:nvPr>
        </p:nvSpPr>
        <p:spPr>
          <a:xfrm>
            <a:off x="957943" y="2546851"/>
            <a:ext cx="5138100" cy="3396600"/>
          </a:xfrm>
          <a:prstGeom prst="rect">
            <a:avLst/>
          </a:prstGeom>
          <a:noFill/>
          <a:ln>
            <a:noFill/>
          </a:ln>
        </p:spPr>
        <p:txBody>
          <a:bodyPr anchorCtr="0" anchor="t" bIns="45700" lIns="91425" spcFirstLastPara="1" rIns="91425" wrap="square" tIns="45700">
            <a:normAutofit/>
          </a:bodyPr>
          <a:lstStyle>
            <a:lvl1pPr indent="-228600" lvl="0" marL="457200" rtl="0" algn="l">
              <a:lnSpc>
                <a:spcPct val="150000"/>
              </a:lnSpc>
              <a:spcBef>
                <a:spcPts val="1000"/>
              </a:spcBef>
              <a:spcAft>
                <a:spcPts val="0"/>
              </a:spcAft>
              <a:buClr>
                <a:srgbClr val="2F3342"/>
              </a:buClr>
              <a:buSzPts val="1600"/>
              <a:buNone/>
              <a:defRPr sz="1600">
                <a:solidFill>
                  <a:srgbClr val="2F3342"/>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80" name="Google Shape;180;ge7d1779c3f_2_415"/>
          <p:cNvSpPr txBox="1"/>
          <p:nvPr>
            <p:ph idx="3" type="body"/>
          </p:nvPr>
        </p:nvSpPr>
        <p:spPr>
          <a:xfrm>
            <a:off x="979714" y="2095547"/>
            <a:ext cx="4958100" cy="365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81" name="Google Shape;181;ge7d1779c3f_2_415"/>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2" name="Google Shape;182;ge7d1779c3f_2_415"/>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3" name="Shape 183"/>
        <p:cNvGrpSpPr/>
        <p:nvPr/>
      </p:nvGrpSpPr>
      <p:grpSpPr>
        <a:xfrm>
          <a:off x="0" y="0"/>
          <a:ext cx="0" cy="0"/>
          <a:chOff x="0" y="0"/>
          <a:chExt cx="0" cy="0"/>
        </a:xfrm>
      </p:grpSpPr>
      <p:sp>
        <p:nvSpPr>
          <p:cNvPr id="184" name="Google Shape;184;ge7d1779c3f_2_4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ge7d1779c3f_2_425"/>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Clr>
                <a:schemeClr val="dk1"/>
              </a:buClr>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Clr>
                <a:schemeClr val="dk1"/>
              </a:buClr>
              <a:buSzPts val="1800"/>
              <a:buChar char="◦"/>
              <a:defRPr/>
            </a:lvl6pPr>
            <a:lvl7pPr indent="-342900" lvl="6" marL="3200400" rtl="0" algn="l">
              <a:lnSpc>
                <a:spcPct val="90000"/>
              </a:lnSpc>
              <a:spcBef>
                <a:spcPts val="400"/>
              </a:spcBef>
              <a:spcAft>
                <a:spcPts val="0"/>
              </a:spcAft>
              <a:buClr>
                <a:schemeClr val="dk1"/>
              </a:buClr>
              <a:buSzPts val="1800"/>
              <a:buChar char="◦"/>
              <a:defRPr/>
            </a:lvl7pPr>
            <a:lvl8pPr indent="-342900" lvl="7" marL="3657600" rtl="0" algn="l">
              <a:lnSpc>
                <a:spcPct val="90000"/>
              </a:lnSpc>
              <a:spcBef>
                <a:spcPts val="400"/>
              </a:spcBef>
              <a:spcAft>
                <a:spcPts val="0"/>
              </a:spcAft>
              <a:buClr>
                <a:schemeClr val="dk1"/>
              </a:buClr>
              <a:buSzPts val="1800"/>
              <a:buChar char="◦"/>
              <a:defRPr/>
            </a:lvl8pPr>
            <a:lvl9pPr indent="-342900" lvl="8" marL="4114800" rtl="0" algn="l">
              <a:lnSpc>
                <a:spcPct val="90000"/>
              </a:lnSpc>
              <a:spcBef>
                <a:spcPts val="400"/>
              </a:spcBef>
              <a:spcAft>
                <a:spcPts val="400"/>
              </a:spcAft>
              <a:buClr>
                <a:schemeClr val="dk1"/>
              </a:buClr>
              <a:buSzPts val="1800"/>
              <a:buChar char="◦"/>
              <a:defRPr/>
            </a:lvl9pPr>
          </a:lstStyle>
          <a:p/>
        </p:txBody>
      </p:sp>
      <p:sp>
        <p:nvSpPr>
          <p:cNvPr id="186" name="Google Shape;186;ge7d1779c3f_2_425"/>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7" name="Google Shape;187;ge7d1779c3f_2_425"/>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888888"/>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Font typeface="Arial"/>
              <a:buNone/>
              <a:defRPr/>
            </a:lvl3pPr>
            <a:lvl4pPr lvl="3" rtl="0" algn="l">
              <a:spcBef>
                <a:spcPts val="0"/>
              </a:spcBef>
              <a:spcAft>
                <a:spcPts val="0"/>
              </a:spcAft>
              <a:buClr>
                <a:schemeClr val="dk1"/>
              </a:buClr>
              <a:buSzPts val="1400"/>
              <a:buFont typeface="Arial"/>
              <a:buNone/>
              <a:defRPr/>
            </a:lvl4pPr>
            <a:lvl5pPr lvl="4" rtl="0" algn="l">
              <a:spcBef>
                <a:spcPts val="0"/>
              </a:spcBef>
              <a:spcAft>
                <a:spcPts val="0"/>
              </a:spcAft>
              <a:buClr>
                <a:schemeClr val="dk1"/>
              </a:buClr>
              <a:buSzPts val="1400"/>
              <a:buFont typeface="Arial"/>
              <a:buNone/>
              <a:defRPr/>
            </a:lvl5pPr>
            <a:lvl6pPr lvl="5" rtl="0" algn="l">
              <a:spcBef>
                <a:spcPts val="0"/>
              </a:spcBef>
              <a:spcAft>
                <a:spcPts val="0"/>
              </a:spcAft>
              <a:buClr>
                <a:schemeClr val="dk1"/>
              </a:buClr>
              <a:buSzPts val="1400"/>
              <a:buFont typeface="Arial"/>
              <a:buNone/>
              <a:defRPr/>
            </a:lvl6pPr>
            <a:lvl7pPr lvl="6" rtl="0" algn="l">
              <a:spcBef>
                <a:spcPts val="0"/>
              </a:spcBef>
              <a:spcAft>
                <a:spcPts val="0"/>
              </a:spcAft>
              <a:buClr>
                <a:schemeClr val="dk1"/>
              </a:buClr>
              <a:buSzPts val="1400"/>
              <a:buFont typeface="Arial"/>
              <a:buNone/>
              <a:defRPr/>
            </a:lvl7pPr>
            <a:lvl8pPr lvl="7" rtl="0" algn="l">
              <a:spcBef>
                <a:spcPts val="0"/>
              </a:spcBef>
              <a:spcAft>
                <a:spcPts val="0"/>
              </a:spcAft>
              <a:buClr>
                <a:schemeClr val="dk1"/>
              </a:buClr>
              <a:buSzPts val="1400"/>
              <a:buFont typeface="Arial"/>
              <a:buNone/>
              <a:defRPr/>
            </a:lvl8pPr>
            <a:lvl9pPr lvl="8" rtl="0" algn="l">
              <a:spcBef>
                <a:spcPts val="0"/>
              </a:spcBef>
              <a:spcAft>
                <a:spcPts val="0"/>
              </a:spcAft>
              <a:buClr>
                <a:schemeClr val="dk1"/>
              </a:buClr>
              <a:buSzPts val="1400"/>
              <a:buFont typeface="Arial"/>
              <a:buNone/>
              <a:defRPr/>
            </a:lvl9pPr>
          </a:lstStyle>
          <a:p/>
        </p:txBody>
      </p:sp>
      <p:sp>
        <p:nvSpPr>
          <p:cNvPr id="188" name="Google Shape;188;ge7d1779c3f_2_425"/>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ontent">
  <p:cSld name="Picture with Content">
    <p:spTree>
      <p:nvGrpSpPr>
        <p:cNvPr id="24" name="Shape 24"/>
        <p:cNvGrpSpPr/>
        <p:nvPr/>
      </p:nvGrpSpPr>
      <p:grpSpPr>
        <a:xfrm>
          <a:off x="0" y="0"/>
          <a:ext cx="0" cy="0"/>
          <a:chOff x="0" y="0"/>
          <a:chExt cx="0" cy="0"/>
        </a:xfrm>
      </p:grpSpPr>
      <p:sp>
        <p:nvSpPr>
          <p:cNvPr id="25" name="Google Shape;25;p27"/>
          <p:cNvSpPr/>
          <p:nvPr>
            <p:ph idx="2" type="pic"/>
          </p:nvPr>
        </p:nvSpPr>
        <p:spPr>
          <a:xfrm>
            <a:off x="6727370" y="0"/>
            <a:ext cx="5464629" cy="6858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6" name="Google Shape;26;p27"/>
          <p:cNvSpPr/>
          <p:nvPr/>
        </p:nvSpPr>
        <p:spPr>
          <a:xfrm>
            <a:off x="609600" y="391887"/>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7"/>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27"/>
          <p:cNvSpPr/>
          <p:nvPr/>
        </p:nvSpPr>
        <p:spPr>
          <a:xfrm>
            <a:off x="957943" y="655467"/>
            <a:ext cx="5769428"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27"/>
          <p:cNvSpPr txBox="1"/>
          <p:nvPr>
            <p:ph type="title"/>
          </p:nvPr>
        </p:nvSpPr>
        <p:spPr>
          <a:xfrm>
            <a:off x="957943" y="1480457"/>
            <a:ext cx="5138057" cy="58787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2F3342"/>
              </a:buClr>
              <a:buSzPts val="3200"/>
              <a:buFont typeface="Arial"/>
              <a:buNone/>
              <a:defRPr b="1" sz="3200">
                <a:solidFill>
                  <a:srgbClr val="2F334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7"/>
          <p:cNvSpPr txBox="1"/>
          <p:nvPr>
            <p:ph idx="1" type="body"/>
          </p:nvPr>
        </p:nvSpPr>
        <p:spPr>
          <a:xfrm>
            <a:off x="957943" y="2546851"/>
            <a:ext cx="5138057" cy="339674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2F3342"/>
              </a:buClr>
              <a:buSzPts val="1600"/>
              <a:buNone/>
              <a:defRPr sz="1600">
                <a:solidFill>
                  <a:srgbClr val="2F3342"/>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27"/>
          <p:cNvSpPr txBox="1"/>
          <p:nvPr>
            <p:ph idx="3" type="body"/>
          </p:nvPr>
        </p:nvSpPr>
        <p:spPr>
          <a:xfrm>
            <a:off x="979714" y="2095547"/>
            <a:ext cx="4958100" cy="365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7"/>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189" name="Shape 189"/>
        <p:cNvGrpSpPr/>
        <p:nvPr/>
      </p:nvGrpSpPr>
      <p:grpSpPr>
        <a:xfrm>
          <a:off x="0" y="0"/>
          <a:ext cx="0" cy="0"/>
          <a:chOff x="0" y="0"/>
          <a:chExt cx="0" cy="0"/>
        </a:xfrm>
      </p:grpSpPr>
      <p:sp>
        <p:nvSpPr>
          <p:cNvPr id="190" name="Google Shape;190;ge7d1779c3f_2_431"/>
          <p:cNvSpPr/>
          <p:nvPr>
            <p:ph idx="2" type="pic"/>
          </p:nvPr>
        </p:nvSpPr>
        <p:spPr>
          <a:xfrm>
            <a:off x="2264229" y="0"/>
            <a:ext cx="99279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91" name="Google Shape;191;ge7d1779c3f_2_431"/>
          <p:cNvGrpSpPr/>
          <p:nvPr/>
        </p:nvGrpSpPr>
        <p:grpSpPr>
          <a:xfrm>
            <a:off x="883522" y="408327"/>
            <a:ext cx="5276495" cy="5768663"/>
            <a:chOff x="883522" y="408327"/>
            <a:chExt cx="5276495" cy="5768663"/>
          </a:xfrm>
        </p:grpSpPr>
        <p:sp>
          <p:nvSpPr>
            <p:cNvPr id="192" name="Google Shape;192;ge7d1779c3f_2_431"/>
            <p:cNvSpPr/>
            <p:nvPr/>
          </p:nvSpPr>
          <p:spPr>
            <a:xfrm>
              <a:off x="1808217" y="1403690"/>
              <a:ext cx="4351800" cy="47733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93" name="Google Shape;193;ge7d1779c3f_2_431"/>
            <p:cNvPicPr preferRelativeResize="0"/>
            <p:nvPr/>
          </p:nvPicPr>
          <p:blipFill rotWithShape="1">
            <a:blip r:embed="rId2">
              <a:alphaModFix/>
            </a:blip>
            <a:srcRect b="0" l="0" r="0" t="0"/>
            <a:stretch/>
          </p:blipFill>
          <p:spPr>
            <a:xfrm>
              <a:off x="1125781" y="1107282"/>
              <a:ext cx="4572000" cy="4572000"/>
            </a:xfrm>
            <a:prstGeom prst="rect">
              <a:avLst/>
            </a:prstGeom>
            <a:noFill/>
            <a:ln>
              <a:noFill/>
            </a:ln>
          </p:spPr>
        </p:pic>
        <p:sp>
          <p:nvSpPr>
            <p:cNvPr id="194" name="Google Shape;194;ge7d1779c3f_2_431"/>
            <p:cNvSpPr/>
            <p:nvPr/>
          </p:nvSpPr>
          <p:spPr>
            <a:xfrm>
              <a:off x="883522" y="408327"/>
              <a:ext cx="4351800" cy="4773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5" name="Google Shape;195;ge7d1779c3f_2_431"/>
          <p:cNvSpPr txBox="1"/>
          <p:nvPr>
            <p:ph type="title"/>
          </p:nvPr>
        </p:nvSpPr>
        <p:spPr>
          <a:xfrm>
            <a:off x="838200" y="1501775"/>
            <a:ext cx="4351800" cy="23844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2F3342"/>
              </a:buClr>
              <a:buSzPts val="4400"/>
              <a:buFont typeface="Arial"/>
              <a:buNone/>
              <a:defRPr b="1" sz="44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ge7d1779c3f_2_431"/>
          <p:cNvSpPr txBox="1"/>
          <p:nvPr>
            <p:ph idx="1" type="body"/>
          </p:nvPr>
        </p:nvSpPr>
        <p:spPr>
          <a:xfrm>
            <a:off x="838199" y="3886241"/>
            <a:ext cx="4351800" cy="296400"/>
          </a:xfrm>
          <a:prstGeom prst="rect">
            <a:avLst/>
          </a:prstGeom>
          <a:noFill/>
          <a:ln>
            <a:noFill/>
          </a:ln>
        </p:spPr>
        <p:txBody>
          <a:bodyPr anchorCtr="0" anchor="t" bIns="45700" lIns="0" spcFirstLastPara="1" rIns="0" wrap="square" tIns="45700">
            <a:noAutofit/>
          </a:bodyPr>
          <a:lstStyle>
            <a:lvl1pPr indent="-228600" lvl="0" marL="457200" rtl="0" algn="ctr">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97" name="Google Shape;197;ge7d1779c3f_2_431"/>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ge7d1779c3f_2_431"/>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p:cSld name="Divider Slide 2">
    <p:spTree>
      <p:nvGrpSpPr>
        <p:cNvPr id="199" name="Shape 199"/>
        <p:cNvGrpSpPr/>
        <p:nvPr/>
      </p:nvGrpSpPr>
      <p:grpSpPr>
        <a:xfrm>
          <a:off x="0" y="0"/>
          <a:ext cx="0" cy="0"/>
          <a:chOff x="0" y="0"/>
          <a:chExt cx="0" cy="0"/>
        </a:xfrm>
      </p:grpSpPr>
      <p:sp>
        <p:nvSpPr>
          <p:cNvPr id="200" name="Google Shape;200;ge7d1779c3f_2_441"/>
          <p:cNvSpPr/>
          <p:nvPr>
            <p:ph idx="2" type="pic"/>
          </p:nvPr>
        </p:nvSpPr>
        <p:spPr>
          <a:xfrm>
            <a:off x="-71015" y="0"/>
            <a:ext cx="122631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01" name="Google Shape;201;ge7d1779c3f_2_441"/>
          <p:cNvGrpSpPr/>
          <p:nvPr/>
        </p:nvGrpSpPr>
        <p:grpSpPr>
          <a:xfrm rot="10800000">
            <a:off x="3581511" y="451162"/>
            <a:ext cx="5276495" cy="5768663"/>
            <a:chOff x="883522" y="408327"/>
            <a:chExt cx="5276495" cy="5768663"/>
          </a:xfrm>
        </p:grpSpPr>
        <p:sp>
          <p:nvSpPr>
            <p:cNvPr id="202" name="Google Shape;202;ge7d1779c3f_2_441"/>
            <p:cNvSpPr/>
            <p:nvPr/>
          </p:nvSpPr>
          <p:spPr>
            <a:xfrm>
              <a:off x="1808217" y="1403690"/>
              <a:ext cx="4351800" cy="47733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03" name="Google Shape;203;ge7d1779c3f_2_441"/>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204" name="Google Shape;204;ge7d1779c3f_2_441"/>
            <p:cNvSpPr/>
            <p:nvPr/>
          </p:nvSpPr>
          <p:spPr>
            <a:xfrm>
              <a:off x="883522" y="408327"/>
              <a:ext cx="4351800" cy="4773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05" name="Google Shape;205;ge7d1779c3f_2_441"/>
          <p:cNvSpPr txBox="1"/>
          <p:nvPr>
            <p:ph type="title"/>
          </p:nvPr>
        </p:nvSpPr>
        <p:spPr>
          <a:xfrm>
            <a:off x="4506095" y="1742989"/>
            <a:ext cx="4351800" cy="33528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2F3342"/>
              </a:buClr>
              <a:buSzPts val="4400"/>
              <a:buFont typeface="Arial"/>
              <a:buNone/>
              <a:defRPr b="1" sz="44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6" name="Google Shape;206;ge7d1779c3f_2_441"/>
          <p:cNvSpPr txBox="1"/>
          <p:nvPr>
            <p:ph idx="1" type="body"/>
          </p:nvPr>
        </p:nvSpPr>
        <p:spPr>
          <a:xfrm>
            <a:off x="4506094" y="4127455"/>
            <a:ext cx="4351800" cy="296400"/>
          </a:xfrm>
          <a:prstGeom prst="rect">
            <a:avLst/>
          </a:prstGeom>
          <a:noFill/>
          <a:ln>
            <a:noFill/>
          </a:ln>
        </p:spPr>
        <p:txBody>
          <a:bodyPr anchorCtr="0" anchor="t" bIns="45700" lIns="0" spcFirstLastPara="1" rIns="0" wrap="square" tIns="45700">
            <a:noAutofit/>
          </a:bodyPr>
          <a:lstStyle>
            <a:lvl1pPr indent="-228600" lvl="0" marL="457200" rtl="0" algn="ctr">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07" name="Google Shape;207;ge7d1779c3f_2_441"/>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8" name="Google Shape;208;ge7d1779c3f_2_441"/>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09" name="Shape 209"/>
        <p:cNvGrpSpPr/>
        <p:nvPr/>
      </p:nvGrpSpPr>
      <p:grpSpPr>
        <a:xfrm>
          <a:off x="0" y="0"/>
          <a:ext cx="0" cy="0"/>
          <a:chOff x="0" y="0"/>
          <a:chExt cx="0" cy="0"/>
        </a:xfrm>
      </p:grpSpPr>
      <p:sp>
        <p:nvSpPr>
          <p:cNvPr id="210" name="Google Shape;210;ge7d1779c3f_2_451"/>
          <p:cNvSpPr/>
          <p:nvPr>
            <p:ph idx="2" type="pic"/>
          </p:nvPr>
        </p:nvSpPr>
        <p:spPr>
          <a:xfrm>
            <a:off x="1" y="0"/>
            <a:ext cx="72498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11" name="Google Shape;211;ge7d1779c3f_2_451"/>
          <p:cNvGrpSpPr/>
          <p:nvPr/>
        </p:nvGrpSpPr>
        <p:grpSpPr>
          <a:xfrm flipH="1">
            <a:off x="4115898" y="252555"/>
            <a:ext cx="7433369" cy="5995690"/>
            <a:chOff x="252031" y="391887"/>
            <a:chExt cx="7433369" cy="6215727"/>
          </a:xfrm>
        </p:grpSpPr>
        <p:sp>
          <p:nvSpPr>
            <p:cNvPr id="212" name="Google Shape;212;ge7d1779c3f_2_451"/>
            <p:cNvSpPr/>
            <p:nvPr/>
          </p:nvSpPr>
          <p:spPr>
            <a:xfrm>
              <a:off x="609600" y="391887"/>
              <a:ext cx="7075800" cy="5878200"/>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3" name="Google Shape;213;ge7d1779c3f_2_451"/>
            <p:cNvSpPr/>
            <p:nvPr/>
          </p:nvSpPr>
          <p:spPr>
            <a:xfrm>
              <a:off x="979713" y="1181214"/>
              <a:ext cx="61179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4" name="Google Shape;214;ge7d1779c3f_2_451"/>
            <p:cNvSpPr/>
            <p:nvPr/>
          </p:nvSpPr>
          <p:spPr>
            <a:xfrm>
              <a:off x="252031" y="655467"/>
              <a:ext cx="6475200" cy="570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15" name="Google Shape;215;ge7d1779c3f_2_451"/>
          <p:cNvSpPr txBox="1"/>
          <p:nvPr>
            <p:ph type="title"/>
          </p:nvPr>
        </p:nvSpPr>
        <p:spPr>
          <a:xfrm>
            <a:off x="5510539" y="916440"/>
            <a:ext cx="6117900" cy="573900"/>
          </a:xfrm>
          <a:prstGeom prst="rect">
            <a:avLst/>
          </a:prstGeom>
          <a:noFill/>
          <a:ln>
            <a:noFill/>
          </a:ln>
        </p:spPr>
        <p:txBody>
          <a:bodyPr anchorCtr="0" anchor="ctr" bIns="45700" lIns="0" spcFirstLastPara="1" rIns="0" wrap="square" tIns="45700">
            <a:noAutofit/>
          </a:bodyPr>
          <a:lstStyle>
            <a:lvl1pPr lvl="0" rtl="0" algn="ctr">
              <a:lnSpc>
                <a:spcPct val="90000"/>
              </a:lnSpc>
              <a:spcBef>
                <a:spcPts val="0"/>
              </a:spcBef>
              <a:spcAft>
                <a:spcPts val="0"/>
              </a:spcAft>
              <a:buClr>
                <a:srgbClr val="2F3342"/>
              </a:buClr>
              <a:buSzPts val="3200"/>
              <a:buFont typeface="Arial"/>
              <a:buNone/>
              <a:defRPr b="1" sz="32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ge7d1779c3f_2_451"/>
          <p:cNvSpPr txBox="1"/>
          <p:nvPr>
            <p:ph idx="1" type="body"/>
          </p:nvPr>
        </p:nvSpPr>
        <p:spPr>
          <a:xfrm>
            <a:off x="5510539" y="1962673"/>
            <a:ext cx="6117900" cy="3676200"/>
          </a:xfrm>
          <a:prstGeom prst="rect">
            <a:avLst/>
          </a:prstGeom>
          <a:noFill/>
          <a:ln>
            <a:noFill/>
          </a:ln>
        </p:spPr>
        <p:txBody>
          <a:bodyPr anchorCtr="0" anchor="t" bIns="45700" lIns="0" spcFirstLastPara="1" rIns="0" wrap="square" tIns="45700">
            <a:normAutofit/>
          </a:bodyPr>
          <a:lstStyle>
            <a:lvl1pPr indent="-330200" lvl="0" marL="457200" rtl="0" algn="l">
              <a:lnSpc>
                <a:spcPct val="150000"/>
              </a:lnSpc>
              <a:spcBef>
                <a:spcPts val="1000"/>
              </a:spcBef>
              <a:spcAft>
                <a:spcPts val="0"/>
              </a:spcAft>
              <a:buClr>
                <a:srgbClr val="2F3342"/>
              </a:buClr>
              <a:buSzPts val="1600"/>
              <a:buChar char="•"/>
              <a:defRPr sz="1600">
                <a:solidFill>
                  <a:srgbClr val="2F3342"/>
                </a:solidFill>
              </a:defRPr>
            </a:lvl1pPr>
            <a:lvl2pPr indent="-330200" lvl="1" marL="914400" rtl="0" algn="l">
              <a:lnSpc>
                <a:spcPct val="150000"/>
              </a:lnSpc>
              <a:spcBef>
                <a:spcPts val="500"/>
              </a:spcBef>
              <a:spcAft>
                <a:spcPts val="0"/>
              </a:spcAft>
              <a:buClr>
                <a:srgbClr val="2F3342"/>
              </a:buClr>
              <a:buSzPts val="1600"/>
              <a:buChar char="•"/>
              <a:defRPr sz="1600">
                <a:solidFill>
                  <a:srgbClr val="2F3342"/>
                </a:solidFill>
              </a:defRPr>
            </a:lvl2pPr>
            <a:lvl3pPr indent="-317500" lvl="2" marL="1371600" rtl="0" algn="l">
              <a:lnSpc>
                <a:spcPct val="150000"/>
              </a:lnSpc>
              <a:spcBef>
                <a:spcPts val="500"/>
              </a:spcBef>
              <a:spcAft>
                <a:spcPts val="0"/>
              </a:spcAft>
              <a:buClr>
                <a:srgbClr val="2F3342"/>
              </a:buClr>
              <a:buSzPts val="1400"/>
              <a:buChar char="•"/>
              <a:defRPr sz="1400">
                <a:solidFill>
                  <a:srgbClr val="2F3342"/>
                </a:solidFill>
              </a:defRPr>
            </a:lvl3pPr>
            <a:lvl4pPr indent="-304800" lvl="3" marL="1828800" rtl="0" algn="l">
              <a:lnSpc>
                <a:spcPct val="150000"/>
              </a:lnSpc>
              <a:spcBef>
                <a:spcPts val="500"/>
              </a:spcBef>
              <a:spcAft>
                <a:spcPts val="0"/>
              </a:spcAft>
              <a:buClr>
                <a:srgbClr val="2F3342"/>
              </a:buClr>
              <a:buSzPts val="1200"/>
              <a:buChar char="•"/>
              <a:defRPr sz="1200">
                <a:solidFill>
                  <a:srgbClr val="2F3342"/>
                </a:solidFill>
              </a:defRPr>
            </a:lvl4pPr>
            <a:lvl5pPr indent="-304800" lvl="4" marL="2286000" rtl="0" algn="l">
              <a:lnSpc>
                <a:spcPct val="150000"/>
              </a:lnSpc>
              <a:spcBef>
                <a:spcPts val="500"/>
              </a:spcBef>
              <a:spcAft>
                <a:spcPts val="0"/>
              </a:spcAft>
              <a:buClr>
                <a:srgbClr val="2F3342"/>
              </a:buClr>
              <a:buSzPts val="1200"/>
              <a:buChar char="•"/>
              <a:defRPr sz="1200">
                <a:solidFill>
                  <a:srgbClr val="2F3342"/>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7" name="Google Shape;217;ge7d1779c3f_2_451"/>
          <p:cNvSpPr txBox="1"/>
          <p:nvPr>
            <p:ph idx="3" type="body"/>
          </p:nvPr>
        </p:nvSpPr>
        <p:spPr>
          <a:xfrm>
            <a:off x="5535810" y="1555002"/>
            <a:ext cx="6076800" cy="4077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18" name="Google Shape;218;ge7d1779c3f_2_451"/>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Image">
  <p:cSld name="Comparison with Image">
    <p:spTree>
      <p:nvGrpSpPr>
        <p:cNvPr id="219" name="Shape 219"/>
        <p:cNvGrpSpPr/>
        <p:nvPr/>
      </p:nvGrpSpPr>
      <p:grpSpPr>
        <a:xfrm>
          <a:off x="0" y="0"/>
          <a:ext cx="0" cy="0"/>
          <a:chOff x="0" y="0"/>
          <a:chExt cx="0" cy="0"/>
        </a:xfrm>
      </p:grpSpPr>
      <p:sp>
        <p:nvSpPr>
          <p:cNvPr id="220" name="Google Shape;220;ge7d1779c3f_2_461"/>
          <p:cNvSpPr/>
          <p:nvPr/>
        </p:nvSpPr>
        <p:spPr>
          <a:xfrm>
            <a:off x="4887684" y="1431586"/>
            <a:ext cx="28737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1" name="Google Shape;221;ge7d1779c3f_2_461"/>
          <p:cNvSpPr txBox="1"/>
          <p:nvPr>
            <p:ph idx="1" type="body"/>
          </p:nvPr>
        </p:nvSpPr>
        <p:spPr>
          <a:xfrm>
            <a:off x="573882" y="1061132"/>
            <a:ext cx="3464700" cy="8238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rgbClr val="2F3342"/>
              </a:buClr>
              <a:buSzPts val="2400"/>
              <a:buNone/>
              <a:defRPr b="1" sz="2400">
                <a:solidFill>
                  <a:srgbClr val="2F3342"/>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22" name="Google Shape;222;ge7d1779c3f_2_461"/>
          <p:cNvSpPr txBox="1"/>
          <p:nvPr>
            <p:ph idx="2" type="body"/>
          </p:nvPr>
        </p:nvSpPr>
        <p:spPr>
          <a:xfrm>
            <a:off x="573882" y="2108201"/>
            <a:ext cx="3464700" cy="3684600"/>
          </a:xfrm>
          <a:prstGeom prst="rect">
            <a:avLst/>
          </a:prstGeom>
          <a:noFill/>
          <a:ln>
            <a:noFill/>
          </a:ln>
        </p:spPr>
        <p:txBody>
          <a:bodyPr anchorCtr="0" anchor="t" bIns="45700" lIns="91425" spcFirstLastPara="1" rIns="91425" wrap="square" tIns="45700">
            <a:normAutofit/>
          </a:bodyPr>
          <a:lstStyle>
            <a:lvl1pPr indent="-330200" lvl="0" marL="457200" rtl="0" algn="l">
              <a:lnSpc>
                <a:spcPct val="150000"/>
              </a:lnSpc>
              <a:spcBef>
                <a:spcPts val="1000"/>
              </a:spcBef>
              <a:spcAft>
                <a:spcPts val="0"/>
              </a:spcAft>
              <a:buClr>
                <a:srgbClr val="2F3342"/>
              </a:buClr>
              <a:buSzPts val="1600"/>
              <a:buChar char="•"/>
              <a:defRPr sz="1600">
                <a:solidFill>
                  <a:srgbClr val="2F3342"/>
                </a:solidFill>
              </a:defRPr>
            </a:lvl1pPr>
            <a:lvl2pPr indent="-317500" lvl="1" marL="914400" rtl="0" algn="l">
              <a:lnSpc>
                <a:spcPct val="150000"/>
              </a:lnSpc>
              <a:spcBef>
                <a:spcPts val="500"/>
              </a:spcBef>
              <a:spcAft>
                <a:spcPts val="0"/>
              </a:spcAft>
              <a:buClr>
                <a:srgbClr val="2F3342"/>
              </a:buClr>
              <a:buSzPts val="1400"/>
              <a:buChar char="•"/>
              <a:defRPr sz="1400">
                <a:solidFill>
                  <a:srgbClr val="2F3342"/>
                </a:solidFill>
              </a:defRPr>
            </a:lvl2pPr>
            <a:lvl3pPr indent="-304800" lvl="2" marL="1371600" rtl="0" algn="l">
              <a:lnSpc>
                <a:spcPct val="150000"/>
              </a:lnSpc>
              <a:spcBef>
                <a:spcPts val="500"/>
              </a:spcBef>
              <a:spcAft>
                <a:spcPts val="0"/>
              </a:spcAft>
              <a:buClr>
                <a:srgbClr val="2F3342"/>
              </a:buClr>
              <a:buSzPts val="1200"/>
              <a:buChar char="•"/>
              <a:defRPr sz="1200">
                <a:solidFill>
                  <a:srgbClr val="2F3342"/>
                </a:solidFill>
              </a:defRPr>
            </a:lvl3pPr>
            <a:lvl4pPr indent="-298450" lvl="3" marL="1828800" rtl="0" algn="l">
              <a:lnSpc>
                <a:spcPct val="150000"/>
              </a:lnSpc>
              <a:spcBef>
                <a:spcPts val="500"/>
              </a:spcBef>
              <a:spcAft>
                <a:spcPts val="0"/>
              </a:spcAft>
              <a:buClr>
                <a:srgbClr val="2F3342"/>
              </a:buClr>
              <a:buSzPts val="1100"/>
              <a:buChar char="•"/>
              <a:defRPr sz="1100">
                <a:solidFill>
                  <a:srgbClr val="2F3342"/>
                </a:solidFill>
              </a:defRPr>
            </a:lvl4pPr>
            <a:lvl5pPr indent="-298450" lvl="4" marL="2286000" rtl="0" algn="l">
              <a:lnSpc>
                <a:spcPct val="150000"/>
              </a:lnSpc>
              <a:spcBef>
                <a:spcPts val="500"/>
              </a:spcBef>
              <a:spcAft>
                <a:spcPts val="0"/>
              </a:spcAft>
              <a:buClr>
                <a:srgbClr val="2F3342"/>
              </a:buClr>
              <a:buSzPts val="1100"/>
              <a:buChar char="•"/>
              <a:defRPr sz="1100">
                <a:solidFill>
                  <a:srgbClr val="2F3342"/>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3" name="Google Shape;223;ge7d1779c3f_2_461"/>
          <p:cNvSpPr txBox="1"/>
          <p:nvPr>
            <p:ph idx="3" type="body"/>
          </p:nvPr>
        </p:nvSpPr>
        <p:spPr>
          <a:xfrm>
            <a:off x="8153400" y="1061132"/>
            <a:ext cx="3464700" cy="8238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rgbClr val="2F3342"/>
              </a:buClr>
              <a:buSzPts val="2400"/>
              <a:buNone/>
              <a:defRPr b="1" sz="2400">
                <a:solidFill>
                  <a:srgbClr val="2F3342"/>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24" name="Google Shape;224;ge7d1779c3f_2_461"/>
          <p:cNvSpPr txBox="1"/>
          <p:nvPr>
            <p:ph idx="4" type="body"/>
          </p:nvPr>
        </p:nvSpPr>
        <p:spPr>
          <a:xfrm>
            <a:off x="8153400" y="2108201"/>
            <a:ext cx="3464700" cy="3684600"/>
          </a:xfrm>
          <a:prstGeom prst="rect">
            <a:avLst/>
          </a:prstGeom>
          <a:noFill/>
          <a:ln>
            <a:noFill/>
          </a:ln>
        </p:spPr>
        <p:txBody>
          <a:bodyPr anchorCtr="0" anchor="t" bIns="45700" lIns="91425" spcFirstLastPara="1" rIns="91425" wrap="square" tIns="45700">
            <a:normAutofit/>
          </a:bodyPr>
          <a:lstStyle>
            <a:lvl1pPr indent="-330200" lvl="0" marL="457200" rtl="0" algn="l">
              <a:lnSpc>
                <a:spcPct val="150000"/>
              </a:lnSpc>
              <a:spcBef>
                <a:spcPts val="1000"/>
              </a:spcBef>
              <a:spcAft>
                <a:spcPts val="0"/>
              </a:spcAft>
              <a:buClr>
                <a:srgbClr val="2F3342"/>
              </a:buClr>
              <a:buSzPts val="1600"/>
              <a:buChar char="•"/>
              <a:defRPr sz="1600">
                <a:solidFill>
                  <a:srgbClr val="2F3342"/>
                </a:solidFill>
              </a:defRPr>
            </a:lvl1pPr>
            <a:lvl2pPr indent="-317500" lvl="1" marL="914400" rtl="0" algn="l">
              <a:lnSpc>
                <a:spcPct val="150000"/>
              </a:lnSpc>
              <a:spcBef>
                <a:spcPts val="500"/>
              </a:spcBef>
              <a:spcAft>
                <a:spcPts val="0"/>
              </a:spcAft>
              <a:buClr>
                <a:srgbClr val="2F3342"/>
              </a:buClr>
              <a:buSzPts val="1400"/>
              <a:buChar char="•"/>
              <a:defRPr sz="1400">
                <a:solidFill>
                  <a:srgbClr val="2F3342"/>
                </a:solidFill>
              </a:defRPr>
            </a:lvl2pPr>
            <a:lvl3pPr indent="-304800" lvl="2" marL="1371600" rtl="0" algn="l">
              <a:lnSpc>
                <a:spcPct val="150000"/>
              </a:lnSpc>
              <a:spcBef>
                <a:spcPts val="500"/>
              </a:spcBef>
              <a:spcAft>
                <a:spcPts val="0"/>
              </a:spcAft>
              <a:buClr>
                <a:srgbClr val="2F3342"/>
              </a:buClr>
              <a:buSzPts val="1200"/>
              <a:buChar char="•"/>
              <a:defRPr sz="1200">
                <a:solidFill>
                  <a:srgbClr val="2F3342"/>
                </a:solidFill>
              </a:defRPr>
            </a:lvl3pPr>
            <a:lvl4pPr indent="-298450" lvl="3" marL="1828800" rtl="0" algn="l">
              <a:lnSpc>
                <a:spcPct val="150000"/>
              </a:lnSpc>
              <a:spcBef>
                <a:spcPts val="500"/>
              </a:spcBef>
              <a:spcAft>
                <a:spcPts val="0"/>
              </a:spcAft>
              <a:buClr>
                <a:srgbClr val="2F3342"/>
              </a:buClr>
              <a:buSzPts val="1100"/>
              <a:buChar char="•"/>
              <a:defRPr sz="1100">
                <a:solidFill>
                  <a:srgbClr val="2F3342"/>
                </a:solidFill>
              </a:defRPr>
            </a:lvl4pPr>
            <a:lvl5pPr indent="-298450" lvl="4" marL="2286000" rtl="0" algn="l">
              <a:lnSpc>
                <a:spcPct val="150000"/>
              </a:lnSpc>
              <a:spcBef>
                <a:spcPts val="500"/>
              </a:spcBef>
              <a:spcAft>
                <a:spcPts val="0"/>
              </a:spcAft>
              <a:buClr>
                <a:srgbClr val="2F3342"/>
              </a:buClr>
              <a:buSzPts val="1100"/>
              <a:buChar char="•"/>
              <a:defRPr sz="1100">
                <a:solidFill>
                  <a:srgbClr val="2F3342"/>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5" name="Google Shape;225;ge7d1779c3f_2_461"/>
          <p:cNvSpPr/>
          <p:nvPr/>
        </p:nvSpPr>
        <p:spPr>
          <a:xfrm>
            <a:off x="4430484" y="0"/>
            <a:ext cx="2873700" cy="5426400"/>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6" name="Google Shape;226;ge7d1779c3f_2_461"/>
          <p:cNvSpPr/>
          <p:nvPr>
            <p:ph idx="5" type="pic"/>
          </p:nvPr>
        </p:nvSpPr>
        <p:spPr>
          <a:xfrm>
            <a:off x="4659082" y="489291"/>
            <a:ext cx="2873700" cy="5920800"/>
          </a:xfrm>
          <a:prstGeom prst="rect">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7" name="Google Shape;227;ge7d1779c3f_2_461"/>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8" name="Google Shape;228;ge7d1779c3f_2_461"/>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29" name="Shape 229"/>
        <p:cNvGrpSpPr/>
        <p:nvPr/>
      </p:nvGrpSpPr>
      <p:grpSpPr>
        <a:xfrm>
          <a:off x="0" y="0"/>
          <a:ext cx="0" cy="0"/>
          <a:chOff x="0" y="0"/>
          <a:chExt cx="0" cy="0"/>
        </a:xfrm>
      </p:grpSpPr>
      <p:sp>
        <p:nvSpPr>
          <p:cNvPr id="230" name="Google Shape;230;ge7d1779c3f_2_471"/>
          <p:cNvSpPr txBox="1"/>
          <p:nvPr>
            <p:ph idx="1" type="body"/>
          </p:nvPr>
        </p:nvSpPr>
        <p:spPr>
          <a:xfrm>
            <a:off x="6400191" y="470641"/>
            <a:ext cx="5220300" cy="5916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231" name="Google Shape;231;ge7d1779c3f_2_471"/>
          <p:cNvGrpSpPr/>
          <p:nvPr/>
        </p:nvGrpSpPr>
        <p:grpSpPr>
          <a:xfrm>
            <a:off x="657065" y="435124"/>
            <a:ext cx="5134971" cy="6215727"/>
            <a:chOff x="252031" y="391887"/>
            <a:chExt cx="7433369" cy="6215727"/>
          </a:xfrm>
        </p:grpSpPr>
        <p:sp>
          <p:nvSpPr>
            <p:cNvPr id="232" name="Google Shape;232;ge7d1779c3f_2_471"/>
            <p:cNvSpPr/>
            <p:nvPr/>
          </p:nvSpPr>
          <p:spPr>
            <a:xfrm>
              <a:off x="979713" y="1181214"/>
              <a:ext cx="61179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3" name="Google Shape;233;ge7d1779c3f_2_471"/>
            <p:cNvSpPr/>
            <p:nvPr/>
          </p:nvSpPr>
          <p:spPr>
            <a:xfrm>
              <a:off x="609600" y="391887"/>
              <a:ext cx="7075800" cy="5878200"/>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4" name="Google Shape;234;ge7d1779c3f_2_471"/>
            <p:cNvSpPr/>
            <p:nvPr/>
          </p:nvSpPr>
          <p:spPr>
            <a:xfrm>
              <a:off x="252031" y="655467"/>
              <a:ext cx="6475200" cy="570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35" name="Google Shape;235;ge7d1779c3f_2_471"/>
          <p:cNvSpPr txBox="1"/>
          <p:nvPr>
            <p:ph type="title"/>
          </p:nvPr>
        </p:nvSpPr>
        <p:spPr>
          <a:xfrm>
            <a:off x="599167" y="1099002"/>
            <a:ext cx="4226100" cy="573900"/>
          </a:xfrm>
          <a:prstGeom prst="rect">
            <a:avLst/>
          </a:prstGeom>
          <a:noFill/>
          <a:ln>
            <a:noFill/>
          </a:ln>
        </p:spPr>
        <p:txBody>
          <a:bodyPr anchorCtr="0" anchor="ctr" bIns="45700" lIns="0" spcFirstLastPara="1" rIns="0" wrap="square" tIns="45700">
            <a:noAutofit/>
          </a:bodyPr>
          <a:lstStyle>
            <a:lvl1pPr lvl="0" rtl="0" algn="ctr">
              <a:lnSpc>
                <a:spcPct val="90000"/>
              </a:lnSpc>
              <a:spcBef>
                <a:spcPts val="0"/>
              </a:spcBef>
              <a:spcAft>
                <a:spcPts val="0"/>
              </a:spcAft>
              <a:buClr>
                <a:srgbClr val="2F3342"/>
              </a:buClr>
              <a:buSzPts val="3200"/>
              <a:buFont typeface="Arial"/>
              <a:buNone/>
              <a:defRPr b="1" sz="32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ge7d1779c3f_2_471"/>
          <p:cNvSpPr txBox="1"/>
          <p:nvPr>
            <p:ph idx="2" type="body"/>
          </p:nvPr>
        </p:nvSpPr>
        <p:spPr>
          <a:xfrm>
            <a:off x="599167" y="2145234"/>
            <a:ext cx="4226100" cy="3857400"/>
          </a:xfrm>
          <a:prstGeom prst="rect">
            <a:avLst/>
          </a:prstGeom>
          <a:noFill/>
          <a:ln>
            <a:noFill/>
          </a:ln>
        </p:spPr>
        <p:txBody>
          <a:bodyPr anchorCtr="0" anchor="t" bIns="45700" lIns="0" spcFirstLastPara="1" rIns="0" wrap="square" tIns="45700">
            <a:normAutofit/>
          </a:bodyPr>
          <a:lstStyle>
            <a:lvl1pPr indent="-330200" lvl="0" marL="457200" rtl="0" algn="l">
              <a:lnSpc>
                <a:spcPct val="150000"/>
              </a:lnSpc>
              <a:spcBef>
                <a:spcPts val="1000"/>
              </a:spcBef>
              <a:spcAft>
                <a:spcPts val="0"/>
              </a:spcAft>
              <a:buClr>
                <a:srgbClr val="2F3342"/>
              </a:buClr>
              <a:buSzPts val="1600"/>
              <a:buChar char="•"/>
              <a:defRPr sz="1600">
                <a:solidFill>
                  <a:srgbClr val="2F3342"/>
                </a:solidFill>
              </a:defRPr>
            </a:lvl1pPr>
            <a:lvl2pPr indent="-330200" lvl="1" marL="914400" rtl="0" algn="l">
              <a:lnSpc>
                <a:spcPct val="150000"/>
              </a:lnSpc>
              <a:spcBef>
                <a:spcPts val="500"/>
              </a:spcBef>
              <a:spcAft>
                <a:spcPts val="0"/>
              </a:spcAft>
              <a:buClr>
                <a:srgbClr val="2F3342"/>
              </a:buClr>
              <a:buSzPts val="1600"/>
              <a:buChar char="•"/>
              <a:defRPr sz="1600">
                <a:solidFill>
                  <a:srgbClr val="2F3342"/>
                </a:solidFill>
              </a:defRPr>
            </a:lvl2pPr>
            <a:lvl3pPr indent="-317500" lvl="2" marL="1371600" rtl="0" algn="l">
              <a:lnSpc>
                <a:spcPct val="150000"/>
              </a:lnSpc>
              <a:spcBef>
                <a:spcPts val="500"/>
              </a:spcBef>
              <a:spcAft>
                <a:spcPts val="0"/>
              </a:spcAft>
              <a:buClr>
                <a:srgbClr val="2F3342"/>
              </a:buClr>
              <a:buSzPts val="1400"/>
              <a:buChar char="•"/>
              <a:defRPr sz="1400">
                <a:solidFill>
                  <a:srgbClr val="2F3342"/>
                </a:solidFill>
              </a:defRPr>
            </a:lvl3pPr>
            <a:lvl4pPr indent="-304800" lvl="3" marL="1828800" rtl="0" algn="l">
              <a:lnSpc>
                <a:spcPct val="150000"/>
              </a:lnSpc>
              <a:spcBef>
                <a:spcPts val="500"/>
              </a:spcBef>
              <a:spcAft>
                <a:spcPts val="0"/>
              </a:spcAft>
              <a:buClr>
                <a:srgbClr val="2F3342"/>
              </a:buClr>
              <a:buSzPts val="1200"/>
              <a:buChar char="•"/>
              <a:defRPr sz="1200">
                <a:solidFill>
                  <a:srgbClr val="2F3342"/>
                </a:solidFill>
              </a:defRPr>
            </a:lvl4pPr>
            <a:lvl5pPr indent="-304800" lvl="4" marL="2286000" rtl="0" algn="l">
              <a:lnSpc>
                <a:spcPct val="150000"/>
              </a:lnSpc>
              <a:spcBef>
                <a:spcPts val="500"/>
              </a:spcBef>
              <a:spcAft>
                <a:spcPts val="0"/>
              </a:spcAft>
              <a:buClr>
                <a:srgbClr val="2F3342"/>
              </a:buClr>
              <a:buSzPts val="1200"/>
              <a:buChar char="•"/>
              <a:defRPr sz="1200">
                <a:solidFill>
                  <a:srgbClr val="2F3342"/>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7" name="Google Shape;237;ge7d1779c3f_2_471"/>
          <p:cNvSpPr txBox="1"/>
          <p:nvPr>
            <p:ph idx="3" type="body"/>
          </p:nvPr>
        </p:nvSpPr>
        <p:spPr>
          <a:xfrm>
            <a:off x="611804" y="1737564"/>
            <a:ext cx="4197900" cy="4077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38" name="Google Shape;238;ge7d1779c3f_2_471"/>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ge7d1779c3f_2_471"/>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0" name="Shape 240"/>
        <p:cNvGrpSpPr/>
        <p:nvPr/>
      </p:nvGrpSpPr>
      <p:grpSpPr>
        <a:xfrm>
          <a:off x="0" y="0"/>
          <a:ext cx="0" cy="0"/>
          <a:chOff x="0" y="0"/>
          <a:chExt cx="0" cy="0"/>
        </a:xfrm>
      </p:grpSpPr>
      <p:sp>
        <p:nvSpPr>
          <p:cNvPr id="241" name="Google Shape;241;ge7d1779c3f_2_482"/>
          <p:cNvSpPr txBox="1"/>
          <p:nvPr>
            <p:ph type="title"/>
          </p:nvPr>
        </p:nvSpPr>
        <p:spPr>
          <a:xfrm>
            <a:off x="594519" y="0"/>
            <a:ext cx="11003100" cy="11889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2F3342"/>
              </a:buClr>
              <a:buSzPts val="3600"/>
              <a:buFont typeface="Arial"/>
              <a:buNone/>
              <a:defRPr b="1" sz="36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ge7d1779c3f_2_482"/>
          <p:cNvSpPr txBox="1"/>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2F3342"/>
                </a:solidFill>
                <a:latin typeface="Arial"/>
                <a:ea typeface="Arial"/>
                <a:cs typeface="Arial"/>
                <a:sym typeface="Arial"/>
              </a:rPr>
              <a:t>‹#›</a:t>
            </a:fld>
            <a:endParaRPr b="0" i="0" sz="1200" u="none" cap="none" strike="noStrike">
              <a:solidFill>
                <a:srgbClr val="2F3342"/>
              </a:solidFill>
              <a:latin typeface="Arial"/>
              <a:ea typeface="Arial"/>
              <a:cs typeface="Arial"/>
              <a:sym typeface="Arial"/>
            </a:endParaRPr>
          </a:p>
        </p:txBody>
      </p:sp>
      <p:sp>
        <p:nvSpPr>
          <p:cNvPr id="243" name="Google Shape;243;ge7d1779c3f_2_482"/>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descr="Open square accent block" id="244" name="Google Shape;244;ge7d1779c3f_2_482"/>
          <p:cNvSpPr/>
          <p:nvPr/>
        </p:nvSpPr>
        <p:spPr>
          <a:xfrm flipH="1">
            <a:off x="2685284" y="972457"/>
            <a:ext cx="9172500" cy="4843800"/>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ge7d1779c3f_2_482"/>
          <p:cNvSpPr/>
          <p:nvPr/>
        </p:nvSpPr>
        <p:spPr>
          <a:xfrm flipH="1">
            <a:off x="333697" y="1547133"/>
            <a:ext cx="11026500" cy="47022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6" name="Google Shape;246;ge7d1779c3f_2_482"/>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47" name="Google Shape;247;ge7d1779c3f_2_482"/>
          <p:cNvSpPr txBox="1"/>
          <p:nvPr>
            <p:ph idx="1" type="body"/>
          </p:nvPr>
        </p:nvSpPr>
        <p:spPr>
          <a:xfrm>
            <a:off x="609600" y="1189038"/>
            <a:ext cx="10939800" cy="4834200"/>
          </a:xfrm>
          <a:prstGeom prst="rect">
            <a:avLst/>
          </a:prstGeom>
          <a:solidFill>
            <a:schemeClr val="lt1"/>
          </a:solid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p:cSld name="Large Image">
    <p:spTree>
      <p:nvGrpSpPr>
        <p:cNvPr id="248" name="Shape 248"/>
        <p:cNvGrpSpPr/>
        <p:nvPr/>
      </p:nvGrpSpPr>
      <p:grpSpPr>
        <a:xfrm>
          <a:off x="0" y="0"/>
          <a:ext cx="0" cy="0"/>
          <a:chOff x="0" y="0"/>
          <a:chExt cx="0" cy="0"/>
        </a:xfrm>
      </p:grpSpPr>
      <p:sp>
        <p:nvSpPr>
          <p:cNvPr id="249" name="Google Shape;249;ge7d1779c3f_2_490"/>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0" name="Google Shape;250;ge7d1779c3f_2_490"/>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ge7d1779c3f_2_490"/>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52" name="Google Shape;252;ge7d1779c3f_2_490"/>
          <p:cNvSpPr txBox="1"/>
          <p:nvPr>
            <p:ph type="title"/>
          </p:nvPr>
        </p:nvSpPr>
        <p:spPr>
          <a:xfrm>
            <a:off x="595884" y="0"/>
            <a:ext cx="11000100" cy="11886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253" name="Shape 253"/>
        <p:cNvGrpSpPr/>
        <p:nvPr/>
      </p:nvGrpSpPr>
      <p:grpSpPr>
        <a:xfrm>
          <a:off x="0" y="0"/>
          <a:ext cx="0" cy="0"/>
          <a:chOff x="0" y="0"/>
          <a:chExt cx="0" cy="0"/>
        </a:xfrm>
      </p:grpSpPr>
      <p:sp>
        <p:nvSpPr>
          <p:cNvPr id="254" name="Google Shape;254;ge7d1779c3f_2_495"/>
          <p:cNvSpPr/>
          <p:nvPr>
            <p:ph idx="2" type="pic"/>
          </p:nvPr>
        </p:nvSpPr>
        <p:spPr>
          <a:xfrm>
            <a:off x="2264229" y="0"/>
            <a:ext cx="4919100"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5" name="Google Shape;255;ge7d1779c3f_2_495"/>
          <p:cNvSpPr txBox="1"/>
          <p:nvPr>
            <p:ph type="title"/>
          </p:nvPr>
        </p:nvSpPr>
        <p:spPr>
          <a:xfrm>
            <a:off x="437804" y="1676400"/>
            <a:ext cx="5196300" cy="33528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2F3342"/>
              </a:buClr>
              <a:buSzPts val="4400"/>
              <a:buFont typeface="Arial"/>
              <a:buNone/>
              <a:defRPr b="1" sz="4400">
                <a:solidFill>
                  <a:srgbClr val="2F334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6" name="Google Shape;256;ge7d1779c3f_2_495"/>
          <p:cNvSpPr txBox="1"/>
          <p:nvPr>
            <p:ph idx="1" type="body"/>
          </p:nvPr>
        </p:nvSpPr>
        <p:spPr>
          <a:xfrm>
            <a:off x="7639394" y="365125"/>
            <a:ext cx="4114800" cy="5811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257" name="Google Shape;257;ge7d1779c3f_2_495"/>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258" name="Google Shape;258;ge7d1779c3f_2_495"/>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9" name="Google Shape;259;ge7d1779c3f_2_495"/>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60" name="Shape 260"/>
        <p:cNvGrpSpPr/>
        <p:nvPr/>
      </p:nvGrpSpPr>
      <p:grpSpPr>
        <a:xfrm>
          <a:off x="0" y="0"/>
          <a:ext cx="0" cy="0"/>
          <a:chOff x="0" y="0"/>
          <a:chExt cx="0" cy="0"/>
        </a:xfrm>
      </p:grpSpPr>
      <p:grpSp>
        <p:nvGrpSpPr>
          <p:cNvPr id="261" name="Google Shape;261;ge7d1779c3f_2_502"/>
          <p:cNvGrpSpPr/>
          <p:nvPr/>
        </p:nvGrpSpPr>
        <p:grpSpPr>
          <a:xfrm flipH="1">
            <a:off x="2076116" y="1374276"/>
            <a:ext cx="7324512" cy="3883620"/>
            <a:chOff x="252031" y="-22763"/>
            <a:chExt cx="7324512" cy="7269974"/>
          </a:xfrm>
        </p:grpSpPr>
        <p:sp>
          <p:nvSpPr>
            <p:cNvPr id="262" name="Google Shape;262;ge7d1779c3f_2_502"/>
            <p:cNvSpPr/>
            <p:nvPr/>
          </p:nvSpPr>
          <p:spPr>
            <a:xfrm>
              <a:off x="979714" y="1181211"/>
              <a:ext cx="6117900" cy="60660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3" name="Google Shape;263;ge7d1779c3f_2_502"/>
            <p:cNvSpPr/>
            <p:nvPr/>
          </p:nvSpPr>
          <p:spPr>
            <a:xfrm>
              <a:off x="500743" y="-22763"/>
              <a:ext cx="7075800" cy="5878200"/>
            </a:xfrm>
            <a:prstGeom prst="rect">
              <a:avLst/>
            </a:prstGeom>
            <a:no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4" name="Google Shape;264;ge7d1779c3f_2_502"/>
            <p:cNvSpPr/>
            <p:nvPr/>
          </p:nvSpPr>
          <p:spPr>
            <a:xfrm>
              <a:off x="252031" y="655467"/>
              <a:ext cx="6475200" cy="570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65" name="Google Shape;265;ge7d1779c3f_2_502"/>
          <p:cNvSpPr txBox="1"/>
          <p:nvPr>
            <p:ph type="ctrTitle"/>
          </p:nvPr>
        </p:nvSpPr>
        <p:spPr>
          <a:xfrm>
            <a:off x="2791372" y="2238426"/>
            <a:ext cx="6609300" cy="15081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4400"/>
              <a:buFont typeface="Arial"/>
              <a:buNone/>
              <a:defRPr b="1" sz="44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6" name="Google Shape;266;ge7d1779c3f_2_502"/>
          <p:cNvSpPr txBox="1"/>
          <p:nvPr>
            <p:ph idx="1" type="subTitle"/>
          </p:nvPr>
        </p:nvSpPr>
        <p:spPr>
          <a:xfrm>
            <a:off x="2791372" y="3838627"/>
            <a:ext cx="6609300" cy="4506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solidFill>
                  <a:schemeClr val="dk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7" name="Google Shape;267;ge7d1779c3f_2_50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8" name="Shape 268"/>
        <p:cNvGrpSpPr/>
        <p:nvPr/>
      </p:nvGrpSpPr>
      <p:grpSpPr>
        <a:xfrm>
          <a:off x="0" y="0"/>
          <a:ext cx="0" cy="0"/>
          <a:chOff x="0" y="0"/>
          <a:chExt cx="0" cy="0"/>
        </a:xfrm>
      </p:grpSpPr>
      <p:grpSp>
        <p:nvGrpSpPr>
          <p:cNvPr id="269" name="Google Shape;269;ge7d1779c3f_2_509"/>
          <p:cNvGrpSpPr/>
          <p:nvPr/>
        </p:nvGrpSpPr>
        <p:grpSpPr>
          <a:xfrm rot="10800000">
            <a:off x="3581511" y="451162"/>
            <a:ext cx="5276495" cy="5768663"/>
            <a:chOff x="883522" y="408327"/>
            <a:chExt cx="5276495" cy="5768663"/>
          </a:xfrm>
        </p:grpSpPr>
        <p:sp>
          <p:nvSpPr>
            <p:cNvPr id="270" name="Google Shape;270;ge7d1779c3f_2_509"/>
            <p:cNvSpPr/>
            <p:nvPr/>
          </p:nvSpPr>
          <p:spPr>
            <a:xfrm>
              <a:off x="1808217" y="1403690"/>
              <a:ext cx="4351800" cy="47733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71" name="Google Shape;271;ge7d1779c3f_2_509"/>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272" name="Google Shape;272;ge7d1779c3f_2_509"/>
            <p:cNvSpPr/>
            <p:nvPr/>
          </p:nvSpPr>
          <p:spPr>
            <a:xfrm>
              <a:off x="883522" y="408327"/>
              <a:ext cx="4351800" cy="4773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73" name="Google Shape;273;ge7d1779c3f_2_509"/>
          <p:cNvSpPr txBox="1"/>
          <p:nvPr>
            <p:ph type="title"/>
          </p:nvPr>
        </p:nvSpPr>
        <p:spPr>
          <a:xfrm>
            <a:off x="4506095" y="1742989"/>
            <a:ext cx="4351800" cy="33528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4400"/>
              <a:buFont typeface="Arial"/>
              <a:buNone/>
              <a:defRPr b="1" sz="44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ge7d1779c3f_2_509"/>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5" name="Google Shape;275;ge7d1779c3f_2_509"/>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76" name="Google Shape;276;ge7d1779c3f_2_509"/>
          <p:cNvSpPr txBox="1"/>
          <p:nvPr>
            <p:ph idx="1" type="body"/>
          </p:nvPr>
        </p:nvSpPr>
        <p:spPr>
          <a:xfrm>
            <a:off x="4506094" y="4127455"/>
            <a:ext cx="4351800" cy="296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Clr>
                <a:schemeClr val="dk1"/>
              </a:buClr>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400"/>
              </a:spcAft>
              <a:buClr>
                <a:schemeClr val="dk1"/>
              </a:buClr>
              <a:buSzPts val="1800"/>
              <a:buChar char="◦"/>
              <a:defRPr/>
            </a:lvl9pPr>
          </a:lstStyle>
          <a:p/>
        </p:txBody>
      </p:sp>
      <p:sp>
        <p:nvSpPr>
          <p:cNvPr id="37" name="Google Shape;37;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8" name="Google Shape;38;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Arial"/>
              <a:buNone/>
              <a:defRPr/>
            </a:lvl1pPr>
            <a:lvl2pPr lvl="1" algn="l">
              <a:spcBef>
                <a:spcPts val="0"/>
              </a:spcBef>
              <a:spcAft>
                <a:spcPts val="0"/>
              </a:spcAft>
              <a:buClr>
                <a:schemeClr val="dk1"/>
              </a:buClr>
              <a:buSzPts val="1400"/>
              <a:buFont typeface="Arial"/>
              <a:buNone/>
              <a:defRPr/>
            </a:lvl2pPr>
            <a:lvl3pPr lvl="2" algn="l">
              <a:spcBef>
                <a:spcPts val="0"/>
              </a:spcBef>
              <a:spcAft>
                <a:spcPts val="0"/>
              </a:spcAft>
              <a:buClr>
                <a:schemeClr val="dk1"/>
              </a:buClr>
              <a:buSzPts val="1400"/>
              <a:buFont typeface="Arial"/>
              <a:buNone/>
              <a:defRPr/>
            </a:lvl3pPr>
            <a:lvl4pPr lvl="3" algn="l">
              <a:spcBef>
                <a:spcPts val="0"/>
              </a:spcBef>
              <a:spcAft>
                <a:spcPts val="0"/>
              </a:spcAft>
              <a:buClr>
                <a:schemeClr val="dk1"/>
              </a:buClr>
              <a:buSzPts val="1400"/>
              <a:buFont typeface="Arial"/>
              <a:buNone/>
              <a:defRPr/>
            </a:lvl4pPr>
            <a:lvl5pPr lvl="4" algn="l">
              <a:spcBef>
                <a:spcPts val="0"/>
              </a:spcBef>
              <a:spcAft>
                <a:spcPts val="0"/>
              </a:spcAft>
              <a:buClr>
                <a:schemeClr val="dk1"/>
              </a:buClr>
              <a:buSzPts val="1400"/>
              <a:buFont typeface="Arial"/>
              <a:buNone/>
              <a:defRPr/>
            </a:lvl5pPr>
            <a:lvl6pPr lvl="5" algn="l">
              <a:spcBef>
                <a:spcPts val="0"/>
              </a:spcBef>
              <a:spcAft>
                <a:spcPts val="0"/>
              </a:spcAft>
              <a:buClr>
                <a:schemeClr val="dk1"/>
              </a:buClr>
              <a:buSzPts val="1400"/>
              <a:buFont typeface="Arial"/>
              <a:buNone/>
              <a:defRPr/>
            </a:lvl6pPr>
            <a:lvl7pPr lvl="6" algn="l">
              <a:spcBef>
                <a:spcPts val="0"/>
              </a:spcBef>
              <a:spcAft>
                <a:spcPts val="0"/>
              </a:spcAft>
              <a:buClr>
                <a:schemeClr val="dk1"/>
              </a:buClr>
              <a:buSzPts val="1400"/>
              <a:buFont typeface="Arial"/>
              <a:buNone/>
              <a:defRPr/>
            </a:lvl7pPr>
            <a:lvl8pPr lvl="7" algn="l">
              <a:spcBef>
                <a:spcPts val="0"/>
              </a:spcBef>
              <a:spcAft>
                <a:spcPts val="0"/>
              </a:spcAft>
              <a:buClr>
                <a:schemeClr val="dk1"/>
              </a:buClr>
              <a:buSzPts val="1400"/>
              <a:buFont typeface="Arial"/>
              <a:buNone/>
              <a:defRPr/>
            </a:lvl8pPr>
            <a:lvl9pPr lvl="8" algn="l">
              <a:spcBef>
                <a:spcPts val="0"/>
              </a:spcBef>
              <a:spcAft>
                <a:spcPts val="0"/>
              </a:spcAft>
              <a:buClr>
                <a:schemeClr val="dk1"/>
              </a:buClr>
              <a:buSzPts val="1400"/>
              <a:buFont typeface="Arial"/>
              <a:buNone/>
              <a:defRPr/>
            </a:lvl9pPr>
          </a:lstStyle>
          <a:p/>
        </p:txBody>
      </p:sp>
      <p:sp>
        <p:nvSpPr>
          <p:cNvPr id="39" name="Google Shape;39;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0" lvl="1"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0" lvl="2"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0" lvl="3"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0" lvl="4"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0" lvl="5"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0" lvl="6"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0" lvl="7"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0" lvl="8" marL="0" marR="0" algn="l">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77" name="Shape 277"/>
        <p:cNvGrpSpPr/>
        <p:nvPr/>
      </p:nvGrpSpPr>
      <p:grpSpPr>
        <a:xfrm>
          <a:off x="0" y="0"/>
          <a:ext cx="0" cy="0"/>
          <a:chOff x="0" y="0"/>
          <a:chExt cx="0" cy="0"/>
        </a:xfrm>
      </p:grpSpPr>
      <p:sp>
        <p:nvSpPr>
          <p:cNvPr id="278" name="Google Shape;278;ge7d1779c3f_2_518"/>
          <p:cNvSpPr txBox="1"/>
          <p:nvPr>
            <p:ph idx="1" type="body"/>
          </p:nvPr>
        </p:nvSpPr>
        <p:spPr>
          <a:xfrm>
            <a:off x="573882" y="1061132"/>
            <a:ext cx="3464700" cy="8238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chemeClr val="dk1"/>
              </a:buClr>
              <a:buSzPts val="2400"/>
              <a:buNone/>
              <a:defRPr b="1" sz="2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79" name="Google Shape;279;ge7d1779c3f_2_518"/>
          <p:cNvSpPr/>
          <p:nvPr/>
        </p:nvSpPr>
        <p:spPr>
          <a:xfrm>
            <a:off x="4430484" y="0"/>
            <a:ext cx="2873700" cy="5426400"/>
          </a:xfrm>
          <a:prstGeom prst="rect">
            <a:avLst/>
          </a:prstGeom>
          <a:noFill/>
          <a:ln cap="flat" cmpd="sng" w="889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0" name="Google Shape;280;ge7d1779c3f_2_518"/>
          <p:cNvSpPr txBox="1"/>
          <p:nvPr>
            <p:ph type="title"/>
          </p:nvPr>
        </p:nvSpPr>
        <p:spPr>
          <a:xfrm>
            <a:off x="595884" y="0"/>
            <a:ext cx="3834600" cy="112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1" name="Google Shape;281;ge7d1779c3f_2_518"/>
          <p:cNvSpPr/>
          <p:nvPr/>
        </p:nvSpPr>
        <p:spPr>
          <a:xfrm>
            <a:off x="4887684" y="1431586"/>
            <a:ext cx="28737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2" name="Google Shape;282;ge7d1779c3f_2_518"/>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3" name="Google Shape;283;ge7d1779c3f_2_518"/>
          <p:cNvSpPr/>
          <p:nvPr/>
        </p:nvSpPr>
        <p:spPr>
          <a:xfrm>
            <a:off x="4659081" y="447789"/>
            <a:ext cx="2873700" cy="59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4" name="Google Shape;284;ge7d1779c3f_2_518"/>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85" name="Google Shape;285;ge7d1779c3f_2_518"/>
          <p:cNvSpPr txBox="1"/>
          <p:nvPr>
            <p:ph idx="2" type="body"/>
          </p:nvPr>
        </p:nvSpPr>
        <p:spPr>
          <a:xfrm>
            <a:off x="8153395" y="1061132"/>
            <a:ext cx="3464700" cy="8238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6" name="Google Shape;286;ge7d1779c3f_2_518"/>
          <p:cNvSpPr txBox="1"/>
          <p:nvPr>
            <p:ph idx="3" type="body"/>
          </p:nvPr>
        </p:nvSpPr>
        <p:spPr>
          <a:xfrm>
            <a:off x="8153394" y="2108201"/>
            <a:ext cx="3464700" cy="3684600"/>
          </a:xfrm>
          <a:prstGeom prst="rect">
            <a:avLst/>
          </a:prstGeom>
          <a:noFill/>
          <a:ln>
            <a:noFill/>
          </a:ln>
        </p:spPr>
        <p:txBody>
          <a:bodyPr anchorCtr="0" anchor="t" bIns="45700" lIns="91425" spcFirstLastPara="1" rIns="91425" wrap="square" tIns="45700">
            <a:normAutofit/>
          </a:bodyPr>
          <a:lstStyle>
            <a:lvl1pPr indent="-330200" lvl="0" marL="457200" rtl="0" algn="l">
              <a:lnSpc>
                <a:spcPct val="90000"/>
              </a:lnSpc>
              <a:spcBef>
                <a:spcPts val="1000"/>
              </a:spcBef>
              <a:spcAft>
                <a:spcPts val="0"/>
              </a:spcAft>
              <a:buClr>
                <a:schemeClr val="dk1"/>
              </a:buClr>
              <a:buSzPts val="1600"/>
              <a:buChar char="•"/>
              <a:defRPr sz="1600"/>
            </a:lvl1pPr>
            <a:lvl2pPr indent="-317500" lvl="1" marL="914400" rtl="0" algn="l">
              <a:lnSpc>
                <a:spcPct val="90000"/>
              </a:lnSpc>
              <a:spcBef>
                <a:spcPts val="500"/>
              </a:spcBef>
              <a:spcAft>
                <a:spcPts val="0"/>
              </a:spcAft>
              <a:buClr>
                <a:schemeClr val="dk1"/>
              </a:buClr>
              <a:buSzPts val="1400"/>
              <a:buChar char="•"/>
              <a:defRPr sz="1400"/>
            </a:lvl2pPr>
            <a:lvl3pPr indent="-304800" lvl="2" marL="1371600" rtl="0" algn="l">
              <a:lnSpc>
                <a:spcPct val="90000"/>
              </a:lnSpc>
              <a:spcBef>
                <a:spcPts val="500"/>
              </a:spcBef>
              <a:spcAft>
                <a:spcPts val="0"/>
              </a:spcAft>
              <a:buClr>
                <a:schemeClr val="dk1"/>
              </a:buClr>
              <a:buSzPts val="1200"/>
              <a:buChar char="•"/>
              <a:defRPr sz="1200"/>
            </a:lvl3pPr>
            <a:lvl4pPr indent="-298450" lvl="3" marL="1828800" rtl="0" algn="l">
              <a:lnSpc>
                <a:spcPct val="90000"/>
              </a:lnSpc>
              <a:spcBef>
                <a:spcPts val="500"/>
              </a:spcBef>
              <a:spcAft>
                <a:spcPts val="0"/>
              </a:spcAft>
              <a:buClr>
                <a:schemeClr val="dk1"/>
              </a:buClr>
              <a:buSzPts val="1100"/>
              <a:buChar char="•"/>
              <a:defRPr sz="1100"/>
            </a:lvl4pPr>
            <a:lvl5pPr indent="-298450" lvl="4" marL="2286000" rtl="0" algn="l">
              <a:lnSpc>
                <a:spcPct val="90000"/>
              </a:lnSpc>
              <a:spcBef>
                <a:spcPts val="500"/>
              </a:spcBef>
              <a:spcAft>
                <a:spcPts val="0"/>
              </a:spcAft>
              <a:buClr>
                <a:schemeClr val="dk1"/>
              </a:buClr>
              <a:buSzPts val="1100"/>
              <a:buChar char="•"/>
              <a:defRPr sz="11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7" name="Google Shape;287;ge7d1779c3f_2_518"/>
          <p:cNvSpPr txBox="1"/>
          <p:nvPr>
            <p:ph idx="4" type="body"/>
          </p:nvPr>
        </p:nvSpPr>
        <p:spPr>
          <a:xfrm>
            <a:off x="573882" y="2108201"/>
            <a:ext cx="3464700" cy="3684600"/>
          </a:xfrm>
          <a:prstGeom prst="rect">
            <a:avLst/>
          </a:prstGeom>
          <a:noFill/>
          <a:ln>
            <a:noFill/>
          </a:ln>
        </p:spPr>
        <p:txBody>
          <a:bodyPr anchorCtr="0" anchor="t" bIns="45700" lIns="91425" spcFirstLastPara="1" rIns="91425" wrap="square" tIns="45700">
            <a:normAutofit/>
          </a:bodyPr>
          <a:lstStyle>
            <a:lvl1pPr indent="-330200" lvl="0" marL="457200" rtl="0" algn="l">
              <a:lnSpc>
                <a:spcPct val="90000"/>
              </a:lnSpc>
              <a:spcBef>
                <a:spcPts val="1000"/>
              </a:spcBef>
              <a:spcAft>
                <a:spcPts val="0"/>
              </a:spcAft>
              <a:buClr>
                <a:schemeClr val="dk1"/>
              </a:buClr>
              <a:buSzPts val="1600"/>
              <a:buChar char="•"/>
              <a:defRPr sz="1600"/>
            </a:lvl1pPr>
            <a:lvl2pPr indent="-317500" lvl="1" marL="914400" rtl="0" algn="l">
              <a:lnSpc>
                <a:spcPct val="90000"/>
              </a:lnSpc>
              <a:spcBef>
                <a:spcPts val="500"/>
              </a:spcBef>
              <a:spcAft>
                <a:spcPts val="0"/>
              </a:spcAft>
              <a:buClr>
                <a:schemeClr val="dk1"/>
              </a:buClr>
              <a:buSzPts val="1400"/>
              <a:buChar char="•"/>
              <a:defRPr sz="1400"/>
            </a:lvl2pPr>
            <a:lvl3pPr indent="-304800" lvl="2" marL="1371600" rtl="0" algn="l">
              <a:lnSpc>
                <a:spcPct val="90000"/>
              </a:lnSpc>
              <a:spcBef>
                <a:spcPts val="500"/>
              </a:spcBef>
              <a:spcAft>
                <a:spcPts val="0"/>
              </a:spcAft>
              <a:buClr>
                <a:schemeClr val="dk1"/>
              </a:buClr>
              <a:buSzPts val="1200"/>
              <a:buChar char="•"/>
              <a:defRPr sz="1200"/>
            </a:lvl3pPr>
            <a:lvl4pPr indent="-298450" lvl="3" marL="1828800" rtl="0" algn="l">
              <a:lnSpc>
                <a:spcPct val="90000"/>
              </a:lnSpc>
              <a:spcBef>
                <a:spcPts val="500"/>
              </a:spcBef>
              <a:spcAft>
                <a:spcPts val="0"/>
              </a:spcAft>
              <a:buClr>
                <a:schemeClr val="dk1"/>
              </a:buClr>
              <a:buSzPts val="1100"/>
              <a:buChar char="•"/>
              <a:defRPr sz="1100"/>
            </a:lvl4pPr>
            <a:lvl5pPr indent="-298450" lvl="4" marL="2286000" rtl="0" algn="l">
              <a:lnSpc>
                <a:spcPct val="90000"/>
              </a:lnSpc>
              <a:spcBef>
                <a:spcPts val="500"/>
              </a:spcBef>
              <a:spcAft>
                <a:spcPts val="0"/>
              </a:spcAft>
              <a:buClr>
                <a:schemeClr val="dk1"/>
              </a:buClr>
              <a:buSzPts val="1100"/>
              <a:buChar char="•"/>
              <a:defRPr sz="11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8" name="Shape 288"/>
        <p:cNvGrpSpPr/>
        <p:nvPr/>
      </p:nvGrpSpPr>
      <p:grpSpPr>
        <a:xfrm>
          <a:off x="0" y="0"/>
          <a:ext cx="0" cy="0"/>
          <a:chOff x="0" y="0"/>
          <a:chExt cx="0" cy="0"/>
        </a:xfrm>
      </p:grpSpPr>
      <p:sp>
        <p:nvSpPr>
          <p:cNvPr id="289" name="Google Shape;289;ge7d1779c3f_2_529"/>
          <p:cNvSpPr/>
          <p:nvPr/>
        </p:nvSpPr>
        <p:spPr>
          <a:xfrm>
            <a:off x="4430484" y="0"/>
            <a:ext cx="2873700" cy="5426400"/>
          </a:xfrm>
          <a:prstGeom prst="rect">
            <a:avLst/>
          </a:prstGeom>
          <a:noFill/>
          <a:ln cap="flat" cmpd="sng" w="889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0" name="Google Shape;290;ge7d1779c3f_2_529"/>
          <p:cNvSpPr txBox="1"/>
          <p:nvPr>
            <p:ph type="title"/>
          </p:nvPr>
        </p:nvSpPr>
        <p:spPr>
          <a:xfrm>
            <a:off x="595884" y="0"/>
            <a:ext cx="3834600" cy="112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1" name="Google Shape;291;ge7d1779c3f_2_529"/>
          <p:cNvSpPr/>
          <p:nvPr/>
        </p:nvSpPr>
        <p:spPr>
          <a:xfrm>
            <a:off x="4887684" y="1431586"/>
            <a:ext cx="28737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ge7d1779c3f_2_529"/>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3" name="Google Shape;293;ge7d1779c3f_2_529"/>
          <p:cNvSpPr/>
          <p:nvPr/>
        </p:nvSpPr>
        <p:spPr>
          <a:xfrm>
            <a:off x="4659081" y="447789"/>
            <a:ext cx="2873700" cy="59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4" name="Google Shape;294;ge7d1779c3f_2_529"/>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5" name="Google Shape;295;ge7d1779c3f_2_529"/>
          <p:cNvSpPr txBox="1"/>
          <p:nvPr>
            <p:ph idx="1" type="body"/>
          </p:nvPr>
        </p:nvSpPr>
        <p:spPr>
          <a:xfrm>
            <a:off x="571500" y="1431586"/>
            <a:ext cx="3467100" cy="4361100"/>
          </a:xfrm>
          <a:prstGeom prst="rect">
            <a:avLst/>
          </a:prstGeom>
          <a:noFill/>
          <a:ln>
            <a:noFill/>
          </a:ln>
        </p:spPr>
        <p:txBody>
          <a:bodyPr anchorCtr="0" anchor="t" bIns="45700" lIns="91425" spcFirstLastPara="1" rIns="91425" wrap="square" tIns="45700">
            <a:normAutofit/>
          </a:bodyPr>
          <a:lstStyle>
            <a:lvl1pPr indent="-330200" lvl="0" marL="457200" rtl="0" algn="l">
              <a:lnSpc>
                <a:spcPct val="90000"/>
              </a:lnSpc>
              <a:spcBef>
                <a:spcPts val="1000"/>
              </a:spcBef>
              <a:spcAft>
                <a:spcPts val="0"/>
              </a:spcAft>
              <a:buClr>
                <a:schemeClr val="dk1"/>
              </a:buClr>
              <a:buSzPts val="1600"/>
              <a:buChar char="•"/>
              <a:defRPr sz="1600"/>
            </a:lvl1pPr>
            <a:lvl2pPr indent="-317500" lvl="1" marL="914400" rtl="0" algn="l">
              <a:lnSpc>
                <a:spcPct val="90000"/>
              </a:lnSpc>
              <a:spcBef>
                <a:spcPts val="500"/>
              </a:spcBef>
              <a:spcAft>
                <a:spcPts val="0"/>
              </a:spcAft>
              <a:buClr>
                <a:schemeClr val="dk1"/>
              </a:buClr>
              <a:buSzPts val="1400"/>
              <a:buChar char="•"/>
              <a:defRPr sz="1400"/>
            </a:lvl2pPr>
            <a:lvl3pPr indent="-304800" lvl="2" marL="1371600" rtl="0" algn="l">
              <a:lnSpc>
                <a:spcPct val="90000"/>
              </a:lnSpc>
              <a:spcBef>
                <a:spcPts val="500"/>
              </a:spcBef>
              <a:spcAft>
                <a:spcPts val="0"/>
              </a:spcAft>
              <a:buClr>
                <a:schemeClr val="dk1"/>
              </a:buClr>
              <a:buSzPts val="1200"/>
              <a:buChar char="•"/>
              <a:defRPr sz="1200"/>
            </a:lvl3pPr>
            <a:lvl4pPr indent="-298450" lvl="3" marL="1828800" rtl="0" algn="l">
              <a:lnSpc>
                <a:spcPct val="90000"/>
              </a:lnSpc>
              <a:spcBef>
                <a:spcPts val="500"/>
              </a:spcBef>
              <a:spcAft>
                <a:spcPts val="0"/>
              </a:spcAft>
              <a:buClr>
                <a:schemeClr val="dk1"/>
              </a:buClr>
              <a:buSzPts val="1100"/>
              <a:buChar char="•"/>
              <a:defRPr sz="1100"/>
            </a:lvl4pPr>
            <a:lvl5pPr indent="-298450" lvl="4" marL="2286000" rtl="0" algn="l">
              <a:lnSpc>
                <a:spcPct val="90000"/>
              </a:lnSpc>
              <a:spcBef>
                <a:spcPts val="500"/>
              </a:spcBef>
              <a:spcAft>
                <a:spcPts val="0"/>
              </a:spcAft>
              <a:buClr>
                <a:schemeClr val="dk1"/>
              </a:buClr>
              <a:buSzPts val="1100"/>
              <a:buChar char="•"/>
              <a:defRPr sz="11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6" name="Google Shape;296;ge7d1779c3f_2_529"/>
          <p:cNvSpPr txBox="1"/>
          <p:nvPr>
            <p:ph idx="2" type="body"/>
          </p:nvPr>
        </p:nvSpPr>
        <p:spPr>
          <a:xfrm>
            <a:off x="8153394" y="1431586"/>
            <a:ext cx="3467100" cy="4361100"/>
          </a:xfrm>
          <a:prstGeom prst="rect">
            <a:avLst/>
          </a:prstGeom>
          <a:noFill/>
          <a:ln>
            <a:noFill/>
          </a:ln>
        </p:spPr>
        <p:txBody>
          <a:bodyPr anchorCtr="0" anchor="t" bIns="45700" lIns="91425" spcFirstLastPara="1" rIns="91425" wrap="square" tIns="45700">
            <a:normAutofit/>
          </a:bodyPr>
          <a:lstStyle>
            <a:lvl1pPr indent="-330200" lvl="0" marL="457200" rtl="0" algn="l">
              <a:lnSpc>
                <a:spcPct val="90000"/>
              </a:lnSpc>
              <a:spcBef>
                <a:spcPts val="1000"/>
              </a:spcBef>
              <a:spcAft>
                <a:spcPts val="0"/>
              </a:spcAft>
              <a:buClr>
                <a:schemeClr val="dk1"/>
              </a:buClr>
              <a:buSzPts val="1600"/>
              <a:buChar char="•"/>
              <a:defRPr sz="1600"/>
            </a:lvl1pPr>
            <a:lvl2pPr indent="-317500" lvl="1" marL="914400" rtl="0" algn="l">
              <a:lnSpc>
                <a:spcPct val="90000"/>
              </a:lnSpc>
              <a:spcBef>
                <a:spcPts val="500"/>
              </a:spcBef>
              <a:spcAft>
                <a:spcPts val="0"/>
              </a:spcAft>
              <a:buClr>
                <a:schemeClr val="dk1"/>
              </a:buClr>
              <a:buSzPts val="1400"/>
              <a:buChar char="•"/>
              <a:defRPr sz="1400"/>
            </a:lvl2pPr>
            <a:lvl3pPr indent="-304800" lvl="2" marL="1371600" rtl="0" algn="l">
              <a:lnSpc>
                <a:spcPct val="90000"/>
              </a:lnSpc>
              <a:spcBef>
                <a:spcPts val="500"/>
              </a:spcBef>
              <a:spcAft>
                <a:spcPts val="0"/>
              </a:spcAft>
              <a:buClr>
                <a:schemeClr val="dk1"/>
              </a:buClr>
              <a:buSzPts val="1200"/>
              <a:buChar char="•"/>
              <a:defRPr sz="1200"/>
            </a:lvl3pPr>
            <a:lvl4pPr indent="-298450" lvl="3" marL="1828800" rtl="0" algn="l">
              <a:lnSpc>
                <a:spcPct val="90000"/>
              </a:lnSpc>
              <a:spcBef>
                <a:spcPts val="500"/>
              </a:spcBef>
              <a:spcAft>
                <a:spcPts val="0"/>
              </a:spcAft>
              <a:buClr>
                <a:schemeClr val="dk1"/>
              </a:buClr>
              <a:buSzPts val="1100"/>
              <a:buChar char="•"/>
              <a:defRPr sz="1100"/>
            </a:lvl4pPr>
            <a:lvl5pPr indent="-298450" lvl="4" marL="2286000" rtl="0" algn="l">
              <a:lnSpc>
                <a:spcPct val="90000"/>
              </a:lnSpc>
              <a:spcBef>
                <a:spcPts val="500"/>
              </a:spcBef>
              <a:spcAft>
                <a:spcPts val="0"/>
              </a:spcAft>
              <a:buClr>
                <a:schemeClr val="dk1"/>
              </a:buClr>
              <a:buSzPts val="1100"/>
              <a:buChar char="•"/>
              <a:defRPr sz="11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97" name="Shape 297"/>
        <p:cNvGrpSpPr/>
        <p:nvPr/>
      </p:nvGrpSpPr>
      <p:grpSpPr>
        <a:xfrm>
          <a:off x="0" y="0"/>
          <a:ext cx="0" cy="0"/>
          <a:chOff x="0" y="0"/>
          <a:chExt cx="0" cy="0"/>
        </a:xfrm>
      </p:grpSpPr>
      <p:sp>
        <p:nvSpPr>
          <p:cNvPr id="298" name="Google Shape;298;ge7d1779c3f_2_538"/>
          <p:cNvSpPr/>
          <p:nvPr/>
        </p:nvSpPr>
        <p:spPr>
          <a:xfrm>
            <a:off x="1159727" y="1224451"/>
            <a:ext cx="4226100" cy="54264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9" name="Google Shape;299;ge7d1779c3f_2_538"/>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0" name="Google Shape;300;ge7d1779c3f_2_538"/>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1" name="Google Shape;301;ge7d1779c3f_2_538"/>
          <p:cNvSpPr txBox="1"/>
          <p:nvPr>
            <p:ph idx="1" type="body"/>
          </p:nvPr>
        </p:nvSpPr>
        <p:spPr>
          <a:xfrm>
            <a:off x="6294478" y="587829"/>
            <a:ext cx="5325900" cy="52731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Clr>
                <a:schemeClr val="dk1"/>
              </a:buClr>
              <a:buSzPts val="2800"/>
              <a:buChar char="•"/>
              <a:defRPr sz="2800"/>
            </a:lvl1pPr>
            <a:lvl2pPr indent="-381000" lvl="1" marL="914400" rtl="0" algn="l">
              <a:lnSpc>
                <a:spcPct val="90000"/>
              </a:lnSpc>
              <a:spcBef>
                <a:spcPts val="500"/>
              </a:spcBef>
              <a:spcAft>
                <a:spcPts val="0"/>
              </a:spcAft>
              <a:buClr>
                <a:schemeClr val="dk1"/>
              </a:buClr>
              <a:buSzPts val="2400"/>
              <a:buChar char="•"/>
              <a:defRPr sz="2400"/>
            </a:lvl2pPr>
            <a:lvl3pPr indent="-355600" lvl="2" marL="1371600" rtl="0" algn="l">
              <a:lnSpc>
                <a:spcPct val="90000"/>
              </a:lnSpc>
              <a:spcBef>
                <a:spcPts val="500"/>
              </a:spcBef>
              <a:spcAft>
                <a:spcPts val="0"/>
              </a:spcAft>
              <a:buClr>
                <a:schemeClr val="dk1"/>
              </a:buClr>
              <a:buSzPts val="2000"/>
              <a:buChar char="•"/>
              <a:defRPr sz="2000"/>
            </a:lvl3pPr>
            <a:lvl4pPr indent="-342900" lvl="3" marL="1828800" rtl="0" algn="l">
              <a:lnSpc>
                <a:spcPct val="90000"/>
              </a:lnSpc>
              <a:spcBef>
                <a:spcPts val="500"/>
              </a:spcBef>
              <a:spcAft>
                <a:spcPts val="0"/>
              </a:spcAft>
              <a:buClr>
                <a:schemeClr val="dk1"/>
              </a:buClr>
              <a:buSzPts val="1800"/>
              <a:buChar char="•"/>
              <a:defRPr sz="1800"/>
            </a:lvl4pPr>
            <a:lvl5pPr indent="-342900" lvl="4" marL="2286000" rtl="0" algn="l">
              <a:lnSpc>
                <a:spcPct val="90000"/>
              </a:lnSpc>
              <a:spcBef>
                <a:spcPts val="500"/>
              </a:spcBef>
              <a:spcAft>
                <a:spcPts val="0"/>
              </a:spcAft>
              <a:buClr>
                <a:schemeClr val="dk1"/>
              </a:buClr>
              <a:buSzPts val="1800"/>
              <a:buChar char="•"/>
              <a:defRPr sz="18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302" name="Google Shape;302;ge7d1779c3f_2_538"/>
          <p:cNvSpPr/>
          <p:nvPr/>
        </p:nvSpPr>
        <p:spPr>
          <a:xfrm>
            <a:off x="657060" y="698704"/>
            <a:ext cx="4473000" cy="57018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03" name="Google Shape;303;ge7d1779c3f_2_538"/>
          <p:cNvGrpSpPr/>
          <p:nvPr/>
        </p:nvGrpSpPr>
        <p:grpSpPr>
          <a:xfrm>
            <a:off x="657065" y="435124"/>
            <a:ext cx="5134971" cy="5965380"/>
            <a:chOff x="252031" y="391887"/>
            <a:chExt cx="7433369" cy="5965380"/>
          </a:xfrm>
        </p:grpSpPr>
        <p:sp>
          <p:nvSpPr>
            <p:cNvPr id="304" name="Google Shape;304;ge7d1779c3f_2_538"/>
            <p:cNvSpPr/>
            <p:nvPr/>
          </p:nvSpPr>
          <p:spPr>
            <a:xfrm>
              <a:off x="609600" y="391887"/>
              <a:ext cx="7075800" cy="5878200"/>
            </a:xfrm>
            <a:prstGeom prst="rect">
              <a:avLst/>
            </a:prstGeom>
            <a:no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5" name="Google Shape;305;ge7d1779c3f_2_538"/>
            <p:cNvSpPr/>
            <p:nvPr/>
          </p:nvSpPr>
          <p:spPr>
            <a:xfrm>
              <a:off x="252031" y="655467"/>
              <a:ext cx="6475200" cy="570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06" name="Google Shape;306;ge7d1779c3f_2_538"/>
          <p:cNvSpPr txBox="1"/>
          <p:nvPr>
            <p:ph idx="2" type="body"/>
          </p:nvPr>
        </p:nvSpPr>
        <p:spPr>
          <a:xfrm>
            <a:off x="609601" y="2546851"/>
            <a:ext cx="4101000" cy="3396600"/>
          </a:xfrm>
          <a:prstGeom prst="rect">
            <a:avLst/>
          </a:prstGeom>
          <a:noFill/>
          <a:ln>
            <a:noFill/>
          </a:ln>
        </p:spPr>
        <p:txBody>
          <a:bodyPr anchorCtr="0" anchor="t" bIns="45700" lIns="91425" spcFirstLastPara="1" rIns="91425" wrap="square" tIns="45700">
            <a:normAutofit/>
          </a:bodyPr>
          <a:lstStyle>
            <a:lvl1pPr indent="-228600" lvl="0" marL="457200" rtl="0" algn="l">
              <a:lnSpc>
                <a:spcPct val="150000"/>
              </a:lnSpc>
              <a:spcBef>
                <a:spcPts val="1000"/>
              </a:spcBef>
              <a:spcAft>
                <a:spcPts val="0"/>
              </a:spcAft>
              <a:buClr>
                <a:schemeClr val="dk1"/>
              </a:buClr>
              <a:buSzPts val="1600"/>
              <a:buNone/>
              <a:defRPr sz="1600">
                <a:solidFill>
                  <a:schemeClr val="dk1"/>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07" name="Google Shape;307;ge7d1779c3f_2_538"/>
          <p:cNvSpPr txBox="1"/>
          <p:nvPr>
            <p:ph type="title"/>
          </p:nvPr>
        </p:nvSpPr>
        <p:spPr>
          <a:xfrm>
            <a:off x="609601" y="1480457"/>
            <a:ext cx="4101000" cy="9792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3200"/>
              <a:buFont typeface="Arial"/>
              <a:buNone/>
              <a:defRPr b="1" sz="32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8" name="Shape 308"/>
        <p:cNvGrpSpPr/>
        <p:nvPr/>
      </p:nvGrpSpPr>
      <p:grpSpPr>
        <a:xfrm>
          <a:off x="0" y="0"/>
          <a:ext cx="0" cy="0"/>
          <a:chOff x="0" y="0"/>
          <a:chExt cx="0" cy="0"/>
        </a:xfrm>
      </p:grpSpPr>
      <p:sp>
        <p:nvSpPr>
          <p:cNvPr id="309" name="Google Shape;309;ge7d1779c3f_2_549"/>
          <p:cNvSpPr txBox="1"/>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2F3342"/>
                </a:solidFill>
                <a:latin typeface="Arial"/>
                <a:ea typeface="Arial"/>
                <a:cs typeface="Arial"/>
                <a:sym typeface="Arial"/>
              </a:rPr>
              <a:t>‹#›</a:t>
            </a:fld>
            <a:endParaRPr b="0" i="0" sz="1200" u="none" cap="none" strike="noStrike">
              <a:solidFill>
                <a:srgbClr val="2F3342"/>
              </a:solidFill>
              <a:latin typeface="Arial"/>
              <a:ea typeface="Arial"/>
              <a:cs typeface="Arial"/>
              <a:sym typeface="Arial"/>
            </a:endParaRPr>
          </a:p>
        </p:txBody>
      </p:sp>
      <p:sp>
        <p:nvSpPr>
          <p:cNvPr id="310" name="Google Shape;310;ge7d1779c3f_2_549"/>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descr="Open square accent block" id="311" name="Google Shape;311;ge7d1779c3f_2_549"/>
          <p:cNvSpPr/>
          <p:nvPr/>
        </p:nvSpPr>
        <p:spPr>
          <a:xfrm flipH="1">
            <a:off x="2685284" y="972457"/>
            <a:ext cx="9172500" cy="4843800"/>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2" name="Google Shape;312;ge7d1779c3f_2_549"/>
          <p:cNvSpPr/>
          <p:nvPr/>
        </p:nvSpPr>
        <p:spPr>
          <a:xfrm flipH="1">
            <a:off x="333697" y="1547133"/>
            <a:ext cx="11026500" cy="4702200"/>
          </a:xfrm>
          <a:prstGeom prst="rect">
            <a:avLst/>
          </a:prstGeom>
          <a:gradFill>
            <a:gsLst>
              <a:gs pos="0">
                <a:srgbClr val="038B30">
                  <a:alpha val="69803"/>
                </a:srgbClr>
              </a:gs>
              <a:gs pos="50000">
                <a:srgbClr val="05EE55">
                  <a:alpha val="69803"/>
                </a:srgbClr>
              </a:gs>
              <a:gs pos="100000">
                <a:srgbClr val="C0F400">
                  <a:alpha val="69803"/>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3" name="Google Shape;313;ge7d1779c3f_2_549"/>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14" name="Google Shape;314;ge7d1779c3f_2_549"/>
          <p:cNvSpPr/>
          <p:nvPr/>
        </p:nvSpPr>
        <p:spPr>
          <a:xfrm>
            <a:off x="471340" y="1189038"/>
            <a:ext cx="11149200" cy="483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5" name="Google Shape;315;ge7d1779c3f_2_549"/>
          <p:cNvSpPr txBox="1"/>
          <p:nvPr>
            <p:ph type="title"/>
          </p:nvPr>
        </p:nvSpPr>
        <p:spPr>
          <a:xfrm>
            <a:off x="595884" y="0"/>
            <a:ext cx="11000100" cy="11886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ge7d1779c3f_2_557"/>
          <p:cNvSpPr txBox="1"/>
          <p:nvPr/>
        </p:nvSpPr>
        <p:spPr>
          <a:xfrm>
            <a:off x="11549269" y="6468303"/>
            <a:ext cx="4440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2F3342"/>
                </a:solidFill>
                <a:latin typeface="Arial"/>
                <a:ea typeface="Arial"/>
                <a:cs typeface="Arial"/>
                <a:sym typeface="Arial"/>
              </a:rPr>
              <a:t>‹#›</a:t>
            </a:fld>
            <a:endParaRPr b="0" i="0" sz="1200" u="none" cap="none" strike="noStrike">
              <a:solidFill>
                <a:srgbClr val="2F3342"/>
              </a:solidFill>
              <a:latin typeface="Arial"/>
              <a:ea typeface="Arial"/>
              <a:cs typeface="Arial"/>
              <a:sym typeface="Arial"/>
            </a:endParaRPr>
          </a:p>
        </p:txBody>
      </p:sp>
      <p:sp>
        <p:nvSpPr>
          <p:cNvPr id="318" name="Google Shape;318;ge7d1779c3f_2_557"/>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9" name="Google Shape;319;ge7d1779c3f_2_557"/>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40" name="Shape 40"/>
        <p:cNvGrpSpPr/>
        <p:nvPr/>
      </p:nvGrpSpPr>
      <p:grpSpPr>
        <a:xfrm>
          <a:off x="0" y="0"/>
          <a:ext cx="0" cy="0"/>
          <a:chOff x="0" y="0"/>
          <a:chExt cx="0" cy="0"/>
        </a:xfrm>
      </p:grpSpPr>
      <p:sp>
        <p:nvSpPr>
          <p:cNvPr id="41" name="Google Shape;41;p29"/>
          <p:cNvSpPr/>
          <p:nvPr>
            <p:ph idx="2" type="pic"/>
          </p:nvPr>
        </p:nvSpPr>
        <p:spPr>
          <a:xfrm>
            <a:off x="2264229" y="0"/>
            <a:ext cx="9927771"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42" name="Google Shape;42;p29"/>
          <p:cNvGrpSpPr/>
          <p:nvPr/>
        </p:nvGrpSpPr>
        <p:grpSpPr>
          <a:xfrm>
            <a:off x="883522" y="408327"/>
            <a:ext cx="5276606" cy="5768636"/>
            <a:chOff x="883522" y="408327"/>
            <a:chExt cx="5276606" cy="5768636"/>
          </a:xfrm>
        </p:grpSpPr>
        <p:sp>
          <p:nvSpPr>
            <p:cNvPr id="43" name="Google Shape;43;p29"/>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4" name="Google Shape;44;p29"/>
            <p:cNvPicPr preferRelativeResize="0"/>
            <p:nvPr/>
          </p:nvPicPr>
          <p:blipFill rotWithShape="1">
            <a:blip r:embed="rId2">
              <a:alphaModFix/>
            </a:blip>
            <a:srcRect b="0" l="0" r="0" t="0"/>
            <a:stretch/>
          </p:blipFill>
          <p:spPr>
            <a:xfrm>
              <a:off x="1125781" y="1107282"/>
              <a:ext cx="4572000" cy="4572000"/>
            </a:xfrm>
            <a:prstGeom prst="rect">
              <a:avLst/>
            </a:prstGeom>
            <a:noFill/>
            <a:ln>
              <a:noFill/>
            </a:ln>
          </p:spPr>
        </p:pic>
        <p:sp>
          <p:nvSpPr>
            <p:cNvPr id="45" name="Google Shape;45;p29"/>
            <p:cNvSpPr/>
            <p:nvPr/>
          </p:nvSpPr>
          <p:spPr>
            <a:xfrm>
              <a:off x="883522" y="408327"/>
              <a:ext cx="4351911" cy="47732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6" name="Google Shape;46;p29"/>
          <p:cNvSpPr txBox="1"/>
          <p:nvPr>
            <p:ph type="title"/>
          </p:nvPr>
        </p:nvSpPr>
        <p:spPr>
          <a:xfrm>
            <a:off x="838200" y="1501775"/>
            <a:ext cx="4351911" cy="238446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2F3342"/>
              </a:buClr>
              <a:buSzPts val="4400"/>
              <a:buFont typeface="Arial"/>
              <a:buNone/>
              <a:defRPr b="1" sz="4400">
                <a:solidFill>
                  <a:srgbClr val="2F334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 type="body"/>
          </p:nvPr>
        </p:nvSpPr>
        <p:spPr>
          <a:xfrm>
            <a:off x="838199" y="3886241"/>
            <a:ext cx="4351910" cy="29643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29"/>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p:cSld name="Divider Slide 2">
    <p:spTree>
      <p:nvGrpSpPr>
        <p:cNvPr id="50" name="Shape 50"/>
        <p:cNvGrpSpPr/>
        <p:nvPr/>
      </p:nvGrpSpPr>
      <p:grpSpPr>
        <a:xfrm>
          <a:off x="0" y="0"/>
          <a:ext cx="0" cy="0"/>
          <a:chOff x="0" y="0"/>
          <a:chExt cx="0" cy="0"/>
        </a:xfrm>
      </p:grpSpPr>
      <p:sp>
        <p:nvSpPr>
          <p:cNvPr id="51" name="Google Shape;51;p30"/>
          <p:cNvSpPr/>
          <p:nvPr>
            <p:ph idx="2" type="pic"/>
          </p:nvPr>
        </p:nvSpPr>
        <p:spPr>
          <a:xfrm>
            <a:off x="-71015" y="0"/>
            <a:ext cx="12263015"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52" name="Google Shape;52;p30"/>
          <p:cNvGrpSpPr/>
          <p:nvPr/>
        </p:nvGrpSpPr>
        <p:grpSpPr>
          <a:xfrm rot="10800000">
            <a:off x="3581400" y="451189"/>
            <a:ext cx="5276606" cy="5768636"/>
            <a:chOff x="883522" y="408327"/>
            <a:chExt cx="5276606" cy="5768636"/>
          </a:xfrm>
        </p:grpSpPr>
        <p:sp>
          <p:nvSpPr>
            <p:cNvPr id="53" name="Google Shape;53;p30"/>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54" name="Google Shape;54;p30"/>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55" name="Google Shape;55;p30"/>
            <p:cNvSpPr/>
            <p:nvPr/>
          </p:nvSpPr>
          <p:spPr>
            <a:xfrm>
              <a:off x="883522" y="408327"/>
              <a:ext cx="4351911" cy="47732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6" name="Google Shape;56;p30"/>
          <p:cNvSpPr txBox="1"/>
          <p:nvPr>
            <p:ph type="title"/>
          </p:nvPr>
        </p:nvSpPr>
        <p:spPr>
          <a:xfrm>
            <a:off x="4506095" y="1742989"/>
            <a:ext cx="4351911" cy="3352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2F3342"/>
              </a:buClr>
              <a:buSzPts val="4400"/>
              <a:buFont typeface="Arial"/>
              <a:buNone/>
              <a:defRPr b="1" sz="4400">
                <a:solidFill>
                  <a:srgbClr val="2F334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0"/>
          <p:cNvSpPr txBox="1"/>
          <p:nvPr>
            <p:ph idx="1" type="body"/>
          </p:nvPr>
        </p:nvSpPr>
        <p:spPr>
          <a:xfrm>
            <a:off x="4506094" y="4127455"/>
            <a:ext cx="4351910" cy="29643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8" name="Google Shape;58;p30"/>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30"/>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60" name="Shape 60"/>
        <p:cNvGrpSpPr/>
        <p:nvPr/>
      </p:nvGrpSpPr>
      <p:grpSpPr>
        <a:xfrm>
          <a:off x="0" y="0"/>
          <a:ext cx="0" cy="0"/>
          <a:chOff x="0" y="0"/>
          <a:chExt cx="0" cy="0"/>
        </a:xfrm>
      </p:grpSpPr>
      <p:sp>
        <p:nvSpPr>
          <p:cNvPr id="61" name="Google Shape;61;p31"/>
          <p:cNvSpPr/>
          <p:nvPr>
            <p:ph idx="2" type="pic"/>
          </p:nvPr>
        </p:nvSpPr>
        <p:spPr>
          <a:xfrm>
            <a:off x="1" y="0"/>
            <a:ext cx="7249885"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62" name="Google Shape;62;p31"/>
          <p:cNvGrpSpPr/>
          <p:nvPr/>
        </p:nvGrpSpPr>
        <p:grpSpPr>
          <a:xfrm flipH="1">
            <a:off x="4115984" y="252563"/>
            <a:ext cx="7433283" cy="5995838"/>
            <a:chOff x="252031" y="391887"/>
            <a:chExt cx="7433283" cy="6215741"/>
          </a:xfrm>
        </p:grpSpPr>
        <p:sp>
          <p:nvSpPr>
            <p:cNvPr id="63" name="Google Shape;63;p31"/>
            <p:cNvSpPr/>
            <p:nvPr/>
          </p:nvSpPr>
          <p:spPr>
            <a:xfrm>
              <a:off x="609600" y="391887"/>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31"/>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31"/>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6" name="Google Shape;66;p31"/>
          <p:cNvSpPr txBox="1"/>
          <p:nvPr>
            <p:ph type="title"/>
          </p:nvPr>
        </p:nvSpPr>
        <p:spPr>
          <a:xfrm>
            <a:off x="5510539" y="916440"/>
            <a:ext cx="6117771" cy="573989"/>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rgbClr val="2F3342"/>
              </a:buClr>
              <a:buSzPts val="3200"/>
              <a:buFont typeface="Arial"/>
              <a:buNone/>
              <a:defRPr b="1" sz="3200">
                <a:solidFill>
                  <a:srgbClr val="2F334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txBox="1"/>
          <p:nvPr>
            <p:ph idx="1" type="body"/>
          </p:nvPr>
        </p:nvSpPr>
        <p:spPr>
          <a:xfrm>
            <a:off x="5510539" y="1962673"/>
            <a:ext cx="6117771" cy="3676128"/>
          </a:xfrm>
          <a:prstGeom prst="rect">
            <a:avLst/>
          </a:prstGeom>
          <a:noFill/>
          <a:ln>
            <a:noFill/>
          </a:ln>
        </p:spPr>
        <p:txBody>
          <a:bodyPr anchorCtr="0" anchor="t" bIns="45700" lIns="0" spcFirstLastPara="1" rIns="0" wrap="square" tIns="45700">
            <a:norm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30200" lvl="1" marL="914400" algn="l">
              <a:lnSpc>
                <a:spcPct val="150000"/>
              </a:lnSpc>
              <a:spcBef>
                <a:spcPts val="500"/>
              </a:spcBef>
              <a:spcAft>
                <a:spcPts val="0"/>
              </a:spcAft>
              <a:buClr>
                <a:srgbClr val="2F3342"/>
              </a:buClr>
              <a:buSzPts val="1600"/>
              <a:buChar char="•"/>
              <a:defRPr sz="1600">
                <a:solidFill>
                  <a:srgbClr val="2F3342"/>
                </a:solidFill>
              </a:defRPr>
            </a:lvl2pPr>
            <a:lvl3pPr indent="-317500" lvl="2" marL="1371600" algn="l">
              <a:lnSpc>
                <a:spcPct val="150000"/>
              </a:lnSpc>
              <a:spcBef>
                <a:spcPts val="500"/>
              </a:spcBef>
              <a:spcAft>
                <a:spcPts val="0"/>
              </a:spcAft>
              <a:buClr>
                <a:srgbClr val="2F3342"/>
              </a:buClr>
              <a:buSzPts val="1400"/>
              <a:buChar char="•"/>
              <a:defRPr sz="1400">
                <a:solidFill>
                  <a:srgbClr val="2F3342"/>
                </a:solidFill>
              </a:defRPr>
            </a:lvl3pPr>
            <a:lvl4pPr indent="-304800" lvl="3" marL="1828800" algn="l">
              <a:lnSpc>
                <a:spcPct val="150000"/>
              </a:lnSpc>
              <a:spcBef>
                <a:spcPts val="500"/>
              </a:spcBef>
              <a:spcAft>
                <a:spcPts val="0"/>
              </a:spcAft>
              <a:buClr>
                <a:srgbClr val="2F3342"/>
              </a:buClr>
              <a:buSzPts val="1200"/>
              <a:buChar char="•"/>
              <a:defRPr sz="1200">
                <a:solidFill>
                  <a:srgbClr val="2F3342"/>
                </a:solidFill>
              </a:defRPr>
            </a:lvl4pPr>
            <a:lvl5pPr indent="-304800" lvl="4" marL="2286000" algn="l">
              <a:lnSpc>
                <a:spcPct val="150000"/>
              </a:lnSpc>
              <a:spcBef>
                <a:spcPts val="500"/>
              </a:spcBef>
              <a:spcAft>
                <a:spcPts val="0"/>
              </a:spcAft>
              <a:buClr>
                <a:srgbClr val="2F3342"/>
              </a:buClr>
              <a:buSzPts val="1200"/>
              <a:buChar char="•"/>
              <a:defRPr sz="12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1"/>
          <p:cNvSpPr txBox="1"/>
          <p:nvPr>
            <p:ph idx="3" type="body"/>
          </p:nvPr>
        </p:nvSpPr>
        <p:spPr>
          <a:xfrm>
            <a:off x="5535810" y="1555002"/>
            <a:ext cx="6076915" cy="40767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9" name="Google Shape;69;p31"/>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70" name="Shape 70"/>
        <p:cNvGrpSpPr/>
        <p:nvPr/>
      </p:nvGrpSpPr>
      <p:grpSpPr>
        <a:xfrm>
          <a:off x="0" y="0"/>
          <a:ext cx="0" cy="0"/>
          <a:chOff x="0" y="0"/>
          <a:chExt cx="0" cy="0"/>
        </a:xfrm>
      </p:grpSpPr>
      <p:sp>
        <p:nvSpPr>
          <p:cNvPr id="71" name="Google Shape;71;p32"/>
          <p:cNvSpPr/>
          <p:nvPr>
            <p:ph idx="2" type="pic"/>
          </p:nvPr>
        </p:nvSpPr>
        <p:spPr>
          <a:xfrm>
            <a:off x="2264229" y="0"/>
            <a:ext cx="4919153" cy="6858000"/>
          </a:xfrm>
          <a:prstGeom prst="rect">
            <a:avLst/>
          </a:prstGeom>
          <a:solidFill>
            <a:srgbClr val="7F7F7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 name="Google Shape;72;p32"/>
          <p:cNvSpPr txBox="1"/>
          <p:nvPr>
            <p:ph type="title"/>
          </p:nvPr>
        </p:nvSpPr>
        <p:spPr>
          <a:xfrm>
            <a:off x="437804" y="1676400"/>
            <a:ext cx="5196241" cy="3352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2F3342"/>
              </a:buClr>
              <a:buSzPts val="4400"/>
              <a:buFont typeface="Arial"/>
              <a:buNone/>
              <a:defRPr b="1" sz="4400">
                <a:solidFill>
                  <a:srgbClr val="2F334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2"/>
          <p:cNvSpPr txBox="1"/>
          <p:nvPr>
            <p:ph idx="1" type="body"/>
          </p:nvPr>
        </p:nvSpPr>
        <p:spPr>
          <a:xfrm>
            <a:off x="7639394" y="365125"/>
            <a:ext cx="4114801" cy="5811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4" name="Google Shape;74;p32"/>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75" name="Google Shape;75;p32"/>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Image">
  <p:cSld name="Comparison with Image">
    <p:spTree>
      <p:nvGrpSpPr>
        <p:cNvPr id="77" name="Shape 77"/>
        <p:cNvGrpSpPr/>
        <p:nvPr/>
      </p:nvGrpSpPr>
      <p:grpSpPr>
        <a:xfrm>
          <a:off x="0" y="0"/>
          <a:ext cx="0" cy="0"/>
          <a:chOff x="0" y="0"/>
          <a:chExt cx="0" cy="0"/>
        </a:xfrm>
      </p:grpSpPr>
      <p:sp>
        <p:nvSpPr>
          <p:cNvPr id="78" name="Google Shape;78;p33"/>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33"/>
          <p:cNvSpPr txBox="1"/>
          <p:nvPr>
            <p:ph idx="1" type="body"/>
          </p:nvPr>
        </p:nvSpPr>
        <p:spPr>
          <a:xfrm>
            <a:off x="573882" y="1061132"/>
            <a:ext cx="3464717" cy="823912"/>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2F3342"/>
              </a:buClr>
              <a:buSzPts val="2400"/>
              <a:buNone/>
              <a:defRPr b="1" sz="2400">
                <a:solidFill>
                  <a:srgbClr val="2F3342"/>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33"/>
          <p:cNvSpPr txBox="1"/>
          <p:nvPr>
            <p:ph idx="2" type="body"/>
          </p:nvPr>
        </p:nvSpPr>
        <p:spPr>
          <a:xfrm>
            <a:off x="573882" y="2108201"/>
            <a:ext cx="3464717"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17500" lvl="1" marL="914400" algn="l">
              <a:lnSpc>
                <a:spcPct val="150000"/>
              </a:lnSpc>
              <a:spcBef>
                <a:spcPts val="500"/>
              </a:spcBef>
              <a:spcAft>
                <a:spcPts val="0"/>
              </a:spcAft>
              <a:buClr>
                <a:srgbClr val="2F3342"/>
              </a:buClr>
              <a:buSzPts val="1400"/>
              <a:buChar char="•"/>
              <a:defRPr sz="1400">
                <a:solidFill>
                  <a:srgbClr val="2F3342"/>
                </a:solidFill>
              </a:defRPr>
            </a:lvl2pPr>
            <a:lvl3pPr indent="-304800" lvl="2" marL="1371600" algn="l">
              <a:lnSpc>
                <a:spcPct val="150000"/>
              </a:lnSpc>
              <a:spcBef>
                <a:spcPts val="500"/>
              </a:spcBef>
              <a:spcAft>
                <a:spcPts val="0"/>
              </a:spcAft>
              <a:buClr>
                <a:srgbClr val="2F3342"/>
              </a:buClr>
              <a:buSzPts val="1200"/>
              <a:buChar char="•"/>
              <a:defRPr sz="1200">
                <a:solidFill>
                  <a:srgbClr val="2F3342"/>
                </a:solidFill>
              </a:defRPr>
            </a:lvl3pPr>
            <a:lvl4pPr indent="-298450" lvl="3" marL="1828800" algn="l">
              <a:lnSpc>
                <a:spcPct val="150000"/>
              </a:lnSpc>
              <a:spcBef>
                <a:spcPts val="500"/>
              </a:spcBef>
              <a:spcAft>
                <a:spcPts val="0"/>
              </a:spcAft>
              <a:buClr>
                <a:srgbClr val="2F3342"/>
              </a:buClr>
              <a:buSzPts val="1100"/>
              <a:buChar char="•"/>
              <a:defRPr sz="1100">
                <a:solidFill>
                  <a:srgbClr val="2F3342"/>
                </a:solidFill>
              </a:defRPr>
            </a:lvl4pPr>
            <a:lvl5pPr indent="-298450" lvl="4" marL="2286000" algn="l">
              <a:lnSpc>
                <a:spcPct val="150000"/>
              </a:lnSpc>
              <a:spcBef>
                <a:spcPts val="500"/>
              </a:spcBef>
              <a:spcAft>
                <a:spcPts val="0"/>
              </a:spcAft>
              <a:buClr>
                <a:srgbClr val="2F3342"/>
              </a:buClr>
              <a:buSzPts val="1100"/>
              <a:buChar char="•"/>
              <a:defRPr sz="11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3" type="body"/>
          </p:nvPr>
        </p:nvSpPr>
        <p:spPr>
          <a:xfrm>
            <a:off x="8153400" y="1061132"/>
            <a:ext cx="3464717" cy="823912"/>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2F3342"/>
              </a:buClr>
              <a:buSzPts val="2400"/>
              <a:buNone/>
              <a:defRPr b="1" sz="2400">
                <a:solidFill>
                  <a:srgbClr val="2F3342"/>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33"/>
          <p:cNvSpPr txBox="1"/>
          <p:nvPr>
            <p:ph idx="4" type="body"/>
          </p:nvPr>
        </p:nvSpPr>
        <p:spPr>
          <a:xfrm>
            <a:off x="8153400" y="2108201"/>
            <a:ext cx="3464717" cy="3684588"/>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17500" lvl="1" marL="914400" algn="l">
              <a:lnSpc>
                <a:spcPct val="150000"/>
              </a:lnSpc>
              <a:spcBef>
                <a:spcPts val="500"/>
              </a:spcBef>
              <a:spcAft>
                <a:spcPts val="0"/>
              </a:spcAft>
              <a:buClr>
                <a:srgbClr val="2F3342"/>
              </a:buClr>
              <a:buSzPts val="1400"/>
              <a:buChar char="•"/>
              <a:defRPr sz="1400">
                <a:solidFill>
                  <a:srgbClr val="2F3342"/>
                </a:solidFill>
              </a:defRPr>
            </a:lvl2pPr>
            <a:lvl3pPr indent="-304800" lvl="2" marL="1371600" algn="l">
              <a:lnSpc>
                <a:spcPct val="150000"/>
              </a:lnSpc>
              <a:spcBef>
                <a:spcPts val="500"/>
              </a:spcBef>
              <a:spcAft>
                <a:spcPts val="0"/>
              </a:spcAft>
              <a:buClr>
                <a:srgbClr val="2F3342"/>
              </a:buClr>
              <a:buSzPts val="1200"/>
              <a:buChar char="•"/>
              <a:defRPr sz="1200">
                <a:solidFill>
                  <a:srgbClr val="2F3342"/>
                </a:solidFill>
              </a:defRPr>
            </a:lvl3pPr>
            <a:lvl4pPr indent="-298450" lvl="3" marL="1828800" algn="l">
              <a:lnSpc>
                <a:spcPct val="150000"/>
              </a:lnSpc>
              <a:spcBef>
                <a:spcPts val="500"/>
              </a:spcBef>
              <a:spcAft>
                <a:spcPts val="0"/>
              </a:spcAft>
              <a:buClr>
                <a:srgbClr val="2F3342"/>
              </a:buClr>
              <a:buSzPts val="1100"/>
              <a:buChar char="•"/>
              <a:defRPr sz="1100">
                <a:solidFill>
                  <a:srgbClr val="2F3342"/>
                </a:solidFill>
              </a:defRPr>
            </a:lvl4pPr>
            <a:lvl5pPr indent="-298450" lvl="4" marL="2286000" algn="l">
              <a:lnSpc>
                <a:spcPct val="150000"/>
              </a:lnSpc>
              <a:spcBef>
                <a:spcPts val="500"/>
              </a:spcBef>
              <a:spcAft>
                <a:spcPts val="0"/>
              </a:spcAft>
              <a:buClr>
                <a:srgbClr val="2F3342"/>
              </a:buClr>
              <a:buSzPts val="1100"/>
              <a:buChar char="•"/>
              <a:defRPr sz="11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3"/>
          <p:cNvSpPr/>
          <p:nvPr/>
        </p:nvSpPr>
        <p:spPr>
          <a:xfrm>
            <a:off x="4430484" y="0"/>
            <a:ext cx="2873833" cy="5426414"/>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33"/>
          <p:cNvSpPr/>
          <p:nvPr>
            <p:ph idx="5" type="pic"/>
          </p:nvPr>
        </p:nvSpPr>
        <p:spPr>
          <a:xfrm>
            <a:off x="4659082" y="489291"/>
            <a:ext cx="2873833" cy="5920920"/>
          </a:xfrm>
          <a:prstGeom prst="rect">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5" name="Google Shape;85;p33"/>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87" name="Shape 87"/>
        <p:cNvGrpSpPr/>
        <p:nvPr/>
      </p:nvGrpSpPr>
      <p:grpSpPr>
        <a:xfrm>
          <a:off x="0" y="0"/>
          <a:ext cx="0" cy="0"/>
          <a:chOff x="0" y="0"/>
          <a:chExt cx="0" cy="0"/>
        </a:xfrm>
      </p:grpSpPr>
      <p:sp>
        <p:nvSpPr>
          <p:cNvPr id="88" name="Google Shape;88;p34"/>
          <p:cNvSpPr txBox="1"/>
          <p:nvPr>
            <p:ph idx="1" type="body"/>
          </p:nvPr>
        </p:nvSpPr>
        <p:spPr>
          <a:xfrm>
            <a:off x="6400191" y="470641"/>
            <a:ext cx="5220309" cy="591671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9" name="Google Shape;89;p34"/>
          <p:cNvGrpSpPr/>
          <p:nvPr/>
        </p:nvGrpSpPr>
        <p:grpSpPr>
          <a:xfrm>
            <a:off x="657060" y="435124"/>
            <a:ext cx="5134751" cy="6215741"/>
            <a:chOff x="252031" y="391887"/>
            <a:chExt cx="7433283" cy="6215741"/>
          </a:xfrm>
        </p:grpSpPr>
        <p:sp>
          <p:nvSpPr>
            <p:cNvPr id="90" name="Google Shape;90;p34"/>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34"/>
            <p:cNvSpPr/>
            <p:nvPr/>
          </p:nvSpPr>
          <p:spPr>
            <a:xfrm>
              <a:off x="609600" y="391887"/>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34"/>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3" name="Google Shape;93;p34"/>
          <p:cNvSpPr txBox="1"/>
          <p:nvPr>
            <p:ph type="title"/>
          </p:nvPr>
        </p:nvSpPr>
        <p:spPr>
          <a:xfrm>
            <a:off x="599167" y="1099002"/>
            <a:ext cx="4226024" cy="573989"/>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rgbClr val="2F3342"/>
              </a:buClr>
              <a:buSzPts val="3200"/>
              <a:buFont typeface="Arial"/>
              <a:buNone/>
              <a:defRPr b="1" sz="3200">
                <a:solidFill>
                  <a:srgbClr val="2F334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4"/>
          <p:cNvSpPr txBox="1"/>
          <p:nvPr>
            <p:ph idx="2" type="body"/>
          </p:nvPr>
        </p:nvSpPr>
        <p:spPr>
          <a:xfrm>
            <a:off x="599167" y="2145234"/>
            <a:ext cx="4226024" cy="3857329"/>
          </a:xfrm>
          <a:prstGeom prst="rect">
            <a:avLst/>
          </a:prstGeom>
          <a:noFill/>
          <a:ln>
            <a:noFill/>
          </a:ln>
        </p:spPr>
        <p:txBody>
          <a:bodyPr anchorCtr="0" anchor="t" bIns="45700" lIns="0" spcFirstLastPara="1" rIns="0" wrap="square" tIns="45700">
            <a:norm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30200" lvl="1" marL="914400" algn="l">
              <a:lnSpc>
                <a:spcPct val="150000"/>
              </a:lnSpc>
              <a:spcBef>
                <a:spcPts val="500"/>
              </a:spcBef>
              <a:spcAft>
                <a:spcPts val="0"/>
              </a:spcAft>
              <a:buClr>
                <a:srgbClr val="2F3342"/>
              </a:buClr>
              <a:buSzPts val="1600"/>
              <a:buChar char="•"/>
              <a:defRPr sz="1600">
                <a:solidFill>
                  <a:srgbClr val="2F3342"/>
                </a:solidFill>
              </a:defRPr>
            </a:lvl2pPr>
            <a:lvl3pPr indent="-317500" lvl="2" marL="1371600" algn="l">
              <a:lnSpc>
                <a:spcPct val="150000"/>
              </a:lnSpc>
              <a:spcBef>
                <a:spcPts val="500"/>
              </a:spcBef>
              <a:spcAft>
                <a:spcPts val="0"/>
              </a:spcAft>
              <a:buClr>
                <a:srgbClr val="2F3342"/>
              </a:buClr>
              <a:buSzPts val="1400"/>
              <a:buChar char="•"/>
              <a:defRPr sz="1400">
                <a:solidFill>
                  <a:srgbClr val="2F3342"/>
                </a:solidFill>
              </a:defRPr>
            </a:lvl3pPr>
            <a:lvl4pPr indent="-304800" lvl="3" marL="1828800" algn="l">
              <a:lnSpc>
                <a:spcPct val="150000"/>
              </a:lnSpc>
              <a:spcBef>
                <a:spcPts val="500"/>
              </a:spcBef>
              <a:spcAft>
                <a:spcPts val="0"/>
              </a:spcAft>
              <a:buClr>
                <a:srgbClr val="2F3342"/>
              </a:buClr>
              <a:buSzPts val="1200"/>
              <a:buChar char="•"/>
              <a:defRPr sz="1200">
                <a:solidFill>
                  <a:srgbClr val="2F3342"/>
                </a:solidFill>
              </a:defRPr>
            </a:lvl4pPr>
            <a:lvl5pPr indent="-304800" lvl="4" marL="2286000" algn="l">
              <a:lnSpc>
                <a:spcPct val="150000"/>
              </a:lnSpc>
              <a:spcBef>
                <a:spcPts val="500"/>
              </a:spcBef>
              <a:spcAft>
                <a:spcPts val="0"/>
              </a:spcAft>
              <a:buClr>
                <a:srgbClr val="2F3342"/>
              </a:buClr>
              <a:buSzPts val="1200"/>
              <a:buChar char="•"/>
              <a:defRPr sz="12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4"/>
          <p:cNvSpPr txBox="1"/>
          <p:nvPr>
            <p:ph idx="3" type="body"/>
          </p:nvPr>
        </p:nvSpPr>
        <p:spPr>
          <a:xfrm>
            <a:off x="611804" y="1737564"/>
            <a:ext cx="4197802" cy="40767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rgbClr val="2F3342"/>
              </a:buClr>
              <a:buSzPts val="2000"/>
              <a:buNone/>
              <a:defRPr sz="2000">
                <a:solidFill>
                  <a:srgbClr val="2F3342"/>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6" name="Google Shape;96;p34"/>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3.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p:nvPr/>
        </p:nvSpPr>
        <p:spPr>
          <a:xfrm flipH="1">
            <a:off x="11549269" y="6356350"/>
            <a:ext cx="642731" cy="501650"/>
          </a:xfrm>
          <a:prstGeom prst="snip1Rect">
            <a:avLst>
              <a:gd fmla="val 16667" name="adj"/>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25"/>
          <p:cNvSpPr txBox="1"/>
          <p:nvPr>
            <p:ph type="title"/>
          </p:nvPr>
        </p:nvSpPr>
        <p:spPr>
          <a:xfrm>
            <a:off x="595884" y="0"/>
            <a:ext cx="11000232" cy="118872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5"/>
          <p:cNvSpPr txBox="1"/>
          <p:nvPr>
            <p:ph idx="1" type="body"/>
          </p:nvPr>
        </p:nvSpPr>
        <p:spPr>
          <a:xfrm>
            <a:off x="595884" y="1188720"/>
            <a:ext cx="11024616" cy="49882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25"/>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5"/>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Arial"/>
                <a:ea typeface="Arial"/>
                <a:cs typeface="Arial"/>
                <a:sym typeface="Arial"/>
              </a:defRPr>
            </a:lvl1pPr>
            <a:lvl2pPr indent="0" lvl="1" marL="0" marR="0" rtl="0" algn="ctr">
              <a:spcBef>
                <a:spcPts val="0"/>
              </a:spcBef>
              <a:buNone/>
              <a:defRPr b="0" i="0" sz="1200" u="none" cap="none" strike="noStrike">
                <a:solidFill>
                  <a:schemeClr val="lt1"/>
                </a:solidFill>
                <a:latin typeface="Arial"/>
                <a:ea typeface="Arial"/>
                <a:cs typeface="Arial"/>
                <a:sym typeface="Arial"/>
              </a:defRPr>
            </a:lvl2pPr>
            <a:lvl3pPr indent="0" lvl="2" marL="0" marR="0" rtl="0" algn="ctr">
              <a:spcBef>
                <a:spcPts val="0"/>
              </a:spcBef>
              <a:buNone/>
              <a:defRPr b="0" i="0" sz="1200" u="none" cap="none" strike="noStrike">
                <a:solidFill>
                  <a:schemeClr val="lt1"/>
                </a:solidFill>
                <a:latin typeface="Arial"/>
                <a:ea typeface="Arial"/>
                <a:cs typeface="Arial"/>
                <a:sym typeface="Arial"/>
              </a:defRPr>
            </a:lvl3pPr>
            <a:lvl4pPr indent="0" lvl="3" marL="0" marR="0" rtl="0" algn="ctr">
              <a:spcBef>
                <a:spcPts val="0"/>
              </a:spcBef>
              <a:buNone/>
              <a:defRPr b="0" i="0" sz="1200" u="none" cap="none" strike="noStrike">
                <a:solidFill>
                  <a:schemeClr val="lt1"/>
                </a:solidFill>
                <a:latin typeface="Arial"/>
                <a:ea typeface="Arial"/>
                <a:cs typeface="Arial"/>
                <a:sym typeface="Arial"/>
              </a:defRPr>
            </a:lvl4pPr>
            <a:lvl5pPr indent="0" lvl="4" marL="0" marR="0" rtl="0" algn="ctr">
              <a:spcBef>
                <a:spcPts val="0"/>
              </a:spcBef>
              <a:buNone/>
              <a:defRPr b="0" i="0" sz="1200" u="none" cap="none" strike="noStrike">
                <a:solidFill>
                  <a:schemeClr val="lt1"/>
                </a:solidFill>
                <a:latin typeface="Arial"/>
                <a:ea typeface="Arial"/>
                <a:cs typeface="Arial"/>
                <a:sym typeface="Arial"/>
              </a:defRPr>
            </a:lvl5pPr>
            <a:lvl6pPr indent="0" lvl="5" marL="0" marR="0" rtl="0" algn="ctr">
              <a:spcBef>
                <a:spcPts val="0"/>
              </a:spcBef>
              <a:buNone/>
              <a:defRPr b="0" i="0" sz="1200" u="none" cap="none" strike="noStrike">
                <a:solidFill>
                  <a:schemeClr val="lt1"/>
                </a:solidFill>
                <a:latin typeface="Arial"/>
                <a:ea typeface="Arial"/>
                <a:cs typeface="Arial"/>
                <a:sym typeface="Arial"/>
              </a:defRPr>
            </a:lvl6pPr>
            <a:lvl7pPr indent="0" lvl="6" marL="0" marR="0" rtl="0" algn="ctr">
              <a:spcBef>
                <a:spcPts val="0"/>
              </a:spcBef>
              <a:buNone/>
              <a:defRPr b="0" i="0" sz="1200" u="none" cap="none" strike="noStrike">
                <a:solidFill>
                  <a:schemeClr val="lt1"/>
                </a:solidFill>
                <a:latin typeface="Arial"/>
                <a:ea typeface="Arial"/>
                <a:cs typeface="Arial"/>
                <a:sym typeface="Arial"/>
              </a:defRPr>
            </a:lvl7pPr>
            <a:lvl8pPr indent="0" lvl="7" marL="0" marR="0" rtl="0" algn="ctr">
              <a:spcBef>
                <a:spcPts val="0"/>
              </a:spcBef>
              <a:buNone/>
              <a:defRPr b="0" i="0" sz="1200" u="none" cap="none" strike="noStrike">
                <a:solidFill>
                  <a:schemeClr val="lt1"/>
                </a:solidFill>
                <a:latin typeface="Arial"/>
                <a:ea typeface="Arial"/>
                <a:cs typeface="Arial"/>
                <a:sym typeface="Arial"/>
              </a:defRPr>
            </a:lvl8pPr>
            <a:lvl9pPr indent="0" lvl="8" marL="0" marR="0" rtl="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
          <p15:clr>
            <a:srgbClr val="F26B43"/>
          </p15:clr>
        </p15:guide>
        <p15:guide id="2" pos="73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ge7d1779c3f_2_401"/>
          <p:cNvSpPr/>
          <p:nvPr/>
        </p:nvSpPr>
        <p:spPr>
          <a:xfrm flipH="1">
            <a:off x="11549400" y="6356350"/>
            <a:ext cx="642600" cy="501600"/>
          </a:xfrm>
          <a:prstGeom prst="snip1Rect">
            <a:avLst>
              <a:gd fmla="val 16667" name="adj"/>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ge7d1779c3f_2_401"/>
          <p:cNvSpPr txBox="1"/>
          <p:nvPr>
            <p:ph type="title"/>
          </p:nvPr>
        </p:nvSpPr>
        <p:spPr>
          <a:xfrm>
            <a:off x="595884" y="0"/>
            <a:ext cx="11000100" cy="11886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1" name="Google Shape;161;ge7d1779c3f_2_401"/>
          <p:cNvSpPr txBox="1"/>
          <p:nvPr>
            <p:ph idx="1" type="body"/>
          </p:nvPr>
        </p:nvSpPr>
        <p:spPr>
          <a:xfrm>
            <a:off x="595884" y="1188720"/>
            <a:ext cx="11024700" cy="49881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2" name="Google Shape;162;ge7d1779c3f_2_401"/>
          <p:cNvSpPr txBox="1"/>
          <p:nvPr>
            <p:ph idx="11" type="ftr"/>
          </p:nvPr>
        </p:nvSpPr>
        <p:spPr>
          <a:xfrm>
            <a:off x="595884" y="6456328"/>
            <a:ext cx="41148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ge7d1779c3f_2_401"/>
          <p:cNvSpPr txBox="1"/>
          <p:nvPr>
            <p:ph idx="12" type="sldNum"/>
          </p:nvPr>
        </p:nvSpPr>
        <p:spPr>
          <a:xfrm>
            <a:off x="11549268" y="6413649"/>
            <a:ext cx="642600" cy="4077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Arial"/>
                <a:ea typeface="Arial"/>
                <a:cs typeface="Arial"/>
                <a:sym typeface="Arial"/>
              </a:defRPr>
            </a:lvl1pPr>
            <a:lvl2pPr indent="0" lvl="1" marL="0" marR="0" rtl="0" algn="ctr">
              <a:spcBef>
                <a:spcPts val="0"/>
              </a:spcBef>
              <a:buNone/>
              <a:defRPr b="0" i="0" sz="1200" u="none" cap="none" strike="noStrike">
                <a:solidFill>
                  <a:schemeClr val="lt1"/>
                </a:solidFill>
                <a:latin typeface="Arial"/>
                <a:ea typeface="Arial"/>
                <a:cs typeface="Arial"/>
                <a:sym typeface="Arial"/>
              </a:defRPr>
            </a:lvl2pPr>
            <a:lvl3pPr indent="0" lvl="2" marL="0" marR="0" rtl="0" algn="ctr">
              <a:spcBef>
                <a:spcPts val="0"/>
              </a:spcBef>
              <a:buNone/>
              <a:defRPr b="0" i="0" sz="1200" u="none" cap="none" strike="noStrike">
                <a:solidFill>
                  <a:schemeClr val="lt1"/>
                </a:solidFill>
                <a:latin typeface="Arial"/>
                <a:ea typeface="Arial"/>
                <a:cs typeface="Arial"/>
                <a:sym typeface="Arial"/>
              </a:defRPr>
            </a:lvl3pPr>
            <a:lvl4pPr indent="0" lvl="3" marL="0" marR="0" rtl="0" algn="ctr">
              <a:spcBef>
                <a:spcPts val="0"/>
              </a:spcBef>
              <a:buNone/>
              <a:defRPr b="0" i="0" sz="1200" u="none" cap="none" strike="noStrike">
                <a:solidFill>
                  <a:schemeClr val="lt1"/>
                </a:solidFill>
                <a:latin typeface="Arial"/>
                <a:ea typeface="Arial"/>
                <a:cs typeface="Arial"/>
                <a:sym typeface="Arial"/>
              </a:defRPr>
            </a:lvl4pPr>
            <a:lvl5pPr indent="0" lvl="4" marL="0" marR="0" rtl="0" algn="ctr">
              <a:spcBef>
                <a:spcPts val="0"/>
              </a:spcBef>
              <a:buNone/>
              <a:defRPr b="0" i="0" sz="1200" u="none" cap="none" strike="noStrike">
                <a:solidFill>
                  <a:schemeClr val="lt1"/>
                </a:solidFill>
                <a:latin typeface="Arial"/>
                <a:ea typeface="Arial"/>
                <a:cs typeface="Arial"/>
                <a:sym typeface="Arial"/>
              </a:defRPr>
            </a:lvl5pPr>
            <a:lvl6pPr indent="0" lvl="5" marL="0" marR="0" rtl="0" algn="ctr">
              <a:spcBef>
                <a:spcPts val="0"/>
              </a:spcBef>
              <a:buNone/>
              <a:defRPr b="0" i="0" sz="1200" u="none" cap="none" strike="noStrike">
                <a:solidFill>
                  <a:schemeClr val="lt1"/>
                </a:solidFill>
                <a:latin typeface="Arial"/>
                <a:ea typeface="Arial"/>
                <a:cs typeface="Arial"/>
                <a:sym typeface="Arial"/>
              </a:defRPr>
            </a:lvl6pPr>
            <a:lvl7pPr indent="0" lvl="6" marL="0" marR="0" rtl="0" algn="ctr">
              <a:spcBef>
                <a:spcPts val="0"/>
              </a:spcBef>
              <a:buNone/>
              <a:defRPr b="0" i="0" sz="1200" u="none" cap="none" strike="noStrike">
                <a:solidFill>
                  <a:schemeClr val="lt1"/>
                </a:solidFill>
                <a:latin typeface="Arial"/>
                <a:ea typeface="Arial"/>
                <a:cs typeface="Arial"/>
                <a:sym typeface="Arial"/>
              </a:defRPr>
            </a:lvl7pPr>
            <a:lvl8pPr indent="0" lvl="7" marL="0" marR="0" rtl="0" algn="ctr">
              <a:spcBef>
                <a:spcPts val="0"/>
              </a:spcBef>
              <a:buNone/>
              <a:defRPr b="0" i="0" sz="1200" u="none" cap="none" strike="noStrike">
                <a:solidFill>
                  <a:schemeClr val="lt1"/>
                </a:solidFill>
                <a:latin typeface="Arial"/>
                <a:ea typeface="Arial"/>
                <a:cs typeface="Arial"/>
                <a:sym typeface="Arial"/>
              </a:defRPr>
            </a:lvl8pPr>
            <a:lvl9pPr indent="0" lvl="8" marL="0" marR="0" rtl="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
          <p15:clr>
            <a:srgbClr val="F26B43"/>
          </p15:clr>
        </p15:guide>
        <p15:guide id="2" pos="7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 Id="rId9"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3342"/>
        </a:solidFill>
      </p:bgPr>
    </p:bg>
    <p:spTree>
      <p:nvGrpSpPr>
        <p:cNvPr id="323" name="Shape 323"/>
        <p:cNvGrpSpPr/>
        <p:nvPr/>
      </p:nvGrpSpPr>
      <p:grpSpPr>
        <a:xfrm>
          <a:off x="0" y="0"/>
          <a:ext cx="0" cy="0"/>
          <a:chOff x="0" y="0"/>
          <a:chExt cx="0" cy="0"/>
        </a:xfrm>
      </p:grpSpPr>
      <p:pic>
        <p:nvPicPr>
          <p:cNvPr descr="Abstract Building" id="324" name="Google Shape;324;p1" title="Abstract Building"/>
          <p:cNvPicPr preferRelativeResize="0"/>
          <p:nvPr>
            <p:ph idx="2" type="pic"/>
          </p:nvPr>
        </p:nvPicPr>
        <p:blipFill rotWithShape="1">
          <a:blip r:embed="rId3">
            <a:alphaModFix/>
          </a:blip>
          <a:srcRect b="0" l="0" r="0" t="0"/>
          <a:stretch/>
        </p:blipFill>
        <p:spPr>
          <a:xfrm>
            <a:off x="-71015" y="0"/>
            <a:ext cx="12263015" cy="6858000"/>
          </a:xfrm>
          <a:prstGeom prst="rect">
            <a:avLst/>
          </a:prstGeom>
          <a:solidFill>
            <a:srgbClr val="7F7F7F"/>
          </a:solidFill>
          <a:ln>
            <a:noFill/>
          </a:ln>
        </p:spPr>
      </p:pic>
      <p:sp>
        <p:nvSpPr>
          <p:cNvPr id="325" name="Google Shape;325;p1"/>
          <p:cNvSpPr/>
          <p:nvPr/>
        </p:nvSpPr>
        <p:spPr>
          <a:xfrm>
            <a:off x="-71016" y="0"/>
            <a:ext cx="12263015" cy="6858000"/>
          </a:xfrm>
          <a:prstGeom prst="rect">
            <a:avLst/>
          </a:prstGeom>
          <a:solidFill>
            <a:schemeClr val="lt1">
              <a:alpha val="7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26" name="Google Shape;326;p1"/>
          <p:cNvGrpSpPr/>
          <p:nvPr/>
        </p:nvGrpSpPr>
        <p:grpSpPr>
          <a:xfrm flipH="1">
            <a:off x="2110061" y="1353888"/>
            <a:ext cx="7971878" cy="4150224"/>
            <a:chOff x="252031" y="-22763"/>
            <a:chExt cx="7324426" cy="7269965"/>
          </a:xfrm>
        </p:grpSpPr>
        <p:sp>
          <p:nvSpPr>
            <p:cNvPr id="327" name="Google Shape;327;p1"/>
            <p:cNvSpPr/>
            <p:nvPr/>
          </p:nvSpPr>
          <p:spPr>
            <a:xfrm>
              <a:off x="979714" y="1181212"/>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8" name="Google Shape;328;p1"/>
            <p:cNvSpPr/>
            <p:nvPr/>
          </p:nvSpPr>
          <p:spPr>
            <a:xfrm>
              <a:off x="500743" y="-22763"/>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9" name="Google Shape;329;p1"/>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30" name="Google Shape;330;p1"/>
          <p:cNvSpPr txBox="1"/>
          <p:nvPr>
            <p:ph type="ctrTitle"/>
          </p:nvPr>
        </p:nvSpPr>
        <p:spPr>
          <a:xfrm>
            <a:off x="3034201" y="2214468"/>
            <a:ext cx="7047736" cy="142408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62626"/>
              </a:buClr>
              <a:buSzPts val="4000"/>
              <a:buFont typeface="Arial"/>
              <a:buNone/>
            </a:pPr>
            <a:r>
              <a:rPr lang="en-US" sz="4000" cap="none">
                <a:solidFill>
                  <a:srgbClr val="262626"/>
                </a:solidFill>
                <a:latin typeface="Arial"/>
                <a:ea typeface="Arial"/>
                <a:cs typeface="Arial"/>
                <a:sym typeface="Arial"/>
              </a:rPr>
              <a:t>Banking Project: Term Deposit Prediction Model </a:t>
            </a:r>
            <a:endParaRPr/>
          </a:p>
        </p:txBody>
      </p:sp>
      <p:sp>
        <p:nvSpPr>
          <p:cNvPr id="331" name="Google Shape;331;p1"/>
          <p:cNvSpPr txBox="1"/>
          <p:nvPr>
            <p:ph idx="1" type="subTitle"/>
          </p:nvPr>
        </p:nvSpPr>
        <p:spPr>
          <a:xfrm>
            <a:off x="3034201" y="3994209"/>
            <a:ext cx="7047736" cy="5349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3342"/>
              </a:buClr>
              <a:buSzPts val="2400"/>
              <a:buNone/>
            </a:pPr>
            <a:r>
              <a:rPr lang="en-US"/>
              <a:t>OPIM-5512-Data Science using Python</a:t>
            </a:r>
            <a:endParaRPr/>
          </a:p>
          <a:p>
            <a:pPr indent="0" lvl="0" marL="0" rtl="0" algn="l">
              <a:lnSpc>
                <a:spcPct val="90000"/>
              </a:lnSpc>
              <a:spcBef>
                <a:spcPts val="1000"/>
              </a:spcBef>
              <a:spcAft>
                <a:spcPts val="0"/>
              </a:spcAft>
              <a:buClr>
                <a:srgbClr val="2F3342"/>
              </a:buClr>
              <a:buSzPts val="2400"/>
              <a:buNone/>
            </a:pPr>
            <a:r>
              <a:t/>
            </a:r>
            <a:endParaRPr>
              <a:solidFill>
                <a:srgbClr val="2F3342"/>
              </a:solidFill>
            </a:endParaRPr>
          </a:p>
        </p:txBody>
      </p:sp>
      <p:sp>
        <p:nvSpPr>
          <p:cNvPr id="332" name="Google Shape;332;p1"/>
          <p:cNvSpPr txBox="1"/>
          <p:nvPr/>
        </p:nvSpPr>
        <p:spPr>
          <a:xfrm>
            <a:off x="2631371" y="5036834"/>
            <a:ext cx="6658559" cy="466900"/>
          </a:xfrm>
          <a:prstGeom prst="rect">
            <a:avLst/>
          </a:prstGeom>
          <a:noFill/>
          <a:ln>
            <a:noFill/>
          </a:ln>
        </p:spPr>
        <p:txBody>
          <a:bodyPr anchorCtr="0" anchor="t" bIns="45700" lIns="91425" spcFirstLastPara="1" rIns="91425" wrap="square" tIns="45700">
            <a:normAutofit lnSpcReduction="10000"/>
          </a:bodyPr>
          <a:lstStyle/>
          <a:p>
            <a:pPr indent="0" lvl="0" marL="0" marR="0" rtl="0" algn="r">
              <a:lnSpc>
                <a:spcPct val="110000"/>
              </a:lnSpc>
              <a:spcBef>
                <a:spcPts val="0"/>
              </a:spcBef>
              <a:spcAft>
                <a:spcPts val="0"/>
              </a:spcAft>
              <a:buClr>
                <a:srgbClr val="262626"/>
              </a:buClr>
              <a:buSzPts val="2400"/>
              <a:buFont typeface="Arial"/>
              <a:buNone/>
            </a:pPr>
            <a:r>
              <a:rPr b="0" i="0" lang="en-US" sz="2400" u="none" cap="none" strike="noStrike">
                <a:solidFill>
                  <a:srgbClr val="262626"/>
                </a:solidFill>
                <a:latin typeface="Arial"/>
                <a:ea typeface="Arial"/>
                <a:cs typeface="Arial"/>
                <a:sym typeface="Arial"/>
              </a:rPr>
              <a:t>Group - 1</a:t>
            </a:r>
            <a:endParaRPr b="0" i="0" sz="2400" u="none" cap="none" strike="noStrike">
              <a:solidFill>
                <a:srgbClr val="2F3342"/>
              </a:solidFill>
              <a:latin typeface="Arial"/>
              <a:ea typeface="Arial"/>
              <a:cs typeface="Arial"/>
              <a:sym typeface="Arial"/>
            </a:endParaRPr>
          </a:p>
        </p:txBody>
      </p:sp>
      <p:sp>
        <p:nvSpPr>
          <p:cNvPr id="333" name="Google Shape;333;p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b854bab185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Methods - Multiple Chart Types</a:t>
            </a:r>
            <a:endParaRPr b="0"/>
          </a:p>
        </p:txBody>
      </p:sp>
      <p:sp>
        <p:nvSpPr>
          <p:cNvPr id="416" name="Google Shape;416;gb854bab185_0_1"/>
          <p:cNvSpPr txBox="1"/>
          <p:nvPr>
            <p:ph idx="1" type="body"/>
          </p:nvPr>
        </p:nvSpPr>
        <p:spPr>
          <a:xfrm>
            <a:off x="1097280" y="2108201"/>
            <a:ext cx="10058400" cy="37608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SzPts val="2000"/>
              <a:buChar char="-"/>
            </a:pPr>
            <a:r>
              <a:rPr lang="en-US" sz="2000"/>
              <a:t>For the target variable, a pie chart is more appropriate as it gives the percentage of acceptance</a:t>
            </a:r>
            <a:endParaRPr sz="2000"/>
          </a:p>
        </p:txBody>
      </p:sp>
      <p:sp>
        <p:nvSpPr>
          <p:cNvPr id="417" name="Google Shape;417;gb854bab185_0_1"/>
          <p:cNvSpPr txBox="1"/>
          <p:nvPr>
            <p:ph idx="12" type="sldNum"/>
          </p:nvPr>
        </p:nvSpPr>
        <p:spPr>
          <a:xfrm>
            <a:off x="11795407"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418" name="Google Shape;418;gb854bab185_0_1"/>
          <p:cNvPicPr preferRelativeResize="0"/>
          <p:nvPr/>
        </p:nvPicPr>
        <p:blipFill>
          <a:blip r:embed="rId3">
            <a:alphaModFix/>
          </a:blip>
          <a:stretch>
            <a:fillRect/>
          </a:stretch>
        </p:blipFill>
        <p:spPr>
          <a:xfrm>
            <a:off x="2238663" y="2971350"/>
            <a:ext cx="7714675" cy="370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b854bab185_0_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Methods - Relation Plots</a:t>
            </a:r>
            <a:endParaRPr b="0"/>
          </a:p>
        </p:txBody>
      </p:sp>
      <p:sp>
        <p:nvSpPr>
          <p:cNvPr id="425" name="Google Shape;425;gb854bab185_0_9"/>
          <p:cNvSpPr txBox="1"/>
          <p:nvPr>
            <p:ph idx="1" type="body"/>
          </p:nvPr>
        </p:nvSpPr>
        <p:spPr>
          <a:xfrm>
            <a:off x="1097280" y="1737401"/>
            <a:ext cx="10058400" cy="37608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SzPts val="2000"/>
              <a:buChar char="-"/>
            </a:pPr>
            <a:r>
              <a:rPr lang="en-US" sz="2000"/>
              <a:t>Age vs. Duration can be </a:t>
            </a:r>
            <a:r>
              <a:rPr lang="en-US" sz="2000"/>
              <a:t>separated</a:t>
            </a:r>
            <a:r>
              <a:rPr lang="en-US" sz="2000"/>
              <a:t> into Yes and No’s for term deposits</a:t>
            </a:r>
            <a:endParaRPr sz="2000"/>
          </a:p>
          <a:p>
            <a:pPr indent="-355600" lvl="0" marL="457200" rtl="0" algn="l">
              <a:spcBef>
                <a:spcPts val="0"/>
              </a:spcBef>
              <a:spcAft>
                <a:spcPts val="0"/>
              </a:spcAft>
              <a:buSzPts val="2000"/>
              <a:buChar char="-"/>
            </a:pPr>
            <a:r>
              <a:rPr lang="en-US" sz="2000"/>
              <a:t>Also has the Marriage variable color coded to include marital status</a:t>
            </a:r>
            <a:endParaRPr sz="2000"/>
          </a:p>
        </p:txBody>
      </p:sp>
      <p:sp>
        <p:nvSpPr>
          <p:cNvPr id="426" name="Google Shape;426;gb854bab185_0_9"/>
          <p:cNvSpPr txBox="1"/>
          <p:nvPr>
            <p:ph idx="12" type="sldNum"/>
          </p:nvPr>
        </p:nvSpPr>
        <p:spPr>
          <a:xfrm>
            <a:off x="118142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427" name="Google Shape;427;gb854bab185_0_9"/>
          <p:cNvPicPr preferRelativeResize="0"/>
          <p:nvPr/>
        </p:nvPicPr>
        <p:blipFill rotWithShape="1">
          <a:blip r:embed="rId3">
            <a:alphaModFix/>
          </a:blip>
          <a:srcRect b="0" l="0" r="0" t="9181"/>
          <a:stretch/>
        </p:blipFill>
        <p:spPr>
          <a:xfrm>
            <a:off x="1573438" y="2497275"/>
            <a:ext cx="9106075" cy="431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b854bab185_0_18"/>
          <p:cNvSpPr txBox="1"/>
          <p:nvPr>
            <p:ph type="title"/>
          </p:nvPr>
        </p:nvSpPr>
        <p:spPr>
          <a:xfrm>
            <a:off x="956800" y="286600"/>
            <a:ext cx="4164300" cy="1718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Methods - Heat Maps</a:t>
            </a:r>
            <a:endParaRPr b="0"/>
          </a:p>
        </p:txBody>
      </p:sp>
      <p:sp>
        <p:nvSpPr>
          <p:cNvPr id="434" name="Google Shape;434;gb854bab185_0_18"/>
          <p:cNvSpPr txBox="1"/>
          <p:nvPr>
            <p:ph idx="1" type="body"/>
          </p:nvPr>
        </p:nvSpPr>
        <p:spPr>
          <a:xfrm>
            <a:off x="1097278" y="2108200"/>
            <a:ext cx="3941400" cy="37608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SzPts val="2000"/>
              <a:buChar char="-"/>
            </a:pPr>
            <a:r>
              <a:rPr lang="en-US" sz="2000"/>
              <a:t>Allows for quick identification of strong correlating variables</a:t>
            </a:r>
            <a:endParaRPr sz="2000"/>
          </a:p>
          <a:p>
            <a:pPr indent="-355600" lvl="0" marL="457200" rtl="0" algn="l">
              <a:spcBef>
                <a:spcPts val="0"/>
              </a:spcBef>
              <a:spcAft>
                <a:spcPts val="0"/>
              </a:spcAft>
              <a:buSzPts val="2000"/>
              <a:buChar char="-"/>
            </a:pPr>
            <a:r>
              <a:rPr lang="en-US" sz="2000"/>
              <a:t>Each variable is given a number from -1:1 representing its correlation </a:t>
            </a:r>
            <a:endParaRPr sz="2000"/>
          </a:p>
        </p:txBody>
      </p:sp>
      <p:sp>
        <p:nvSpPr>
          <p:cNvPr id="435" name="Google Shape;435;gb854bab185_0_18"/>
          <p:cNvSpPr txBox="1"/>
          <p:nvPr>
            <p:ph idx="12" type="sldNum"/>
          </p:nvPr>
        </p:nvSpPr>
        <p:spPr>
          <a:xfrm>
            <a:off x="11804857"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436" name="Google Shape;436;gb854bab185_0_18"/>
          <p:cNvPicPr preferRelativeResize="0"/>
          <p:nvPr/>
        </p:nvPicPr>
        <p:blipFill>
          <a:blip r:embed="rId3">
            <a:alphaModFix/>
          </a:blip>
          <a:stretch>
            <a:fillRect/>
          </a:stretch>
        </p:blipFill>
        <p:spPr>
          <a:xfrm>
            <a:off x="5038663" y="839763"/>
            <a:ext cx="6581775" cy="597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b854bab185_0_2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Methods - Density Plots</a:t>
            </a:r>
            <a:endParaRPr b="0"/>
          </a:p>
        </p:txBody>
      </p:sp>
      <p:sp>
        <p:nvSpPr>
          <p:cNvPr id="443" name="Google Shape;443;gb854bab185_0_26"/>
          <p:cNvSpPr txBox="1"/>
          <p:nvPr>
            <p:ph idx="1" type="body"/>
          </p:nvPr>
        </p:nvSpPr>
        <p:spPr>
          <a:xfrm>
            <a:off x="1097278" y="2108200"/>
            <a:ext cx="4189800" cy="37608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SzPts val="2000"/>
              <a:buChar char="-"/>
            </a:pPr>
            <a:r>
              <a:rPr lang="en-US" sz="2000"/>
              <a:t>Records grouped by target variable and age</a:t>
            </a:r>
            <a:endParaRPr sz="2000"/>
          </a:p>
          <a:p>
            <a:pPr indent="-355600" lvl="0" marL="457200" rtl="0" algn="l">
              <a:spcBef>
                <a:spcPts val="0"/>
              </a:spcBef>
              <a:spcAft>
                <a:spcPts val="0"/>
              </a:spcAft>
              <a:buSzPts val="2000"/>
              <a:buChar char="-"/>
            </a:pPr>
            <a:r>
              <a:rPr lang="en-US" sz="2000"/>
              <a:t>Then each of the subgroups within target variable are plotted</a:t>
            </a:r>
            <a:endParaRPr sz="2000"/>
          </a:p>
          <a:p>
            <a:pPr indent="0" lvl="0" marL="457200" rtl="0" algn="l">
              <a:spcBef>
                <a:spcPts val="1200"/>
              </a:spcBef>
              <a:spcAft>
                <a:spcPts val="0"/>
              </a:spcAft>
              <a:buNone/>
            </a:pPr>
            <a:r>
              <a:t/>
            </a:r>
            <a:endParaRPr sz="2000"/>
          </a:p>
        </p:txBody>
      </p:sp>
      <p:sp>
        <p:nvSpPr>
          <p:cNvPr id="444" name="Google Shape;444;gb854bab185_0_26"/>
          <p:cNvSpPr txBox="1"/>
          <p:nvPr>
            <p:ph idx="12" type="sldNum"/>
          </p:nvPr>
        </p:nvSpPr>
        <p:spPr>
          <a:xfrm>
            <a:off x="11707282" y="6487213"/>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445" name="Google Shape;445;gb854bab185_0_26"/>
          <p:cNvPicPr preferRelativeResize="0"/>
          <p:nvPr/>
        </p:nvPicPr>
        <p:blipFill>
          <a:blip r:embed="rId3">
            <a:alphaModFix/>
          </a:blip>
          <a:stretch>
            <a:fillRect/>
          </a:stretch>
        </p:blipFill>
        <p:spPr>
          <a:xfrm>
            <a:off x="5287075" y="1737388"/>
            <a:ext cx="6153150" cy="511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e7d1779c3f_2_366"/>
          <p:cNvSpPr txBox="1"/>
          <p:nvPr>
            <p:ph type="title"/>
          </p:nvPr>
        </p:nvSpPr>
        <p:spPr>
          <a:xfrm>
            <a:off x="1097275" y="286600"/>
            <a:ext cx="107043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cap="none">
                <a:solidFill>
                  <a:srgbClr val="3F3F3F"/>
                </a:solidFill>
                <a:latin typeface="Arial"/>
                <a:ea typeface="Arial"/>
                <a:cs typeface="Arial"/>
                <a:sym typeface="Arial"/>
              </a:rPr>
              <a:t>Data Pre-processing &amp; Transformation</a:t>
            </a:r>
            <a:endParaRPr b="0" sz="4700" cap="none">
              <a:solidFill>
                <a:srgbClr val="3F3F3F"/>
              </a:solidFill>
              <a:latin typeface="Arial"/>
              <a:ea typeface="Arial"/>
              <a:cs typeface="Arial"/>
              <a:sym typeface="Arial"/>
            </a:endParaRPr>
          </a:p>
        </p:txBody>
      </p:sp>
      <p:cxnSp>
        <p:nvCxnSpPr>
          <p:cNvPr id="451" name="Google Shape;451;ge7d1779c3f_2_366"/>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452" name="Google Shape;452;ge7d1779c3f_2_366"/>
          <p:cNvSpPr txBox="1"/>
          <p:nvPr/>
        </p:nvSpPr>
        <p:spPr>
          <a:xfrm>
            <a:off x="11549269" y="6488296"/>
            <a:ext cx="642600" cy="40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grpSp>
        <p:nvGrpSpPr>
          <p:cNvPr id="453" name="Google Shape;453;ge7d1779c3f_2_366"/>
          <p:cNvGrpSpPr/>
          <p:nvPr/>
        </p:nvGrpSpPr>
        <p:grpSpPr>
          <a:xfrm>
            <a:off x="1919891" y="2113150"/>
            <a:ext cx="8786684" cy="4144082"/>
            <a:chOff x="810977" y="563"/>
            <a:chExt cx="8436567" cy="4144082"/>
          </a:xfrm>
        </p:grpSpPr>
        <p:sp>
          <p:nvSpPr>
            <p:cNvPr id="454" name="Google Shape;454;ge7d1779c3f_2_366"/>
            <p:cNvSpPr/>
            <p:nvPr/>
          </p:nvSpPr>
          <p:spPr>
            <a:xfrm>
              <a:off x="1099592" y="563"/>
              <a:ext cx="902700" cy="902700"/>
            </a:xfrm>
            <a:prstGeom prst="ellipse">
              <a:avLst/>
            </a:prstGeom>
            <a:solidFill>
              <a:srgbClr val="C9F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e7d1779c3f_2_366"/>
            <p:cNvSpPr/>
            <p:nvPr/>
          </p:nvSpPr>
          <p:spPr>
            <a:xfrm>
              <a:off x="1292002" y="192973"/>
              <a:ext cx="518100" cy="5181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e7d1779c3f_2_366"/>
            <p:cNvSpPr/>
            <p:nvPr/>
          </p:nvSpPr>
          <p:spPr>
            <a:xfrm>
              <a:off x="810977" y="1184626"/>
              <a:ext cx="14802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e7d1779c3f_2_366"/>
            <p:cNvSpPr txBox="1"/>
            <p:nvPr/>
          </p:nvSpPr>
          <p:spPr>
            <a:xfrm>
              <a:off x="810977" y="1184626"/>
              <a:ext cx="1480200" cy="702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Removing Outliers</a:t>
              </a:r>
              <a:endParaRPr/>
            </a:p>
          </p:txBody>
        </p:sp>
        <p:sp>
          <p:nvSpPr>
            <p:cNvPr id="458" name="Google Shape;458;ge7d1779c3f_2_366"/>
            <p:cNvSpPr/>
            <p:nvPr/>
          </p:nvSpPr>
          <p:spPr>
            <a:xfrm>
              <a:off x="2838684" y="563"/>
              <a:ext cx="902700" cy="902700"/>
            </a:xfrm>
            <a:prstGeom prst="ellipse">
              <a:avLst/>
            </a:prstGeom>
            <a:solidFill>
              <a:srgbClr val="C9F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e7d1779c3f_2_366"/>
            <p:cNvSpPr/>
            <p:nvPr/>
          </p:nvSpPr>
          <p:spPr>
            <a:xfrm>
              <a:off x="3031094" y="192973"/>
              <a:ext cx="518100" cy="51810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e7d1779c3f_2_366"/>
            <p:cNvSpPr/>
            <p:nvPr/>
          </p:nvSpPr>
          <p:spPr>
            <a:xfrm>
              <a:off x="2550069" y="1184626"/>
              <a:ext cx="14802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e7d1779c3f_2_366"/>
            <p:cNvSpPr txBox="1"/>
            <p:nvPr/>
          </p:nvSpPr>
          <p:spPr>
            <a:xfrm>
              <a:off x="2550064" y="1184638"/>
              <a:ext cx="1614000" cy="702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Cleaning Data Inconsistencies</a:t>
              </a:r>
              <a:endParaRPr/>
            </a:p>
          </p:txBody>
        </p:sp>
        <p:sp>
          <p:nvSpPr>
            <p:cNvPr id="462" name="Google Shape;462;ge7d1779c3f_2_366"/>
            <p:cNvSpPr/>
            <p:nvPr/>
          </p:nvSpPr>
          <p:spPr>
            <a:xfrm>
              <a:off x="4577776" y="563"/>
              <a:ext cx="902700" cy="902700"/>
            </a:xfrm>
            <a:prstGeom prst="ellipse">
              <a:avLst/>
            </a:prstGeom>
            <a:solidFill>
              <a:srgbClr val="C9F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e7d1779c3f_2_366"/>
            <p:cNvSpPr/>
            <p:nvPr/>
          </p:nvSpPr>
          <p:spPr>
            <a:xfrm>
              <a:off x="4770186" y="192973"/>
              <a:ext cx="518100" cy="5181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e7d1779c3f_2_366"/>
            <p:cNvSpPr/>
            <p:nvPr/>
          </p:nvSpPr>
          <p:spPr>
            <a:xfrm>
              <a:off x="4289160" y="1184626"/>
              <a:ext cx="14802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e7d1779c3f_2_366"/>
            <p:cNvSpPr txBox="1"/>
            <p:nvPr/>
          </p:nvSpPr>
          <p:spPr>
            <a:xfrm>
              <a:off x="4289160" y="1184626"/>
              <a:ext cx="1480200" cy="702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Creating Indicator Variables</a:t>
              </a:r>
              <a:endParaRPr/>
            </a:p>
          </p:txBody>
        </p:sp>
        <p:sp>
          <p:nvSpPr>
            <p:cNvPr id="466" name="Google Shape;466;ge7d1779c3f_2_366"/>
            <p:cNvSpPr/>
            <p:nvPr/>
          </p:nvSpPr>
          <p:spPr>
            <a:xfrm>
              <a:off x="6316867" y="563"/>
              <a:ext cx="902700" cy="902700"/>
            </a:xfrm>
            <a:prstGeom prst="ellipse">
              <a:avLst/>
            </a:prstGeom>
            <a:solidFill>
              <a:srgbClr val="C9F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e7d1779c3f_2_366"/>
            <p:cNvSpPr/>
            <p:nvPr/>
          </p:nvSpPr>
          <p:spPr>
            <a:xfrm>
              <a:off x="6509278" y="192973"/>
              <a:ext cx="518100" cy="51810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e7d1779c3f_2_366"/>
            <p:cNvSpPr/>
            <p:nvPr/>
          </p:nvSpPr>
          <p:spPr>
            <a:xfrm>
              <a:off x="6028252" y="1184626"/>
              <a:ext cx="14802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e7d1779c3f_2_366"/>
            <p:cNvSpPr txBox="1"/>
            <p:nvPr/>
          </p:nvSpPr>
          <p:spPr>
            <a:xfrm>
              <a:off x="6028249" y="1184620"/>
              <a:ext cx="1614000" cy="702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Standardization</a:t>
              </a:r>
              <a:endParaRPr b="0" i="0" sz="1600" u="none" cap="none" strike="noStrike">
                <a:solidFill>
                  <a:srgbClr val="000000"/>
                </a:solidFill>
                <a:latin typeface="Arial"/>
                <a:ea typeface="Arial"/>
                <a:cs typeface="Arial"/>
                <a:sym typeface="Arial"/>
              </a:endParaRPr>
            </a:p>
          </p:txBody>
        </p:sp>
        <p:sp>
          <p:nvSpPr>
            <p:cNvPr id="470" name="Google Shape;470;ge7d1779c3f_2_366"/>
            <p:cNvSpPr/>
            <p:nvPr/>
          </p:nvSpPr>
          <p:spPr>
            <a:xfrm>
              <a:off x="8055959" y="563"/>
              <a:ext cx="902700" cy="902700"/>
            </a:xfrm>
            <a:prstGeom prst="ellipse">
              <a:avLst/>
            </a:prstGeom>
            <a:solidFill>
              <a:srgbClr val="C9F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e7d1779c3f_2_366"/>
            <p:cNvSpPr/>
            <p:nvPr/>
          </p:nvSpPr>
          <p:spPr>
            <a:xfrm>
              <a:off x="8248369" y="192973"/>
              <a:ext cx="518100" cy="518100"/>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e7d1779c3f_2_366"/>
            <p:cNvSpPr/>
            <p:nvPr/>
          </p:nvSpPr>
          <p:spPr>
            <a:xfrm>
              <a:off x="7767344" y="1184626"/>
              <a:ext cx="14802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e7d1779c3f_2_366"/>
            <p:cNvSpPr txBox="1"/>
            <p:nvPr/>
          </p:nvSpPr>
          <p:spPr>
            <a:xfrm>
              <a:off x="7767339" y="1184638"/>
              <a:ext cx="1480200" cy="702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Over-Sampling</a:t>
              </a:r>
              <a:endParaRPr b="0" i="0" sz="1600" u="none" cap="none" strike="noStrike">
                <a:solidFill>
                  <a:srgbClr val="000000"/>
                </a:solidFill>
                <a:latin typeface="Arial"/>
                <a:ea typeface="Arial"/>
                <a:cs typeface="Arial"/>
                <a:sym typeface="Arial"/>
              </a:endParaRPr>
            </a:p>
          </p:txBody>
        </p:sp>
        <p:sp>
          <p:nvSpPr>
            <p:cNvPr id="474" name="Google Shape;474;ge7d1779c3f_2_366"/>
            <p:cNvSpPr/>
            <p:nvPr/>
          </p:nvSpPr>
          <p:spPr>
            <a:xfrm>
              <a:off x="3708230" y="2257682"/>
              <a:ext cx="902700" cy="902700"/>
            </a:xfrm>
            <a:prstGeom prst="ellipse">
              <a:avLst/>
            </a:prstGeom>
            <a:solidFill>
              <a:srgbClr val="C9F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e7d1779c3f_2_366"/>
            <p:cNvSpPr/>
            <p:nvPr/>
          </p:nvSpPr>
          <p:spPr>
            <a:xfrm>
              <a:off x="3900640" y="2450092"/>
              <a:ext cx="518100" cy="518100"/>
            </a:xfrm>
            <a:prstGeom prst="rect">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e7d1779c3f_2_366"/>
            <p:cNvSpPr/>
            <p:nvPr/>
          </p:nvSpPr>
          <p:spPr>
            <a:xfrm>
              <a:off x="3419615" y="3441745"/>
              <a:ext cx="14802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e7d1779c3f_2_366"/>
            <p:cNvSpPr txBox="1"/>
            <p:nvPr/>
          </p:nvSpPr>
          <p:spPr>
            <a:xfrm>
              <a:off x="3419615" y="3441745"/>
              <a:ext cx="1480200" cy="702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Partitioning</a:t>
              </a:r>
              <a:endParaRPr b="0" i="0" sz="1600" u="none" cap="none" strike="noStrike">
                <a:solidFill>
                  <a:srgbClr val="000000"/>
                </a:solidFill>
                <a:latin typeface="Arial"/>
                <a:ea typeface="Arial"/>
                <a:cs typeface="Arial"/>
                <a:sym typeface="Arial"/>
              </a:endParaRPr>
            </a:p>
          </p:txBody>
        </p:sp>
        <p:sp>
          <p:nvSpPr>
            <p:cNvPr id="478" name="Google Shape;478;ge7d1779c3f_2_366"/>
            <p:cNvSpPr/>
            <p:nvPr/>
          </p:nvSpPr>
          <p:spPr>
            <a:xfrm>
              <a:off x="5447322" y="2257682"/>
              <a:ext cx="902700" cy="902700"/>
            </a:xfrm>
            <a:prstGeom prst="ellipse">
              <a:avLst/>
            </a:prstGeom>
            <a:solidFill>
              <a:srgbClr val="C9F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e7d1779c3f_2_366"/>
            <p:cNvSpPr/>
            <p:nvPr/>
          </p:nvSpPr>
          <p:spPr>
            <a:xfrm>
              <a:off x="5639732" y="2450092"/>
              <a:ext cx="518100" cy="518100"/>
            </a:xfrm>
            <a:prstGeom prst="rect">
              <a:avLst/>
            </a:prstGeom>
            <a:blipFill rotWithShape="1">
              <a:blip r:embed="rId9">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e7d1779c3f_2_366"/>
            <p:cNvSpPr/>
            <p:nvPr/>
          </p:nvSpPr>
          <p:spPr>
            <a:xfrm>
              <a:off x="5158706" y="3441745"/>
              <a:ext cx="1480200" cy="7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e7d1779c3f_2_366"/>
            <p:cNvSpPr txBox="1"/>
            <p:nvPr/>
          </p:nvSpPr>
          <p:spPr>
            <a:xfrm>
              <a:off x="5158698" y="3441745"/>
              <a:ext cx="1614000" cy="702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lang="en-US" sz="1800"/>
                <a:t>Dimensionality Reduction</a:t>
              </a:r>
              <a:endParaRPr/>
            </a:p>
          </p:txBody>
        </p:sp>
      </p:grpSp>
      <p:sp>
        <p:nvSpPr>
          <p:cNvPr id="482" name="Google Shape;482;ge7d1779c3f_2_366"/>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e7d1779675_0_0"/>
          <p:cNvSpPr txBox="1"/>
          <p:nvPr>
            <p:ph type="title"/>
          </p:nvPr>
        </p:nvSpPr>
        <p:spPr>
          <a:xfrm>
            <a:off x="1097275" y="836975"/>
            <a:ext cx="10058400" cy="135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990"/>
              <a:buFont typeface="Arial"/>
              <a:buNone/>
            </a:pPr>
            <a:r>
              <a:rPr b="0" lang="en-US" sz="4430">
                <a:solidFill>
                  <a:srgbClr val="3F3F3F"/>
                </a:solidFill>
              </a:rPr>
              <a:t>Preprocessing and Data Transformation - Removing Outliers</a:t>
            </a:r>
            <a:endParaRPr b="0" sz="4430">
              <a:solidFill>
                <a:srgbClr val="3F3F3F"/>
              </a:solidFill>
            </a:endParaRPr>
          </a:p>
          <a:p>
            <a:pPr indent="0" lvl="0" marL="0" rtl="0" algn="l">
              <a:spcBef>
                <a:spcPts val="0"/>
              </a:spcBef>
              <a:spcAft>
                <a:spcPts val="0"/>
              </a:spcAft>
              <a:buSzPts val="990"/>
              <a:buNone/>
            </a:pPr>
            <a:r>
              <a:t/>
            </a:r>
            <a:endParaRPr b="0" sz="3440"/>
          </a:p>
        </p:txBody>
      </p:sp>
      <p:sp>
        <p:nvSpPr>
          <p:cNvPr id="489" name="Google Shape;489;ge7d1779675_0_0"/>
          <p:cNvSpPr txBox="1"/>
          <p:nvPr>
            <p:ph idx="1" type="body"/>
          </p:nvPr>
        </p:nvSpPr>
        <p:spPr>
          <a:xfrm>
            <a:off x="357952" y="2174500"/>
            <a:ext cx="5556600" cy="3862200"/>
          </a:xfrm>
          <a:prstGeom prst="rect">
            <a:avLst/>
          </a:prstGeom>
        </p:spPr>
        <p:txBody>
          <a:bodyPr anchorCtr="0" anchor="t" bIns="45700" lIns="0" spcFirstLastPara="1" rIns="0" wrap="square" tIns="45700">
            <a:normAutofit/>
          </a:bodyPr>
          <a:lstStyle/>
          <a:p>
            <a:pPr indent="-292100" lvl="0" marL="457200" rtl="0" algn="l">
              <a:spcBef>
                <a:spcPts val="1200"/>
              </a:spcBef>
              <a:spcAft>
                <a:spcPts val="0"/>
              </a:spcAft>
              <a:buSzPts val="1000"/>
              <a:buChar char="-"/>
            </a:pPr>
            <a:r>
              <a:rPr lang="en-US" sz="2000"/>
              <a:t>After using matplot to create boxplots for all variables and </a:t>
            </a:r>
            <a:r>
              <a:rPr lang="en-US" sz="2000"/>
              <a:t>highlighting</a:t>
            </a:r>
            <a:r>
              <a:rPr lang="en-US" sz="2000"/>
              <a:t> any with outliers, PyOD was used to remove the outliers</a:t>
            </a:r>
            <a:endParaRPr sz="2000"/>
          </a:p>
          <a:p>
            <a:pPr indent="-355600" lvl="1" marL="914400" rtl="0" algn="l">
              <a:spcBef>
                <a:spcPts val="0"/>
              </a:spcBef>
              <a:spcAft>
                <a:spcPts val="0"/>
              </a:spcAft>
              <a:buSzPts val="2000"/>
              <a:buChar char="-"/>
            </a:pPr>
            <a:r>
              <a:rPr lang="en-US" sz="2000"/>
              <a:t>PyOD uses the K-Nearest-Neighbor (KNN) method </a:t>
            </a:r>
            <a:endParaRPr sz="2000"/>
          </a:p>
          <a:p>
            <a:pPr indent="-355600" lvl="1" marL="914400" rtl="0" algn="l">
              <a:spcBef>
                <a:spcPts val="0"/>
              </a:spcBef>
              <a:spcAft>
                <a:spcPts val="0"/>
              </a:spcAft>
              <a:buSzPts val="2000"/>
              <a:buChar char="-"/>
            </a:pPr>
            <a:r>
              <a:rPr lang="en-US" sz="2000"/>
              <a:t>For any data point, the distance to its Kth nearest neighbor can be viewed as the outlying score</a:t>
            </a:r>
            <a:endParaRPr sz="2000"/>
          </a:p>
          <a:p>
            <a:pPr indent="-292100" lvl="0" marL="457200" rtl="0" algn="l">
              <a:spcBef>
                <a:spcPts val="0"/>
              </a:spcBef>
              <a:spcAft>
                <a:spcPts val="0"/>
              </a:spcAft>
              <a:buSzPts val="1000"/>
              <a:buChar char="-"/>
            </a:pPr>
            <a:r>
              <a:t/>
            </a:r>
            <a:endParaRPr sz="2000"/>
          </a:p>
        </p:txBody>
      </p:sp>
      <p:sp>
        <p:nvSpPr>
          <p:cNvPr id="490" name="Google Shape;490;ge7d1779675_0_0"/>
          <p:cNvSpPr txBox="1"/>
          <p:nvPr>
            <p:ph idx="12" type="sldNum"/>
          </p:nvPr>
        </p:nvSpPr>
        <p:spPr>
          <a:xfrm>
            <a:off x="11707282" y="6417913"/>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491" name="Google Shape;491;ge7d1779675_0_0"/>
          <p:cNvPicPr preferRelativeResize="0"/>
          <p:nvPr/>
        </p:nvPicPr>
        <p:blipFill>
          <a:blip r:embed="rId3">
            <a:alphaModFix/>
          </a:blip>
          <a:stretch>
            <a:fillRect/>
          </a:stretch>
        </p:blipFill>
        <p:spPr>
          <a:xfrm>
            <a:off x="5914550" y="2043017"/>
            <a:ext cx="6277450" cy="37291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e7d1779675_0_17"/>
          <p:cNvSpPr txBox="1"/>
          <p:nvPr>
            <p:ph type="title"/>
          </p:nvPr>
        </p:nvSpPr>
        <p:spPr>
          <a:xfrm>
            <a:off x="1097280" y="593503"/>
            <a:ext cx="10058400" cy="14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ts val="891"/>
              <a:buFont typeface="Arial"/>
              <a:buNone/>
            </a:pPr>
            <a:r>
              <a:rPr b="0" lang="en-US" sz="4430">
                <a:solidFill>
                  <a:srgbClr val="3F3F3F"/>
                </a:solidFill>
              </a:rPr>
              <a:t>Preprocessing and Data Transformation - Data Inconsistencies</a:t>
            </a:r>
            <a:endParaRPr b="0" sz="4430">
              <a:solidFill>
                <a:srgbClr val="3F3F3F"/>
              </a:solidFill>
            </a:endParaRPr>
          </a:p>
          <a:p>
            <a:pPr indent="0" lvl="0" marL="0" rtl="0" algn="l">
              <a:spcBef>
                <a:spcPts val="0"/>
              </a:spcBef>
              <a:spcAft>
                <a:spcPts val="0"/>
              </a:spcAft>
              <a:buNone/>
            </a:pPr>
            <a:r>
              <a:t/>
            </a:r>
            <a:endParaRPr b="0"/>
          </a:p>
        </p:txBody>
      </p:sp>
      <p:sp>
        <p:nvSpPr>
          <p:cNvPr id="498" name="Google Shape;498;ge7d1779675_0_17"/>
          <p:cNvSpPr txBox="1"/>
          <p:nvPr>
            <p:ph idx="1" type="body"/>
          </p:nvPr>
        </p:nvSpPr>
        <p:spPr>
          <a:xfrm>
            <a:off x="1097277" y="2108200"/>
            <a:ext cx="7021500" cy="3760800"/>
          </a:xfrm>
          <a:prstGeom prst="rect">
            <a:avLst/>
          </a:prstGeom>
        </p:spPr>
        <p:txBody>
          <a:bodyPr anchorCtr="0" anchor="t" bIns="45700" lIns="0" spcFirstLastPara="1" rIns="0" wrap="square" tIns="45700">
            <a:normAutofit lnSpcReduction="10000"/>
          </a:bodyPr>
          <a:lstStyle/>
          <a:p>
            <a:pPr indent="-355600" lvl="0" marL="457200" rtl="0" algn="l">
              <a:spcBef>
                <a:spcPts val="1200"/>
              </a:spcBef>
              <a:spcAft>
                <a:spcPts val="0"/>
              </a:spcAft>
              <a:buSzPts val="2000"/>
              <a:buChar char="-"/>
            </a:pPr>
            <a:r>
              <a:rPr lang="en-US" sz="2000"/>
              <a:t>Some variables had subgroups which could be tied together in order to simplify and clean up the data</a:t>
            </a:r>
            <a:endParaRPr sz="2000"/>
          </a:p>
          <a:p>
            <a:pPr indent="-355600" lvl="1" marL="914400" rtl="0" algn="l">
              <a:spcBef>
                <a:spcPts val="0"/>
              </a:spcBef>
              <a:spcAft>
                <a:spcPts val="0"/>
              </a:spcAft>
              <a:buSzPts val="2000"/>
              <a:buChar char="-"/>
            </a:pPr>
            <a:r>
              <a:rPr lang="en-US" sz="2000"/>
              <a:t>We used the .replace() feature to to clean up variables such as Education and Job</a:t>
            </a:r>
            <a:endParaRPr sz="2000"/>
          </a:p>
          <a:p>
            <a:pPr indent="0" lvl="0" marL="914400" rtl="0" algn="l">
              <a:spcBef>
                <a:spcPts val="1200"/>
              </a:spcBef>
              <a:spcAft>
                <a:spcPts val="0"/>
              </a:spcAft>
              <a:buNone/>
            </a:pPr>
            <a:r>
              <a:t/>
            </a:r>
            <a:endParaRPr sz="2000"/>
          </a:p>
          <a:p>
            <a:pPr indent="-355600" lvl="1" marL="914400" rtl="0" algn="l">
              <a:spcBef>
                <a:spcPts val="200"/>
              </a:spcBef>
              <a:spcAft>
                <a:spcPts val="0"/>
              </a:spcAft>
              <a:buSzPts val="2000"/>
              <a:buChar char="-"/>
            </a:pPr>
            <a:r>
              <a:rPr lang="en-US" sz="2000"/>
              <a:t>Entrepreneurship →</a:t>
            </a:r>
            <a:r>
              <a:rPr lang="en-US" sz="2000"/>
              <a:t> </a:t>
            </a:r>
            <a:r>
              <a:rPr lang="en-US" sz="2000"/>
              <a:t> self-employed</a:t>
            </a:r>
            <a:endParaRPr sz="2000"/>
          </a:p>
          <a:p>
            <a:pPr indent="-355600" lvl="1" marL="914400" rtl="0" algn="l">
              <a:spcBef>
                <a:spcPts val="0"/>
              </a:spcBef>
              <a:spcAft>
                <a:spcPts val="0"/>
              </a:spcAft>
              <a:buSzPts val="2000"/>
              <a:buChar char="-"/>
            </a:pPr>
            <a:r>
              <a:rPr lang="en-US" sz="2000"/>
              <a:t>technician → blue collar</a:t>
            </a:r>
            <a:endParaRPr sz="2000"/>
          </a:p>
          <a:p>
            <a:pPr indent="-355600" lvl="1" marL="914400" rtl="0" algn="l">
              <a:spcBef>
                <a:spcPts val="0"/>
              </a:spcBef>
              <a:spcAft>
                <a:spcPts val="0"/>
              </a:spcAft>
              <a:buSzPts val="2000"/>
              <a:buChar char="-"/>
            </a:pPr>
            <a:r>
              <a:rPr lang="en-US" sz="2000"/>
              <a:t>admin, mgmt → white collar</a:t>
            </a:r>
            <a:endParaRPr sz="2000"/>
          </a:p>
          <a:p>
            <a:pPr indent="-355600" lvl="1" marL="914400" rtl="0" algn="l">
              <a:spcBef>
                <a:spcPts val="0"/>
              </a:spcBef>
              <a:spcAft>
                <a:spcPts val="0"/>
              </a:spcAft>
              <a:buSzPts val="2000"/>
              <a:buChar char="-"/>
            </a:pPr>
            <a:r>
              <a:rPr lang="en-US" sz="2000"/>
              <a:t>services, housemaid → service-oriented</a:t>
            </a:r>
            <a:endParaRPr sz="2000"/>
          </a:p>
          <a:p>
            <a:pPr indent="0" lvl="0" marL="914400" rtl="0" algn="l">
              <a:spcBef>
                <a:spcPts val="1200"/>
              </a:spcBef>
              <a:spcAft>
                <a:spcPts val="0"/>
              </a:spcAft>
              <a:buNone/>
            </a:pPr>
            <a:r>
              <a:t/>
            </a:r>
            <a:endParaRPr sz="2000"/>
          </a:p>
          <a:p>
            <a:pPr indent="0" lvl="0" marL="0" rtl="0" algn="l">
              <a:spcBef>
                <a:spcPts val="1200"/>
              </a:spcBef>
              <a:spcAft>
                <a:spcPts val="0"/>
              </a:spcAft>
              <a:buNone/>
            </a:pPr>
            <a:r>
              <a:t/>
            </a:r>
            <a:endParaRPr sz="2000"/>
          </a:p>
        </p:txBody>
      </p:sp>
      <p:sp>
        <p:nvSpPr>
          <p:cNvPr id="499" name="Google Shape;499;ge7d1779675_0_17"/>
          <p:cNvSpPr txBox="1"/>
          <p:nvPr>
            <p:ph idx="12" type="sldNum"/>
          </p:nvPr>
        </p:nvSpPr>
        <p:spPr>
          <a:xfrm>
            <a:off x="11692832" y="642058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500" name="Google Shape;500;ge7d1779675_0_17"/>
          <p:cNvPicPr preferRelativeResize="0"/>
          <p:nvPr/>
        </p:nvPicPr>
        <p:blipFill>
          <a:blip r:embed="rId3">
            <a:alphaModFix/>
          </a:blip>
          <a:stretch>
            <a:fillRect/>
          </a:stretch>
        </p:blipFill>
        <p:spPr>
          <a:xfrm>
            <a:off x="8202400" y="2698275"/>
            <a:ext cx="1799500" cy="4159725"/>
          </a:xfrm>
          <a:prstGeom prst="rect">
            <a:avLst/>
          </a:prstGeom>
          <a:noFill/>
          <a:ln>
            <a:noFill/>
          </a:ln>
        </p:spPr>
      </p:pic>
      <p:pic>
        <p:nvPicPr>
          <p:cNvPr id="501" name="Google Shape;501;ge7d1779675_0_17"/>
          <p:cNvPicPr preferRelativeResize="0"/>
          <p:nvPr/>
        </p:nvPicPr>
        <p:blipFill>
          <a:blip r:embed="rId4">
            <a:alphaModFix/>
          </a:blip>
          <a:stretch>
            <a:fillRect/>
          </a:stretch>
        </p:blipFill>
        <p:spPr>
          <a:xfrm>
            <a:off x="10001908" y="2537000"/>
            <a:ext cx="2190100" cy="3417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e7d1779675_0_9"/>
          <p:cNvSpPr txBox="1"/>
          <p:nvPr>
            <p:ph type="title"/>
          </p:nvPr>
        </p:nvSpPr>
        <p:spPr>
          <a:xfrm>
            <a:off x="1066805" y="657403"/>
            <a:ext cx="10058400" cy="14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ts val="891"/>
              <a:buFont typeface="Arial"/>
              <a:buNone/>
            </a:pPr>
            <a:r>
              <a:rPr b="0" lang="en-US" sz="4430">
                <a:solidFill>
                  <a:srgbClr val="3F3F3F"/>
                </a:solidFill>
              </a:rPr>
              <a:t>Preprocessing and Data Transformation - Dummy/Indicator Variables	</a:t>
            </a:r>
            <a:endParaRPr b="0" sz="4430">
              <a:solidFill>
                <a:srgbClr val="3F3F3F"/>
              </a:solidFill>
            </a:endParaRPr>
          </a:p>
          <a:p>
            <a:pPr indent="0" lvl="0" marL="0" rtl="0" algn="l">
              <a:spcBef>
                <a:spcPts val="0"/>
              </a:spcBef>
              <a:spcAft>
                <a:spcPts val="0"/>
              </a:spcAft>
              <a:buNone/>
            </a:pPr>
            <a:r>
              <a:t/>
            </a:r>
            <a:endParaRPr b="0"/>
          </a:p>
        </p:txBody>
      </p:sp>
      <p:sp>
        <p:nvSpPr>
          <p:cNvPr id="508" name="Google Shape;508;ge7d1779675_0_9"/>
          <p:cNvSpPr txBox="1"/>
          <p:nvPr>
            <p:ph idx="1" type="body"/>
          </p:nvPr>
        </p:nvSpPr>
        <p:spPr>
          <a:xfrm>
            <a:off x="1097280" y="2108201"/>
            <a:ext cx="10058400" cy="3760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a:t>
            </a:r>
            <a:r>
              <a:rPr lang="en-US" sz="2000"/>
              <a:t>Categorical variables were made into dummy/indicator columns by calling all variables with dtype object (df.select_dtypes(include[‘object’]).columns)</a:t>
            </a:r>
            <a:endParaRPr sz="2000"/>
          </a:p>
          <a:p>
            <a:pPr indent="-355600" lvl="1" marL="914400" rtl="0" algn="l">
              <a:spcBef>
                <a:spcPts val="200"/>
              </a:spcBef>
              <a:spcAft>
                <a:spcPts val="0"/>
              </a:spcAft>
              <a:buSzPts val="2000"/>
              <a:buChar char="-"/>
            </a:pPr>
            <a:r>
              <a:rPr lang="en-US" sz="2000"/>
              <a:t>pandas feature pd.get_dummies() was utilized for this</a:t>
            </a:r>
            <a:endParaRPr sz="2000"/>
          </a:p>
          <a:p>
            <a:pPr indent="-355600" lvl="1" marL="914400" rtl="0" algn="l">
              <a:spcBef>
                <a:spcPts val="0"/>
              </a:spcBef>
              <a:spcAft>
                <a:spcPts val="0"/>
              </a:spcAft>
              <a:buSzPts val="2000"/>
              <a:buChar char="-"/>
            </a:pPr>
            <a:r>
              <a:rPr lang="en-US" sz="2000"/>
              <a:t>These dummy columns can be used to represent subgroups in our regression analysis</a:t>
            </a:r>
            <a:endParaRPr sz="2000"/>
          </a:p>
          <a:p>
            <a:pPr indent="0" lvl="0" marL="0" rtl="0" algn="l">
              <a:spcBef>
                <a:spcPts val="1200"/>
              </a:spcBef>
              <a:spcAft>
                <a:spcPts val="0"/>
              </a:spcAft>
              <a:buNone/>
            </a:pPr>
            <a:r>
              <a:t/>
            </a:r>
            <a:endParaRPr sz="2000"/>
          </a:p>
        </p:txBody>
      </p:sp>
      <p:sp>
        <p:nvSpPr>
          <p:cNvPr id="509" name="Google Shape;509;ge7d1779675_0_9"/>
          <p:cNvSpPr txBox="1"/>
          <p:nvPr>
            <p:ph idx="12" type="sldNum"/>
          </p:nvPr>
        </p:nvSpPr>
        <p:spPr>
          <a:xfrm>
            <a:off x="11721750" y="6406925"/>
            <a:ext cx="780000" cy="37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e7d1779c3f_2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cap="none">
                <a:solidFill>
                  <a:srgbClr val="3F3F3F"/>
                </a:solidFill>
                <a:latin typeface="Arial"/>
                <a:ea typeface="Arial"/>
                <a:cs typeface="Arial"/>
                <a:sym typeface="Arial"/>
              </a:rPr>
              <a:t>Data Reduc</a:t>
            </a:r>
            <a:r>
              <a:rPr b="0" lang="en-US" sz="4700">
                <a:solidFill>
                  <a:srgbClr val="3F3F3F"/>
                </a:solidFill>
              </a:rPr>
              <a:t>tion – Principal Component Analysis</a:t>
            </a:r>
            <a:endParaRPr b="0" sz="4700" cap="none">
              <a:solidFill>
                <a:srgbClr val="3F3F3F"/>
              </a:solidFill>
              <a:latin typeface="Arial"/>
              <a:ea typeface="Arial"/>
              <a:cs typeface="Arial"/>
              <a:sym typeface="Arial"/>
            </a:endParaRPr>
          </a:p>
        </p:txBody>
      </p:sp>
      <p:sp>
        <p:nvSpPr>
          <p:cNvPr id="515" name="Google Shape;515;ge7d1779c3f_2_0"/>
          <p:cNvSpPr txBox="1"/>
          <p:nvPr>
            <p:ph idx="1" type="body"/>
          </p:nvPr>
        </p:nvSpPr>
        <p:spPr>
          <a:xfrm>
            <a:off x="1108950" y="2117475"/>
            <a:ext cx="5620500" cy="3760800"/>
          </a:xfrm>
          <a:prstGeom prst="rect">
            <a:avLst/>
          </a:prstGeom>
          <a:noFill/>
          <a:ln>
            <a:noFill/>
          </a:ln>
        </p:spPr>
        <p:txBody>
          <a:bodyPr anchorCtr="0" anchor="t" bIns="45700" lIns="0" spcFirstLastPara="1" rIns="0" wrap="square" tIns="45700">
            <a:normAutofit/>
          </a:bodyPr>
          <a:lstStyle/>
          <a:p>
            <a:pPr indent="-292100" lvl="0" marL="457200" rtl="0" algn="l">
              <a:lnSpc>
                <a:spcPct val="110000"/>
              </a:lnSpc>
              <a:spcBef>
                <a:spcPts val="1200"/>
              </a:spcBef>
              <a:spcAft>
                <a:spcPts val="0"/>
              </a:spcAft>
              <a:buSzPts val="1000"/>
              <a:buFont typeface="Arial"/>
              <a:buChar char="-"/>
            </a:pPr>
            <a:r>
              <a:rPr lang="en-US" sz="2000"/>
              <a:t>Dimensionality Reduction using PCA </a:t>
            </a:r>
            <a:endParaRPr/>
          </a:p>
          <a:p>
            <a:pPr indent="-292100" lvl="0" marL="457200" rtl="0" algn="l">
              <a:lnSpc>
                <a:spcPct val="110000"/>
              </a:lnSpc>
              <a:spcBef>
                <a:spcPts val="1200"/>
              </a:spcBef>
              <a:spcAft>
                <a:spcPts val="0"/>
              </a:spcAft>
              <a:buSzPts val="1000"/>
              <a:buFont typeface="Arial"/>
              <a:buChar char="-"/>
            </a:pPr>
            <a:r>
              <a:rPr lang="en-US" sz="2000"/>
              <a:t>The code projects the original data which has 56 dimensions after creation of indicator variables into 21 principal components. </a:t>
            </a:r>
            <a:endParaRPr/>
          </a:p>
          <a:p>
            <a:pPr indent="-292100" lvl="0" marL="457200" rtl="0" algn="l">
              <a:lnSpc>
                <a:spcPct val="110000"/>
              </a:lnSpc>
              <a:spcBef>
                <a:spcPts val="1200"/>
              </a:spcBef>
              <a:spcAft>
                <a:spcPts val="0"/>
              </a:spcAft>
              <a:buSzPts val="1000"/>
              <a:buFont typeface="Arial"/>
              <a:buChar char="-"/>
            </a:pPr>
            <a:r>
              <a:rPr lang="en-US" sz="2000"/>
              <a:t>Together all 21 components contribute to 95% of the total variance.</a:t>
            </a:r>
            <a:endParaRPr/>
          </a:p>
          <a:p>
            <a:pPr indent="-292100" lvl="0" marL="457200" rtl="0" algn="l">
              <a:lnSpc>
                <a:spcPct val="110000"/>
              </a:lnSpc>
              <a:spcBef>
                <a:spcPts val="1200"/>
              </a:spcBef>
              <a:spcAft>
                <a:spcPts val="0"/>
              </a:spcAft>
              <a:buSzPts val="1000"/>
              <a:buFont typeface="Arial"/>
              <a:buChar char="-"/>
            </a:pPr>
            <a:r>
              <a:rPr lang="en-US" sz="2000"/>
              <a:t>Used for our first Modeling approach</a:t>
            </a:r>
            <a:endParaRPr sz="2000"/>
          </a:p>
        </p:txBody>
      </p:sp>
      <p:cxnSp>
        <p:nvCxnSpPr>
          <p:cNvPr id="516" name="Google Shape;516;ge7d1779c3f_2_0"/>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517" name="Google Shape;517;ge7d1779c3f_2_0"/>
          <p:cNvSpPr txBox="1"/>
          <p:nvPr/>
        </p:nvSpPr>
        <p:spPr>
          <a:xfrm>
            <a:off x="11549269" y="6488296"/>
            <a:ext cx="642600" cy="40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descr="Graphical user interface, text, application&#10;&#10;Description automatically generated" id="518" name="Google Shape;518;ge7d1779c3f_2_0"/>
          <p:cNvPicPr preferRelativeResize="0"/>
          <p:nvPr/>
        </p:nvPicPr>
        <p:blipFill rotWithShape="1">
          <a:blip r:embed="rId3">
            <a:alphaModFix/>
          </a:blip>
          <a:srcRect b="0" l="0" r="0" t="0"/>
          <a:stretch/>
        </p:blipFill>
        <p:spPr>
          <a:xfrm>
            <a:off x="6865510" y="2117475"/>
            <a:ext cx="4683758" cy="2546985"/>
          </a:xfrm>
          <a:prstGeom prst="rect">
            <a:avLst/>
          </a:prstGeom>
          <a:noFill/>
          <a:ln>
            <a:noFill/>
          </a:ln>
        </p:spPr>
      </p:pic>
      <p:sp>
        <p:nvSpPr>
          <p:cNvPr id="519" name="Google Shape;519;ge7d1779c3f_2_0"/>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e7d1779c3f_2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cap="none">
                <a:solidFill>
                  <a:srgbClr val="3F3F3F"/>
                </a:solidFill>
                <a:latin typeface="Arial"/>
                <a:ea typeface="Arial"/>
                <a:cs typeface="Arial"/>
                <a:sym typeface="Arial"/>
              </a:rPr>
              <a:t>Data Reduc</a:t>
            </a:r>
            <a:r>
              <a:rPr b="0" lang="en-US" sz="4700">
                <a:solidFill>
                  <a:srgbClr val="3F3F3F"/>
                </a:solidFill>
              </a:rPr>
              <a:t>tion – Random Forest</a:t>
            </a:r>
            <a:endParaRPr b="0" sz="4700" cap="none">
              <a:solidFill>
                <a:srgbClr val="3F3F3F"/>
              </a:solidFill>
              <a:latin typeface="Arial"/>
              <a:ea typeface="Arial"/>
              <a:cs typeface="Arial"/>
              <a:sym typeface="Arial"/>
            </a:endParaRPr>
          </a:p>
        </p:txBody>
      </p:sp>
      <p:sp>
        <p:nvSpPr>
          <p:cNvPr id="525" name="Google Shape;525;ge7d1779c3f_2_8"/>
          <p:cNvSpPr txBox="1"/>
          <p:nvPr>
            <p:ph idx="1" type="body"/>
          </p:nvPr>
        </p:nvSpPr>
        <p:spPr>
          <a:xfrm>
            <a:off x="1108950" y="2117475"/>
            <a:ext cx="5384400" cy="3760800"/>
          </a:xfrm>
          <a:prstGeom prst="rect">
            <a:avLst/>
          </a:prstGeom>
          <a:noFill/>
          <a:ln>
            <a:noFill/>
          </a:ln>
        </p:spPr>
        <p:txBody>
          <a:bodyPr anchorCtr="0" anchor="t" bIns="45700" lIns="0" spcFirstLastPara="1" rIns="0" wrap="square" tIns="45700">
            <a:normAutofit/>
          </a:bodyPr>
          <a:lstStyle/>
          <a:p>
            <a:pPr indent="-292100" lvl="0" marL="457200" rtl="0" algn="l">
              <a:lnSpc>
                <a:spcPct val="110000"/>
              </a:lnSpc>
              <a:spcBef>
                <a:spcPts val="1200"/>
              </a:spcBef>
              <a:spcAft>
                <a:spcPts val="0"/>
              </a:spcAft>
              <a:buSzPts val="1000"/>
              <a:buFont typeface="Arial"/>
              <a:buChar char="-"/>
            </a:pPr>
            <a:r>
              <a:rPr lang="en-US" sz="2000"/>
              <a:t>Assessing feature importance with random forest classifiers</a:t>
            </a:r>
            <a:endParaRPr/>
          </a:p>
          <a:p>
            <a:pPr indent="-292100" lvl="0" marL="457200" rtl="0" algn="l">
              <a:lnSpc>
                <a:spcPct val="110000"/>
              </a:lnSpc>
              <a:spcBef>
                <a:spcPts val="1200"/>
              </a:spcBef>
              <a:spcAft>
                <a:spcPts val="0"/>
              </a:spcAft>
              <a:buSzPts val="1000"/>
              <a:buFont typeface="Arial"/>
              <a:buChar char="-"/>
            </a:pPr>
            <a:r>
              <a:rPr lang="en-US" sz="2000"/>
              <a:t>Utilized 36 variables with the highest variance</a:t>
            </a:r>
            <a:endParaRPr/>
          </a:p>
          <a:p>
            <a:pPr indent="-292100" lvl="0" marL="457200" rtl="0" algn="l">
              <a:lnSpc>
                <a:spcPct val="110000"/>
              </a:lnSpc>
              <a:spcBef>
                <a:spcPts val="1200"/>
              </a:spcBef>
              <a:spcAft>
                <a:spcPts val="0"/>
              </a:spcAft>
              <a:buSzPts val="1000"/>
              <a:buFont typeface="Arial"/>
              <a:buChar char="-"/>
            </a:pPr>
            <a:r>
              <a:rPr lang="en-US" sz="2000"/>
              <a:t>Used for our second Modeling approach</a:t>
            </a:r>
            <a:endParaRPr/>
          </a:p>
          <a:p>
            <a:pPr indent="-228600" lvl="0" marL="457200" rtl="0" algn="l">
              <a:lnSpc>
                <a:spcPct val="110000"/>
              </a:lnSpc>
              <a:spcBef>
                <a:spcPts val="1200"/>
              </a:spcBef>
              <a:spcAft>
                <a:spcPts val="0"/>
              </a:spcAft>
              <a:buSzPts val="1000"/>
              <a:buFont typeface="Arial"/>
              <a:buNone/>
            </a:pPr>
            <a:r>
              <a:t/>
            </a:r>
            <a:endParaRPr sz="2000"/>
          </a:p>
          <a:p>
            <a:pPr indent="-228600" lvl="0" marL="457200" rtl="0" algn="l">
              <a:lnSpc>
                <a:spcPct val="110000"/>
              </a:lnSpc>
              <a:spcBef>
                <a:spcPts val="1200"/>
              </a:spcBef>
              <a:spcAft>
                <a:spcPts val="0"/>
              </a:spcAft>
              <a:buSzPts val="1000"/>
              <a:buFont typeface="Arial"/>
              <a:buNone/>
            </a:pPr>
            <a:r>
              <a:t/>
            </a:r>
            <a:endParaRPr sz="2000"/>
          </a:p>
        </p:txBody>
      </p:sp>
      <p:cxnSp>
        <p:nvCxnSpPr>
          <p:cNvPr id="526" name="Google Shape;526;ge7d1779c3f_2_8"/>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527" name="Google Shape;527;ge7d1779c3f_2_8"/>
          <p:cNvSpPr txBox="1"/>
          <p:nvPr/>
        </p:nvSpPr>
        <p:spPr>
          <a:xfrm>
            <a:off x="11549269" y="6488296"/>
            <a:ext cx="642600" cy="40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descr="Text&#10;&#10;Description automatically generated" id="528" name="Google Shape;528;ge7d1779c3f_2_8"/>
          <p:cNvPicPr preferRelativeResize="0"/>
          <p:nvPr/>
        </p:nvPicPr>
        <p:blipFill rotWithShape="1">
          <a:blip r:embed="rId3">
            <a:alphaModFix/>
          </a:blip>
          <a:srcRect b="0" l="0" r="0" t="0"/>
          <a:stretch/>
        </p:blipFill>
        <p:spPr>
          <a:xfrm>
            <a:off x="7100351" y="2159042"/>
            <a:ext cx="3982699" cy="3677665"/>
          </a:xfrm>
          <a:prstGeom prst="rect">
            <a:avLst/>
          </a:prstGeom>
          <a:noFill/>
          <a:ln>
            <a:noFill/>
          </a:ln>
        </p:spPr>
      </p:pic>
      <p:sp>
        <p:nvSpPr>
          <p:cNvPr id="529" name="Google Shape;529;ge7d1779c3f_2_8"/>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descr="Open book with table lamp, books, pen and pencil" id="338" name="Google Shape;338;p2"/>
          <p:cNvPicPr preferRelativeResize="0"/>
          <p:nvPr>
            <p:ph idx="2" type="pic"/>
          </p:nvPr>
        </p:nvPicPr>
        <p:blipFill rotWithShape="1">
          <a:blip r:embed="rId3">
            <a:alphaModFix/>
          </a:blip>
          <a:srcRect b="0" l="0" r="0" t="0"/>
          <a:stretch/>
        </p:blipFill>
        <p:spPr>
          <a:xfrm>
            <a:off x="6727370" y="555487"/>
            <a:ext cx="5464629" cy="5464629"/>
          </a:xfrm>
          <a:prstGeom prst="rect">
            <a:avLst/>
          </a:prstGeom>
          <a:noFill/>
          <a:ln>
            <a:noFill/>
          </a:ln>
        </p:spPr>
      </p:pic>
      <p:sp>
        <p:nvSpPr>
          <p:cNvPr id="339" name="Google Shape;339;p2"/>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0" name="Google Shape;340;p2"/>
          <p:cNvSpPr/>
          <p:nvPr/>
        </p:nvSpPr>
        <p:spPr>
          <a:xfrm>
            <a:off x="957943" y="655466"/>
            <a:ext cx="5769428" cy="57008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1" name="Google Shape;341;p2"/>
          <p:cNvSpPr txBox="1"/>
          <p:nvPr>
            <p:ph type="title"/>
          </p:nvPr>
        </p:nvSpPr>
        <p:spPr>
          <a:xfrm>
            <a:off x="709610" y="639551"/>
            <a:ext cx="6657975" cy="9350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F3342"/>
              </a:buClr>
              <a:buSzPts val="4400"/>
              <a:buFont typeface="Arial"/>
              <a:buNone/>
            </a:pPr>
            <a:r>
              <a:rPr b="0" lang="en-US" sz="4400" cap="none">
                <a:latin typeface="Arial"/>
                <a:ea typeface="Arial"/>
                <a:cs typeface="Arial"/>
                <a:sym typeface="Arial"/>
              </a:rPr>
              <a:t>Table Of Contents</a:t>
            </a:r>
            <a:endParaRPr/>
          </a:p>
        </p:txBody>
      </p:sp>
      <p:sp>
        <p:nvSpPr>
          <p:cNvPr id="342" name="Google Shape;342;p2"/>
          <p:cNvSpPr txBox="1"/>
          <p:nvPr>
            <p:ph idx="1" type="body"/>
          </p:nvPr>
        </p:nvSpPr>
        <p:spPr>
          <a:xfrm>
            <a:off x="709614" y="1613503"/>
            <a:ext cx="6017756" cy="4589031"/>
          </a:xfrm>
          <a:prstGeom prst="rect">
            <a:avLst/>
          </a:prstGeom>
          <a:noFill/>
          <a:ln>
            <a:noFill/>
          </a:ln>
        </p:spPr>
        <p:txBody>
          <a:bodyPr anchorCtr="0" anchor="t" bIns="45700" lIns="91425" spcFirstLastPara="1" rIns="91425" wrap="square" tIns="45700">
            <a:normAutofit fontScale="85000" lnSpcReduction="20000"/>
          </a:bodyPr>
          <a:lstStyle/>
          <a:p>
            <a:pPr indent="-343852" lvl="0" marL="457200" rtl="0" algn="l">
              <a:lnSpc>
                <a:spcPct val="150000"/>
              </a:lnSpc>
              <a:spcBef>
                <a:spcPts val="0"/>
              </a:spcBef>
              <a:spcAft>
                <a:spcPts val="0"/>
              </a:spcAft>
              <a:buClr>
                <a:schemeClr val="dk1"/>
              </a:buClr>
              <a:buSzPct val="100000"/>
              <a:buFont typeface="Noto Sans Symbols"/>
              <a:buChar char="▪"/>
            </a:pPr>
            <a:r>
              <a:rPr b="1" lang="en-US" sz="2200">
                <a:solidFill>
                  <a:schemeClr val="dk1"/>
                </a:solidFill>
                <a:latin typeface="Arial"/>
                <a:ea typeface="Arial"/>
                <a:cs typeface="Arial"/>
                <a:sym typeface="Arial"/>
              </a:rPr>
              <a:t>Problem Statement</a:t>
            </a:r>
            <a:endParaRPr sz="2200">
              <a:latin typeface="Arial"/>
              <a:ea typeface="Arial"/>
              <a:cs typeface="Arial"/>
              <a:sym typeface="Arial"/>
            </a:endParaRPr>
          </a:p>
          <a:p>
            <a:pPr indent="-343852" lvl="0" marL="457200" rtl="0" algn="l">
              <a:lnSpc>
                <a:spcPct val="150000"/>
              </a:lnSpc>
              <a:spcBef>
                <a:spcPts val="0"/>
              </a:spcBef>
              <a:spcAft>
                <a:spcPts val="0"/>
              </a:spcAft>
              <a:buClr>
                <a:schemeClr val="dk1"/>
              </a:buClr>
              <a:buSzPct val="100000"/>
              <a:buFont typeface="Noto Sans Symbols"/>
              <a:buChar char="▪"/>
            </a:pPr>
            <a:r>
              <a:rPr b="1" lang="en-US" sz="2200">
                <a:solidFill>
                  <a:schemeClr val="dk1"/>
                </a:solidFill>
              </a:rPr>
              <a:t>Business </a:t>
            </a:r>
            <a:r>
              <a:rPr b="1" lang="en-US" sz="2200">
                <a:solidFill>
                  <a:schemeClr val="dk1"/>
                </a:solidFill>
              </a:rPr>
              <a:t>Relevance</a:t>
            </a:r>
            <a:endParaRPr b="1" sz="2200">
              <a:solidFill>
                <a:schemeClr val="dk1"/>
              </a:solidFill>
            </a:endParaRPr>
          </a:p>
          <a:p>
            <a:pPr indent="-343852" lvl="0" marL="457200" rtl="0" algn="l">
              <a:lnSpc>
                <a:spcPct val="150000"/>
              </a:lnSpc>
              <a:spcBef>
                <a:spcPts val="0"/>
              </a:spcBef>
              <a:spcAft>
                <a:spcPts val="0"/>
              </a:spcAft>
              <a:buClr>
                <a:schemeClr val="dk1"/>
              </a:buClr>
              <a:buSzPct val="100000"/>
              <a:buChar char="▪"/>
            </a:pPr>
            <a:r>
              <a:rPr b="1" lang="en-US" sz="2200">
                <a:solidFill>
                  <a:schemeClr val="dk1"/>
                </a:solidFill>
              </a:rPr>
              <a:t>Literature</a:t>
            </a:r>
            <a:endParaRPr b="1" sz="2200">
              <a:solidFill>
                <a:schemeClr val="dk1"/>
              </a:solidFill>
            </a:endParaRPr>
          </a:p>
          <a:p>
            <a:pPr indent="-343852" lvl="0" marL="457200" rtl="0" algn="l">
              <a:lnSpc>
                <a:spcPct val="150000"/>
              </a:lnSpc>
              <a:spcBef>
                <a:spcPts val="0"/>
              </a:spcBef>
              <a:spcAft>
                <a:spcPts val="0"/>
              </a:spcAft>
              <a:buClr>
                <a:schemeClr val="dk1"/>
              </a:buClr>
              <a:buSzPct val="100000"/>
              <a:buFont typeface="Noto Sans Symbols"/>
              <a:buChar char="▪"/>
            </a:pPr>
            <a:r>
              <a:rPr b="1" lang="en-US" sz="2200">
                <a:solidFill>
                  <a:schemeClr val="dk1"/>
                </a:solidFill>
                <a:latin typeface="Arial"/>
                <a:ea typeface="Arial"/>
                <a:cs typeface="Arial"/>
                <a:sym typeface="Arial"/>
              </a:rPr>
              <a:t>Data Description </a:t>
            </a:r>
            <a:endParaRPr sz="2200">
              <a:latin typeface="Arial"/>
              <a:ea typeface="Arial"/>
              <a:cs typeface="Arial"/>
              <a:sym typeface="Arial"/>
            </a:endParaRPr>
          </a:p>
          <a:p>
            <a:pPr indent="-343852" lvl="0" marL="457200" rtl="0" algn="l">
              <a:lnSpc>
                <a:spcPct val="150000"/>
              </a:lnSpc>
              <a:spcBef>
                <a:spcPts val="0"/>
              </a:spcBef>
              <a:spcAft>
                <a:spcPts val="0"/>
              </a:spcAft>
              <a:buClr>
                <a:schemeClr val="dk1"/>
              </a:buClr>
              <a:buSzPct val="100000"/>
              <a:buFont typeface="Noto Sans Symbols"/>
              <a:buChar char="▪"/>
            </a:pPr>
            <a:r>
              <a:rPr b="1" lang="en-US" sz="2200">
                <a:solidFill>
                  <a:schemeClr val="dk1"/>
                </a:solidFill>
                <a:latin typeface="Arial"/>
                <a:ea typeface="Arial"/>
                <a:cs typeface="Arial"/>
                <a:sym typeface="Arial"/>
              </a:rPr>
              <a:t>Methodology:</a:t>
            </a:r>
            <a:endParaRPr sz="2200">
              <a:latin typeface="Arial"/>
              <a:ea typeface="Arial"/>
              <a:cs typeface="Arial"/>
              <a:sym typeface="Arial"/>
            </a:endParaRPr>
          </a:p>
          <a:p>
            <a:pPr indent="-332422" lvl="1" marL="934974" rtl="0" algn="l">
              <a:lnSpc>
                <a:spcPct val="115000"/>
              </a:lnSpc>
              <a:spcBef>
                <a:spcPts val="0"/>
              </a:spcBef>
              <a:spcAft>
                <a:spcPts val="0"/>
              </a:spcAft>
              <a:buClr>
                <a:schemeClr val="dk1"/>
              </a:buClr>
              <a:buSzPct val="100000"/>
              <a:buFont typeface="Noto Sans Symbols"/>
              <a:buChar char="✔"/>
            </a:pPr>
            <a:r>
              <a:rPr lang="en-US" sz="2200">
                <a:solidFill>
                  <a:schemeClr val="dk1"/>
                </a:solidFill>
                <a:latin typeface="Arial"/>
                <a:ea typeface="Arial"/>
                <a:cs typeface="Arial"/>
                <a:sym typeface="Arial"/>
              </a:rPr>
              <a:t>Sample</a:t>
            </a:r>
            <a:endParaRPr sz="2200">
              <a:latin typeface="Arial"/>
              <a:ea typeface="Arial"/>
              <a:cs typeface="Arial"/>
              <a:sym typeface="Arial"/>
            </a:endParaRPr>
          </a:p>
          <a:p>
            <a:pPr indent="-332422" lvl="1" marL="934974" rtl="0" algn="l">
              <a:lnSpc>
                <a:spcPct val="115000"/>
              </a:lnSpc>
              <a:spcBef>
                <a:spcPts val="0"/>
              </a:spcBef>
              <a:spcAft>
                <a:spcPts val="0"/>
              </a:spcAft>
              <a:buClr>
                <a:schemeClr val="dk1"/>
              </a:buClr>
              <a:buSzPct val="100000"/>
              <a:buFont typeface="Noto Sans Symbols"/>
              <a:buChar char="✔"/>
            </a:pPr>
            <a:r>
              <a:rPr lang="en-US" sz="2200">
                <a:solidFill>
                  <a:schemeClr val="dk1"/>
                </a:solidFill>
                <a:latin typeface="Arial"/>
                <a:ea typeface="Arial"/>
                <a:cs typeface="Arial"/>
                <a:sym typeface="Arial"/>
              </a:rPr>
              <a:t>Explore </a:t>
            </a:r>
            <a:endParaRPr sz="2200">
              <a:latin typeface="Arial"/>
              <a:ea typeface="Arial"/>
              <a:cs typeface="Arial"/>
              <a:sym typeface="Arial"/>
            </a:endParaRPr>
          </a:p>
          <a:p>
            <a:pPr indent="-332422" lvl="1" marL="934974" rtl="0" algn="l">
              <a:lnSpc>
                <a:spcPct val="115000"/>
              </a:lnSpc>
              <a:spcBef>
                <a:spcPts val="0"/>
              </a:spcBef>
              <a:spcAft>
                <a:spcPts val="0"/>
              </a:spcAft>
              <a:buClr>
                <a:schemeClr val="dk1"/>
              </a:buClr>
              <a:buSzPct val="100000"/>
              <a:buFont typeface="Noto Sans Symbols"/>
              <a:buChar char="✔"/>
            </a:pPr>
            <a:r>
              <a:rPr lang="en-US" sz="2200">
                <a:solidFill>
                  <a:schemeClr val="dk1"/>
                </a:solidFill>
                <a:latin typeface="Arial"/>
                <a:ea typeface="Arial"/>
                <a:cs typeface="Arial"/>
                <a:sym typeface="Arial"/>
              </a:rPr>
              <a:t>Modify</a:t>
            </a:r>
            <a:endParaRPr sz="2200">
              <a:latin typeface="Arial"/>
              <a:ea typeface="Arial"/>
              <a:cs typeface="Arial"/>
              <a:sym typeface="Arial"/>
            </a:endParaRPr>
          </a:p>
          <a:p>
            <a:pPr indent="-332422" lvl="1" marL="934974" rtl="0" algn="l">
              <a:lnSpc>
                <a:spcPct val="115000"/>
              </a:lnSpc>
              <a:spcBef>
                <a:spcPts val="0"/>
              </a:spcBef>
              <a:spcAft>
                <a:spcPts val="0"/>
              </a:spcAft>
              <a:buClr>
                <a:schemeClr val="dk1"/>
              </a:buClr>
              <a:buSzPct val="100000"/>
              <a:buFont typeface="Noto Sans Symbols"/>
              <a:buChar char="✔"/>
            </a:pPr>
            <a:r>
              <a:rPr lang="en-US" sz="2200">
                <a:solidFill>
                  <a:schemeClr val="dk1"/>
                </a:solidFill>
                <a:latin typeface="Arial"/>
                <a:ea typeface="Arial"/>
                <a:cs typeface="Arial"/>
                <a:sym typeface="Arial"/>
              </a:rPr>
              <a:t>Model &amp; Results</a:t>
            </a:r>
            <a:endParaRPr sz="2200">
              <a:latin typeface="Arial"/>
              <a:ea typeface="Arial"/>
              <a:cs typeface="Arial"/>
              <a:sym typeface="Arial"/>
            </a:endParaRPr>
          </a:p>
          <a:p>
            <a:pPr indent="-332422" lvl="1" marL="934974" rtl="0" algn="l">
              <a:lnSpc>
                <a:spcPct val="115000"/>
              </a:lnSpc>
              <a:spcBef>
                <a:spcPts val="0"/>
              </a:spcBef>
              <a:spcAft>
                <a:spcPts val="0"/>
              </a:spcAft>
              <a:buClr>
                <a:schemeClr val="dk1"/>
              </a:buClr>
              <a:buSzPct val="100000"/>
              <a:buFont typeface="Noto Sans Symbols"/>
              <a:buChar char="✔"/>
            </a:pPr>
            <a:r>
              <a:rPr lang="en-US" sz="2200">
                <a:solidFill>
                  <a:schemeClr val="dk1"/>
                </a:solidFill>
                <a:latin typeface="Arial"/>
                <a:ea typeface="Arial"/>
                <a:cs typeface="Arial"/>
                <a:sym typeface="Arial"/>
              </a:rPr>
              <a:t>Assess</a:t>
            </a:r>
            <a:endParaRPr sz="2200">
              <a:latin typeface="Arial"/>
              <a:ea typeface="Arial"/>
              <a:cs typeface="Arial"/>
              <a:sym typeface="Arial"/>
            </a:endParaRPr>
          </a:p>
          <a:p>
            <a:pPr indent="-343852" lvl="0" marL="457200" rtl="0" algn="l">
              <a:lnSpc>
                <a:spcPct val="150000"/>
              </a:lnSpc>
              <a:spcBef>
                <a:spcPts val="0"/>
              </a:spcBef>
              <a:spcAft>
                <a:spcPts val="0"/>
              </a:spcAft>
              <a:buClr>
                <a:schemeClr val="dk1"/>
              </a:buClr>
              <a:buSzPct val="100000"/>
              <a:buFont typeface="Noto Sans Symbols"/>
              <a:buChar char="▪"/>
            </a:pPr>
            <a:r>
              <a:rPr b="1" lang="en-US" sz="2200">
                <a:solidFill>
                  <a:schemeClr val="dk1"/>
                </a:solidFill>
                <a:latin typeface="Arial"/>
                <a:ea typeface="Arial"/>
                <a:cs typeface="Arial"/>
                <a:sym typeface="Arial"/>
              </a:rPr>
              <a:t>Conclusions</a:t>
            </a:r>
            <a:endParaRPr sz="2200">
              <a:latin typeface="Arial"/>
              <a:ea typeface="Arial"/>
              <a:cs typeface="Arial"/>
              <a:sym typeface="Arial"/>
            </a:endParaRPr>
          </a:p>
          <a:p>
            <a:pPr indent="-343852" lvl="0" marL="457200" rtl="0" algn="l">
              <a:lnSpc>
                <a:spcPct val="150000"/>
              </a:lnSpc>
              <a:spcBef>
                <a:spcPts val="0"/>
              </a:spcBef>
              <a:spcAft>
                <a:spcPts val="0"/>
              </a:spcAft>
              <a:buClr>
                <a:schemeClr val="dk1"/>
              </a:buClr>
              <a:buSzPct val="100000"/>
              <a:buFont typeface="Noto Sans Symbols"/>
              <a:buChar char="▪"/>
            </a:pPr>
            <a:r>
              <a:rPr b="1" lang="en-US" sz="2200">
                <a:solidFill>
                  <a:schemeClr val="dk1"/>
                </a:solidFill>
                <a:latin typeface="Arial"/>
                <a:ea typeface="Arial"/>
                <a:cs typeface="Arial"/>
                <a:sym typeface="Arial"/>
              </a:rPr>
              <a:t>Recommendations</a:t>
            </a:r>
            <a:endParaRPr sz="2200">
              <a:latin typeface="Arial"/>
              <a:ea typeface="Arial"/>
              <a:cs typeface="Arial"/>
              <a:sym typeface="Arial"/>
            </a:endParaRPr>
          </a:p>
          <a:p>
            <a:pPr indent="0" lvl="0" marL="0" rtl="0" algn="l">
              <a:lnSpc>
                <a:spcPct val="150000"/>
              </a:lnSpc>
              <a:spcBef>
                <a:spcPts val="1000"/>
              </a:spcBef>
              <a:spcAft>
                <a:spcPts val="0"/>
              </a:spcAft>
              <a:buClr>
                <a:srgbClr val="2F3342"/>
              </a:buClr>
              <a:buSzPct val="100000"/>
              <a:buNone/>
            </a:pPr>
            <a:r>
              <a:t/>
            </a:r>
            <a:endParaRPr/>
          </a:p>
        </p:txBody>
      </p:sp>
      <p:sp>
        <p:nvSpPr>
          <p:cNvPr id="343" name="Google Shape;343;p2"/>
          <p:cNvSpPr/>
          <p:nvPr/>
        </p:nvSpPr>
        <p:spPr>
          <a:xfrm flipH="1">
            <a:off x="11549269" y="6356350"/>
            <a:ext cx="642731" cy="501650"/>
          </a:xfrm>
          <a:prstGeom prst="snip1Rect">
            <a:avLst>
              <a:gd fmla="val 16667" name="adj"/>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4" name="Google Shape;344;p2"/>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e7d1779c3f_2_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cap="none">
                <a:solidFill>
                  <a:srgbClr val="3F3F3F"/>
                </a:solidFill>
                <a:latin typeface="Arial"/>
                <a:ea typeface="Arial"/>
                <a:cs typeface="Arial"/>
                <a:sym typeface="Arial"/>
              </a:rPr>
              <a:t>Over-Sampling</a:t>
            </a:r>
            <a:endParaRPr b="0" sz="4700" cap="none">
              <a:solidFill>
                <a:srgbClr val="3F3F3F"/>
              </a:solidFill>
              <a:latin typeface="Arial"/>
              <a:ea typeface="Arial"/>
              <a:cs typeface="Arial"/>
              <a:sym typeface="Arial"/>
            </a:endParaRPr>
          </a:p>
        </p:txBody>
      </p:sp>
      <p:sp>
        <p:nvSpPr>
          <p:cNvPr id="535" name="Google Shape;535;ge7d1779c3f_2_16"/>
          <p:cNvSpPr txBox="1"/>
          <p:nvPr>
            <p:ph idx="1" type="body"/>
          </p:nvPr>
        </p:nvSpPr>
        <p:spPr>
          <a:xfrm>
            <a:off x="1108950" y="2117475"/>
            <a:ext cx="9974100" cy="3760800"/>
          </a:xfrm>
          <a:prstGeom prst="rect">
            <a:avLst/>
          </a:prstGeom>
          <a:noFill/>
          <a:ln>
            <a:noFill/>
          </a:ln>
        </p:spPr>
        <p:txBody>
          <a:bodyPr anchorCtr="0" anchor="t" bIns="45700" lIns="0" spcFirstLastPara="1" rIns="0" wrap="square" tIns="45700">
            <a:normAutofit/>
          </a:bodyPr>
          <a:lstStyle/>
          <a:p>
            <a:pPr indent="-292100" lvl="0" marL="457200" rtl="0" algn="l">
              <a:lnSpc>
                <a:spcPct val="110000"/>
              </a:lnSpc>
              <a:spcBef>
                <a:spcPts val="1200"/>
              </a:spcBef>
              <a:spcAft>
                <a:spcPts val="0"/>
              </a:spcAft>
              <a:buSzPts val="1000"/>
              <a:buFont typeface="Arial"/>
              <a:buChar char="-"/>
            </a:pPr>
            <a:r>
              <a:rPr lang="en-US" sz="2000"/>
              <a:t>Used RandomOverSampler to fix the imbalanced dataset </a:t>
            </a:r>
            <a:endParaRPr/>
          </a:p>
          <a:p>
            <a:pPr indent="0" lvl="0" marL="165100" rtl="0" algn="l">
              <a:lnSpc>
                <a:spcPct val="110000"/>
              </a:lnSpc>
              <a:spcBef>
                <a:spcPts val="1200"/>
              </a:spcBef>
              <a:spcAft>
                <a:spcPts val="0"/>
              </a:spcAft>
              <a:buSzPts val="1000"/>
              <a:buNone/>
            </a:pPr>
            <a:r>
              <a:rPr lang="en-US" sz="2000"/>
              <a:t>                                                    Target variable</a:t>
            </a:r>
            <a:endParaRPr/>
          </a:p>
        </p:txBody>
      </p:sp>
      <p:cxnSp>
        <p:nvCxnSpPr>
          <p:cNvPr id="536" name="Google Shape;536;ge7d1779c3f_2_16"/>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537" name="Google Shape;537;ge7d1779c3f_2_16"/>
          <p:cNvSpPr txBox="1"/>
          <p:nvPr/>
        </p:nvSpPr>
        <p:spPr>
          <a:xfrm>
            <a:off x="11549269" y="6488296"/>
            <a:ext cx="642600" cy="40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descr="Chart, pie chart&#10;&#10;Description automatically generated" id="538" name="Google Shape;538;ge7d1779c3f_2_16"/>
          <p:cNvPicPr preferRelativeResize="0"/>
          <p:nvPr/>
        </p:nvPicPr>
        <p:blipFill rotWithShape="1">
          <a:blip r:embed="rId3">
            <a:alphaModFix/>
          </a:blip>
          <a:srcRect b="0" l="0" r="0" t="0"/>
          <a:stretch/>
        </p:blipFill>
        <p:spPr>
          <a:xfrm>
            <a:off x="1939761" y="3221597"/>
            <a:ext cx="7676850" cy="3636403"/>
          </a:xfrm>
          <a:prstGeom prst="rect">
            <a:avLst/>
          </a:prstGeom>
          <a:noFill/>
          <a:ln>
            <a:noFill/>
          </a:ln>
        </p:spPr>
      </p:pic>
      <p:sp>
        <p:nvSpPr>
          <p:cNvPr id="539" name="Google Shape;539;ge7d1779c3f_2_16"/>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
          <p:cNvSpPr txBox="1"/>
          <p:nvPr>
            <p:ph type="title"/>
          </p:nvPr>
        </p:nvSpPr>
        <p:spPr>
          <a:xfrm>
            <a:off x="1097275" y="286601"/>
            <a:ext cx="100584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a:solidFill>
                  <a:srgbClr val="3F3F3F"/>
                </a:solidFill>
              </a:rPr>
              <a:t>Modeling:Logistic Regression </a:t>
            </a:r>
            <a:endParaRPr b="0" sz="4700" cap="none">
              <a:solidFill>
                <a:srgbClr val="3F3F3F"/>
              </a:solidFill>
              <a:latin typeface="Arial"/>
              <a:ea typeface="Arial"/>
              <a:cs typeface="Arial"/>
              <a:sym typeface="Arial"/>
            </a:endParaRPr>
          </a:p>
        </p:txBody>
      </p:sp>
      <p:cxnSp>
        <p:nvCxnSpPr>
          <p:cNvPr id="545" name="Google Shape;545;p9"/>
          <p:cNvCxnSpPr/>
          <p:nvPr/>
        </p:nvCxnSpPr>
        <p:spPr>
          <a:xfrm>
            <a:off x="1108950" y="12503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546" name="Google Shape;546;p9"/>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id="547" name="Google Shape;547;p9"/>
          <p:cNvPicPr preferRelativeResize="0"/>
          <p:nvPr/>
        </p:nvPicPr>
        <p:blipFill>
          <a:blip r:embed="rId3">
            <a:alphaModFix/>
          </a:blip>
          <a:stretch>
            <a:fillRect/>
          </a:stretch>
        </p:blipFill>
        <p:spPr>
          <a:xfrm>
            <a:off x="687850" y="2056300"/>
            <a:ext cx="3913151" cy="3284575"/>
          </a:xfrm>
          <a:prstGeom prst="rect">
            <a:avLst/>
          </a:prstGeom>
          <a:noFill/>
          <a:ln>
            <a:noFill/>
          </a:ln>
        </p:spPr>
      </p:pic>
      <p:pic>
        <p:nvPicPr>
          <p:cNvPr id="548" name="Google Shape;548;p9"/>
          <p:cNvPicPr preferRelativeResize="0"/>
          <p:nvPr/>
        </p:nvPicPr>
        <p:blipFill>
          <a:blip r:embed="rId4">
            <a:alphaModFix/>
          </a:blip>
          <a:stretch>
            <a:fillRect/>
          </a:stretch>
        </p:blipFill>
        <p:spPr>
          <a:xfrm>
            <a:off x="4859825" y="2027548"/>
            <a:ext cx="6760675" cy="3564725"/>
          </a:xfrm>
          <a:prstGeom prst="rect">
            <a:avLst/>
          </a:prstGeom>
          <a:noFill/>
          <a:ln>
            <a:noFill/>
          </a:ln>
        </p:spPr>
      </p:pic>
      <p:sp>
        <p:nvSpPr>
          <p:cNvPr id="549" name="Google Shape;549;p9"/>
          <p:cNvSpPr txBox="1"/>
          <p:nvPr/>
        </p:nvSpPr>
        <p:spPr>
          <a:xfrm>
            <a:off x="1108950" y="1417150"/>
            <a:ext cx="93315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US" sz="1600"/>
              <a:t>Variables were selected by PCA</a:t>
            </a:r>
            <a:endParaRPr b="1" sz="1600"/>
          </a:p>
        </p:txBody>
      </p:sp>
      <p:sp>
        <p:nvSpPr>
          <p:cNvPr id="550" name="Google Shape;550;p9"/>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e7e09fedf9_0_8"/>
          <p:cNvSpPr txBox="1"/>
          <p:nvPr>
            <p:ph type="title"/>
          </p:nvPr>
        </p:nvSpPr>
        <p:spPr>
          <a:xfrm>
            <a:off x="1097275" y="286602"/>
            <a:ext cx="10058400" cy="687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Modeling: Support Vector Machines</a:t>
            </a:r>
            <a:endParaRPr b="0"/>
          </a:p>
        </p:txBody>
      </p:sp>
      <p:sp>
        <p:nvSpPr>
          <p:cNvPr id="557" name="Google Shape;557;ge7e09fedf9_0_8"/>
          <p:cNvSpPr txBox="1"/>
          <p:nvPr>
            <p:ph idx="12" type="sldNum"/>
          </p:nvPr>
        </p:nvSpPr>
        <p:spPr>
          <a:xfrm>
            <a:off x="11776557"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558" name="Google Shape;558;ge7e09fedf9_0_8"/>
          <p:cNvPicPr preferRelativeResize="0"/>
          <p:nvPr/>
        </p:nvPicPr>
        <p:blipFill>
          <a:blip r:embed="rId3">
            <a:alphaModFix/>
          </a:blip>
          <a:stretch>
            <a:fillRect/>
          </a:stretch>
        </p:blipFill>
        <p:spPr>
          <a:xfrm>
            <a:off x="261325" y="1984825"/>
            <a:ext cx="5713825" cy="3151325"/>
          </a:xfrm>
          <a:prstGeom prst="rect">
            <a:avLst/>
          </a:prstGeom>
          <a:noFill/>
          <a:ln>
            <a:noFill/>
          </a:ln>
        </p:spPr>
      </p:pic>
      <p:cxnSp>
        <p:nvCxnSpPr>
          <p:cNvPr id="559" name="Google Shape;559;ge7e09fedf9_0_8"/>
          <p:cNvCxnSpPr/>
          <p:nvPr/>
        </p:nvCxnSpPr>
        <p:spPr>
          <a:xfrm>
            <a:off x="609600" y="977400"/>
            <a:ext cx="9974100" cy="0"/>
          </a:xfrm>
          <a:prstGeom prst="straightConnector1">
            <a:avLst/>
          </a:prstGeom>
          <a:noFill/>
          <a:ln cap="flat" cmpd="sng" w="9525">
            <a:solidFill>
              <a:schemeClr val="accent2"/>
            </a:solidFill>
            <a:prstDash val="solid"/>
            <a:miter lim="800000"/>
            <a:headEnd len="sm" w="sm" type="none"/>
            <a:tailEnd len="sm" w="sm" type="none"/>
          </a:ln>
        </p:spPr>
      </p:cxnSp>
      <p:pic>
        <p:nvPicPr>
          <p:cNvPr id="560" name="Google Shape;560;ge7e09fedf9_0_8"/>
          <p:cNvPicPr preferRelativeResize="0"/>
          <p:nvPr/>
        </p:nvPicPr>
        <p:blipFill>
          <a:blip r:embed="rId4">
            <a:alphaModFix/>
          </a:blip>
          <a:stretch>
            <a:fillRect/>
          </a:stretch>
        </p:blipFill>
        <p:spPr>
          <a:xfrm>
            <a:off x="5705025" y="1644450"/>
            <a:ext cx="6276800" cy="349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e7e09fedf9_0_0"/>
          <p:cNvSpPr txBox="1"/>
          <p:nvPr>
            <p:ph type="title"/>
          </p:nvPr>
        </p:nvSpPr>
        <p:spPr>
          <a:xfrm>
            <a:off x="1097275" y="286602"/>
            <a:ext cx="10058400" cy="704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Modeling : Decision Tree</a:t>
            </a:r>
            <a:endParaRPr b="0"/>
          </a:p>
        </p:txBody>
      </p:sp>
      <p:sp>
        <p:nvSpPr>
          <p:cNvPr id="567" name="Google Shape;567;ge7e09fedf9_0_0"/>
          <p:cNvSpPr txBox="1"/>
          <p:nvPr>
            <p:ph idx="12" type="sldNum"/>
          </p:nvPr>
        </p:nvSpPr>
        <p:spPr>
          <a:xfrm>
            <a:off x="11620507" y="649288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cxnSp>
        <p:nvCxnSpPr>
          <p:cNvPr id="568" name="Google Shape;568;ge7e09fedf9_0_0"/>
          <p:cNvCxnSpPr/>
          <p:nvPr/>
        </p:nvCxnSpPr>
        <p:spPr>
          <a:xfrm>
            <a:off x="609600" y="977400"/>
            <a:ext cx="9974100" cy="0"/>
          </a:xfrm>
          <a:prstGeom prst="straightConnector1">
            <a:avLst/>
          </a:prstGeom>
          <a:noFill/>
          <a:ln cap="flat" cmpd="sng" w="9525">
            <a:solidFill>
              <a:schemeClr val="accent2"/>
            </a:solidFill>
            <a:prstDash val="solid"/>
            <a:miter lim="800000"/>
            <a:headEnd len="sm" w="sm" type="none"/>
            <a:tailEnd len="sm" w="sm" type="none"/>
          </a:ln>
        </p:spPr>
      </p:cxnSp>
      <p:pic>
        <p:nvPicPr>
          <p:cNvPr id="569" name="Google Shape;569;ge7e09fedf9_0_0"/>
          <p:cNvPicPr preferRelativeResize="0"/>
          <p:nvPr/>
        </p:nvPicPr>
        <p:blipFill>
          <a:blip r:embed="rId3">
            <a:alphaModFix/>
          </a:blip>
          <a:stretch>
            <a:fillRect/>
          </a:stretch>
        </p:blipFill>
        <p:spPr>
          <a:xfrm>
            <a:off x="5952475" y="1281439"/>
            <a:ext cx="5958050" cy="3753076"/>
          </a:xfrm>
          <a:prstGeom prst="rect">
            <a:avLst/>
          </a:prstGeom>
          <a:noFill/>
          <a:ln>
            <a:noFill/>
          </a:ln>
        </p:spPr>
      </p:pic>
      <p:pic>
        <p:nvPicPr>
          <p:cNvPr id="570" name="Google Shape;570;ge7e09fedf9_0_0"/>
          <p:cNvPicPr preferRelativeResize="0"/>
          <p:nvPr/>
        </p:nvPicPr>
        <p:blipFill>
          <a:blip r:embed="rId4">
            <a:alphaModFix/>
          </a:blip>
          <a:stretch>
            <a:fillRect/>
          </a:stretch>
        </p:blipFill>
        <p:spPr>
          <a:xfrm>
            <a:off x="218175" y="1521000"/>
            <a:ext cx="5734301" cy="327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a:solidFill>
                  <a:srgbClr val="3F3F3F"/>
                </a:solidFill>
              </a:rPr>
              <a:t>Model Comparison</a:t>
            </a:r>
            <a:endParaRPr b="0" sz="4700" cap="none">
              <a:solidFill>
                <a:srgbClr val="3F3F3F"/>
              </a:solidFill>
              <a:latin typeface="Arial"/>
              <a:ea typeface="Arial"/>
              <a:cs typeface="Arial"/>
              <a:sym typeface="Arial"/>
            </a:endParaRPr>
          </a:p>
        </p:txBody>
      </p:sp>
      <p:cxnSp>
        <p:nvCxnSpPr>
          <p:cNvPr id="576" name="Google Shape;576;p11"/>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577" name="Google Shape;577;p11"/>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id="578" name="Google Shape;578;p11"/>
          <p:cNvPicPr preferRelativeResize="0"/>
          <p:nvPr/>
        </p:nvPicPr>
        <p:blipFill>
          <a:blip r:embed="rId3">
            <a:alphaModFix/>
          </a:blip>
          <a:stretch>
            <a:fillRect/>
          </a:stretch>
        </p:blipFill>
        <p:spPr>
          <a:xfrm>
            <a:off x="1524000" y="1889803"/>
            <a:ext cx="9144000" cy="4267200"/>
          </a:xfrm>
          <a:prstGeom prst="rect">
            <a:avLst/>
          </a:prstGeom>
          <a:noFill/>
          <a:ln>
            <a:noFill/>
          </a:ln>
        </p:spPr>
      </p:pic>
      <p:sp>
        <p:nvSpPr>
          <p:cNvPr id="579" name="Google Shape;579;p11"/>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a:solidFill>
                  <a:srgbClr val="3F3F3F"/>
                </a:solidFill>
              </a:rPr>
              <a:t>Business Recommendations</a:t>
            </a:r>
            <a:endParaRPr b="0" sz="4700" cap="none">
              <a:solidFill>
                <a:srgbClr val="3F3F3F"/>
              </a:solidFill>
              <a:latin typeface="Arial"/>
              <a:ea typeface="Arial"/>
              <a:cs typeface="Arial"/>
              <a:sym typeface="Arial"/>
            </a:endParaRPr>
          </a:p>
        </p:txBody>
      </p:sp>
      <p:sp>
        <p:nvSpPr>
          <p:cNvPr id="585" name="Google Shape;585;p12"/>
          <p:cNvSpPr txBox="1"/>
          <p:nvPr>
            <p:ph idx="1" type="body"/>
          </p:nvPr>
        </p:nvSpPr>
        <p:spPr>
          <a:xfrm>
            <a:off x="1108950" y="2117475"/>
            <a:ext cx="5816100" cy="3760800"/>
          </a:xfrm>
          <a:prstGeom prst="rect">
            <a:avLst/>
          </a:prstGeom>
          <a:noFill/>
          <a:ln>
            <a:noFill/>
          </a:ln>
        </p:spPr>
        <p:txBody>
          <a:bodyPr anchorCtr="0" anchor="t" bIns="45700" lIns="0" spcFirstLastPara="1" rIns="0" wrap="square" tIns="45700">
            <a:normAutofit fontScale="77500"/>
          </a:bodyPr>
          <a:lstStyle/>
          <a:p>
            <a:pPr indent="-329406" lvl="0" marL="457200" rtl="0" algn="l">
              <a:lnSpc>
                <a:spcPct val="130000"/>
              </a:lnSpc>
              <a:spcBef>
                <a:spcPts val="1200"/>
              </a:spcBef>
              <a:spcAft>
                <a:spcPts val="0"/>
              </a:spcAft>
              <a:buClr>
                <a:srgbClr val="262626"/>
              </a:buClr>
              <a:buSzPct val="100000"/>
              <a:buFont typeface="Arial"/>
              <a:buChar char="●"/>
            </a:pPr>
            <a:r>
              <a:rPr lang="en-US" sz="2000">
                <a:solidFill>
                  <a:srgbClr val="262626"/>
                </a:solidFill>
              </a:rPr>
              <a:t>Four of the top ten factors were related to the economy </a:t>
            </a:r>
            <a:endParaRPr sz="2000">
              <a:solidFill>
                <a:srgbClr val="262626"/>
              </a:solidFill>
            </a:endParaRPr>
          </a:p>
          <a:p>
            <a:pPr indent="-329406" lvl="0" marL="457200" rtl="0" algn="l">
              <a:lnSpc>
                <a:spcPct val="130000"/>
              </a:lnSpc>
              <a:spcBef>
                <a:spcPts val="1200"/>
              </a:spcBef>
              <a:spcAft>
                <a:spcPts val="0"/>
              </a:spcAft>
              <a:buClr>
                <a:srgbClr val="262626"/>
              </a:buClr>
              <a:buSzPct val="100000"/>
              <a:buChar char="●"/>
            </a:pPr>
            <a:r>
              <a:rPr lang="en-US" sz="2000">
                <a:solidFill>
                  <a:srgbClr val="262626"/>
                </a:solidFill>
              </a:rPr>
              <a:t>Three of the top ten factors where related to the customer contact</a:t>
            </a:r>
            <a:endParaRPr sz="2000">
              <a:solidFill>
                <a:srgbClr val="262626"/>
              </a:solidFill>
            </a:endParaRPr>
          </a:p>
          <a:p>
            <a:pPr indent="-329406" lvl="0" marL="457200" rtl="0" algn="l">
              <a:lnSpc>
                <a:spcPct val="130000"/>
              </a:lnSpc>
              <a:spcBef>
                <a:spcPts val="1200"/>
              </a:spcBef>
              <a:spcAft>
                <a:spcPts val="0"/>
              </a:spcAft>
              <a:buClr>
                <a:srgbClr val="262626"/>
              </a:buClr>
              <a:buSzPct val="100000"/>
              <a:buChar char="●"/>
            </a:pPr>
            <a:r>
              <a:rPr lang="en-US" sz="2000">
                <a:solidFill>
                  <a:srgbClr val="262626"/>
                </a:solidFill>
              </a:rPr>
              <a:t>The bank should focus on the timing of their marketing campaigns in order to align them with the most favorable </a:t>
            </a:r>
            <a:r>
              <a:rPr lang="en-US" sz="2000">
                <a:solidFill>
                  <a:srgbClr val="262626"/>
                </a:solidFill>
              </a:rPr>
              <a:t>economic</a:t>
            </a:r>
            <a:r>
              <a:rPr lang="en-US" sz="2000">
                <a:solidFill>
                  <a:srgbClr val="262626"/>
                </a:solidFill>
              </a:rPr>
              <a:t> factors</a:t>
            </a:r>
            <a:endParaRPr sz="2000">
              <a:solidFill>
                <a:srgbClr val="262626"/>
              </a:solidFill>
            </a:endParaRPr>
          </a:p>
          <a:p>
            <a:pPr indent="-329406" lvl="0" marL="457200" rtl="0" algn="l">
              <a:lnSpc>
                <a:spcPct val="130000"/>
              </a:lnSpc>
              <a:spcBef>
                <a:spcPts val="1200"/>
              </a:spcBef>
              <a:spcAft>
                <a:spcPts val="0"/>
              </a:spcAft>
              <a:buClr>
                <a:srgbClr val="262626"/>
              </a:buClr>
              <a:buSzPct val="100000"/>
              <a:buChar char="●"/>
            </a:pPr>
            <a:r>
              <a:rPr lang="en-US" sz="2000">
                <a:solidFill>
                  <a:srgbClr val="262626"/>
                </a:solidFill>
              </a:rPr>
              <a:t>Purchasing a term deposit was more </a:t>
            </a:r>
            <a:r>
              <a:rPr lang="en-US" sz="2000">
                <a:solidFill>
                  <a:srgbClr val="262626"/>
                </a:solidFill>
              </a:rPr>
              <a:t>likely</a:t>
            </a:r>
            <a:r>
              <a:rPr lang="en-US" sz="2000">
                <a:solidFill>
                  <a:srgbClr val="262626"/>
                </a:solidFill>
              </a:rPr>
              <a:t> when customer contact was low </a:t>
            </a:r>
            <a:endParaRPr sz="2000">
              <a:solidFill>
                <a:srgbClr val="262626"/>
              </a:solidFill>
            </a:endParaRPr>
          </a:p>
          <a:p>
            <a:pPr indent="-329406" lvl="0" marL="457200" rtl="0" algn="l">
              <a:lnSpc>
                <a:spcPct val="130000"/>
              </a:lnSpc>
              <a:spcBef>
                <a:spcPts val="1200"/>
              </a:spcBef>
              <a:spcAft>
                <a:spcPts val="0"/>
              </a:spcAft>
              <a:buClr>
                <a:srgbClr val="262626"/>
              </a:buClr>
              <a:buSzPct val="100000"/>
              <a:buChar char="●"/>
            </a:pPr>
            <a:r>
              <a:rPr lang="en-US" sz="2000">
                <a:solidFill>
                  <a:srgbClr val="262626"/>
                </a:solidFill>
              </a:rPr>
              <a:t>Emphasizes</a:t>
            </a:r>
            <a:r>
              <a:rPr lang="en-US" sz="2000">
                <a:solidFill>
                  <a:srgbClr val="262626"/>
                </a:solidFill>
              </a:rPr>
              <a:t> importance of identify and closing sales early in the </a:t>
            </a:r>
            <a:r>
              <a:rPr lang="en-US" sz="2000">
                <a:solidFill>
                  <a:srgbClr val="262626"/>
                </a:solidFill>
              </a:rPr>
              <a:t>process</a:t>
            </a:r>
            <a:r>
              <a:rPr lang="en-US" sz="2000">
                <a:solidFill>
                  <a:srgbClr val="262626"/>
                </a:solidFill>
              </a:rPr>
              <a:t>	</a:t>
            </a:r>
            <a:endParaRPr sz="2000">
              <a:solidFill>
                <a:srgbClr val="262626"/>
              </a:solidFill>
            </a:endParaRPr>
          </a:p>
        </p:txBody>
      </p:sp>
      <p:cxnSp>
        <p:nvCxnSpPr>
          <p:cNvPr id="586" name="Google Shape;586;p12"/>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587" name="Google Shape;587;p12"/>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id="588" name="Google Shape;588;p12"/>
          <p:cNvPicPr preferRelativeResize="0"/>
          <p:nvPr/>
        </p:nvPicPr>
        <p:blipFill rotWithShape="1">
          <a:blip r:embed="rId3">
            <a:alphaModFix/>
          </a:blip>
          <a:srcRect b="0" l="-18108" r="25908" t="0"/>
          <a:stretch/>
        </p:blipFill>
        <p:spPr>
          <a:xfrm>
            <a:off x="6784000" y="1943400"/>
            <a:ext cx="4092350" cy="2057400"/>
          </a:xfrm>
          <a:prstGeom prst="rect">
            <a:avLst/>
          </a:prstGeom>
          <a:noFill/>
          <a:ln>
            <a:noFill/>
          </a:ln>
        </p:spPr>
      </p:pic>
      <p:sp>
        <p:nvSpPr>
          <p:cNvPr id="589" name="Google Shape;589;p12"/>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a:solidFill>
                  <a:srgbClr val="3F3F3F"/>
                </a:solidFill>
              </a:rPr>
              <a:t>References</a:t>
            </a:r>
            <a:endParaRPr b="0" sz="4700" cap="none">
              <a:solidFill>
                <a:srgbClr val="3F3F3F"/>
              </a:solidFill>
              <a:latin typeface="Arial"/>
              <a:ea typeface="Arial"/>
              <a:cs typeface="Arial"/>
              <a:sym typeface="Arial"/>
            </a:endParaRPr>
          </a:p>
        </p:txBody>
      </p:sp>
      <p:sp>
        <p:nvSpPr>
          <p:cNvPr id="595" name="Google Shape;595;p15"/>
          <p:cNvSpPr txBox="1"/>
          <p:nvPr>
            <p:ph idx="1" type="body"/>
          </p:nvPr>
        </p:nvSpPr>
        <p:spPr>
          <a:xfrm>
            <a:off x="1108950" y="2117475"/>
            <a:ext cx="9974100" cy="3760800"/>
          </a:xfrm>
          <a:prstGeom prst="rect">
            <a:avLst/>
          </a:prstGeom>
          <a:noFill/>
          <a:ln>
            <a:noFill/>
          </a:ln>
        </p:spPr>
        <p:txBody>
          <a:bodyPr anchorCtr="0" anchor="t" bIns="45700" lIns="0" spcFirstLastPara="1" rIns="0" wrap="square" tIns="45700">
            <a:normAutofit/>
          </a:bodyPr>
          <a:lstStyle/>
          <a:p>
            <a:pPr indent="-381000" lvl="0" marL="457200" rtl="0" algn="l">
              <a:lnSpc>
                <a:spcPct val="115000"/>
              </a:lnSpc>
              <a:spcBef>
                <a:spcPts val="1200"/>
              </a:spcBef>
              <a:spcAft>
                <a:spcPts val="0"/>
              </a:spcAft>
              <a:buClr>
                <a:srgbClr val="262626"/>
              </a:buClr>
              <a:buSzPts val="2400"/>
              <a:buChar char="●"/>
            </a:pPr>
            <a:r>
              <a:rPr lang="en-US" sz="1500"/>
              <a:t>Wisaeng, K. W. (2013). A Comparison of Different Classification Techniques for Bank Direct Marketing. </a:t>
            </a:r>
            <a:r>
              <a:rPr i="1" lang="en-US" sz="1500"/>
              <a:t>A Comparison of Differn Classification Techniques for Bank Direct Marketing</a:t>
            </a:r>
            <a:r>
              <a:rPr lang="en-US" sz="1500"/>
              <a:t>, </a:t>
            </a:r>
            <a:r>
              <a:rPr i="1" lang="en-US" sz="1500"/>
              <a:t>3</a:t>
            </a:r>
            <a:r>
              <a:rPr lang="en-US" sz="1500"/>
              <a:t>(2231-2307).</a:t>
            </a:r>
            <a:endParaRPr sz="1500"/>
          </a:p>
          <a:p>
            <a:pPr indent="-381000" lvl="0" marL="457200" rtl="0" algn="l">
              <a:lnSpc>
                <a:spcPct val="115000"/>
              </a:lnSpc>
              <a:spcBef>
                <a:spcPts val="0"/>
              </a:spcBef>
              <a:spcAft>
                <a:spcPts val="0"/>
              </a:spcAft>
              <a:buClr>
                <a:srgbClr val="262626"/>
              </a:buClr>
              <a:buSzPts val="2400"/>
              <a:buChar char="●"/>
            </a:pPr>
            <a:r>
              <a:rPr lang="en-US" sz="1500"/>
              <a:t>Moro, S., Cortez, P., &amp; Rita, P. (2014). A data-driven approach to predict the success of bank telemarketing. </a:t>
            </a:r>
            <a:r>
              <a:rPr i="1" lang="en-US" sz="1500"/>
              <a:t>Decision Support Systems</a:t>
            </a:r>
            <a:r>
              <a:rPr lang="en-US" sz="1500"/>
              <a:t>, </a:t>
            </a:r>
            <a:r>
              <a:rPr i="1" lang="en-US" sz="1500"/>
              <a:t>62</a:t>
            </a:r>
            <a:r>
              <a:rPr lang="en-US" sz="1500"/>
              <a:t>, 22–31. https://doi.org/10.1016/j.dss.2014.03.001</a:t>
            </a:r>
            <a:endParaRPr sz="1500"/>
          </a:p>
          <a:p>
            <a:pPr indent="-381000" lvl="0" marL="457200" rtl="0" algn="l">
              <a:lnSpc>
                <a:spcPct val="115000"/>
              </a:lnSpc>
              <a:spcBef>
                <a:spcPts val="0"/>
              </a:spcBef>
              <a:spcAft>
                <a:spcPts val="0"/>
              </a:spcAft>
              <a:buClr>
                <a:srgbClr val="262626"/>
              </a:buClr>
              <a:buSzPts val="2400"/>
              <a:buChar char="●"/>
            </a:pPr>
            <a:r>
              <a:rPr lang="en-US" sz="1500"/>
              <a:t>Moro, S., Cortez, P., &amp; Rita, P. (n.d.). </a:t>
            </a:r>
            <a:r>
              <a:rPr i="1" lang="en-US" sz="1500"/>
              <a:t>Bank Marketing Data Set</a:t>
            </a:r>
            <a:r>
              <a:rPr lang="en-US" sz="1500"/>
              <a:t>. UCI machine Learning Repository: Bank marketing data set. https://archive.ics.uci.edu/ml/datasets/bank+marketing.</a:t>
            </a:r>
            <a:endParaRPr sz="1500"/>
          </a:p>
          <a:p>
            <a:pPr indent="-381000" lvl="0" marL="457200" rtl="0" algn="l">
              <a:lnSpc>
                <a:spcPct val="115000"/>
              </a:lnSpc>
              <a:spcBef>
                <a:spcPts val="0"/>
              </a:spcBef>
              <a:spcAft>
                <a:spcPts val="0"/>
              </a:spcAft>
              <a:buClr>
                <a:srgbClr val="262626"/>
              </a:buClr>
              <a:buSzPts val="2400"/>
              <a:buChar char="●"/>
            </a:pPr>
            <a:r>
              <a:rPr lang="en-US" sz="1500"/>
              <a:t>Shapiro, B. B., &amp; Wyman, J. (2014, August 1). </a:t>
            </a:r>
            <a:r>
              <a:rPr i="1" lang="en-US" sz="1500"/>
              <a:t>New ways to reach your customers</a:t>
            </a:r>
            <a:r>
              <a:rPr lang="en-US" sz="1500"/>
              <a:t>. Harvard Business Review. https://hbr.org/1981/07/new-ways-to-reach-your-customers. </a:t>
            </a:r>
            <a:endParaRPr sz="2000">
              <a:solidFill>
                <a:srgbClr val="262626"/>
              </a:solidFill>
            </a:endParaRPr>
          </a:p>
        </p:txBody>
      </p:sp>
      <p:cxnSp>
        <p:nvCxnSpPr>
          <p:cNvPr id="596" name="Google Shape;596;p15"/>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597" name="Google Shape;597;p15"/>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598" name="Google Shape;598;p15"/>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4"/>
          <p:cNvSpPr txBox="1"/>
          <p:nvPr>
            <p:ph type="title"/>
          </p:nvPr>
        </p:nvSpPr>
        <p:spPr>
          <a:xfrm>
            <a:off x="1097275" y="286597"/>
            <a:ext cx="10058400" cy="3126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700"/>
              <a:buFont typeface="Arial"/>
              <a:buNone/>
            </a:pPr>
            <a:r>
              <a:rPr lang="en-US" sz="5200">
                <a:solidFill>
                  <a:srgbClr val="3F3F3F"/>
                </a:solidFill>
              </a:rPr>
              <a:t>Thank You</a:t>
            </a:r>
            <a:endParaRPr sz="5200" cap="none">
              <a:solidFill>
                <a:srgbClr val="3F3F3F"/>
              </a:solidFill>
            </a:endParaRPr>
          </a:p>
        </p:txBody>
      </p:sp>
      <p:cxnSp>
        <p:nvCxnSpPr>
          <p:cNvPr id="604" name="Google Shape;604;p14"/>
          <p:cNvCxnSpPr/>
          <p:nvPr/>
        </p:nvCxnSpPr>
        <p:spPr>
          <a:xfrm>
            <a:off x="1023650" y="351927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605" name="Google Shape;605;p14"/>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606" name="Google Shape;606;p14"/>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cap="none">
                <a:solidFill>
                  <a:srgbClr val="3F3F3F"/>
                </a:solidFill>
                <a:latin typeface="Arial"/>
                <a:ea typeface="Arial"/>
                <a:cs typeface="Arial"/>
                <a:sym typeface="Arial"/>
              </a:rPr>
              <a:t>Problem Statement</a:t>
            </a:r>
            <a:endParaRPr b="0" sz="4700" cap="none">
              <a:solidFill>
                <a:srgbClr val="3F3F3F"/>
              </a:solidFill>
              <a:latin typeface="Arial"/>
              <a:ea typeface="Arial"/>
              <a:cs typeface="Arial"/>
              <a:sym typeface="Arial"/>
            </a:endParaRPr>
          </a:p>
        </p:txBody>
      </p:sp>
      <p:sp>
        <p:nvSpPr>
          <p:cNvPr id="350" name="Google Shape;350;p3"/>
          <p:cNvSpPr txBox="1"/>
          <p:nvPr>
            <p:ph idx="1" type="body"/>
          </p:nvPr>
        </p:nvSpPr>
        <p:spPr>
          <a:xfrm>
            <a:off x="1108950" y="2117475"/>
            <a:ext cx="7015875" cy="3760800"/>
          </a:xfrm>
          <a:prstGeom prst="rect">
            <a:avLst/>
          </a:prstGeom>
          <a:no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Clr>
                <a:schemeClr val="dk1"/>
              </a:buClr>
              <a:buSzPts val="770"/>
              <a:buNone/>
            </a:pPr>
            <a:r>
              <a:rPr lang="en-US" sz="2000">
                <a:latin typeface="Arial"/>
                <a:ea typeface="Arial"/>
                <a:cs typeface="Arial"/>
                <a:sym typeface="Arial"/>
              </a:rPr>
              <a:t>The investment and portfolio department of the Bank of Portugal has been conducting direct marketing campaigns to identify potential customers who would subscribe to their term deposits. The objective of our analysis is to develop a robust machine learning algorithm to predict if a potential client will subscribe to the Bank’s term deposits.</a:t>
            </a:r>
            <a:endParaRPr/>
          </a:p>
        </p:txBody>
      </p:sp>
      <p:sp>
        <p:nvSpPr>
          <p:cNvPr id="351" name="Google Shape;351;p3"/>
          <p:cNvSpPr txBox="1"/>
          <p:nvPr>
            <p:ph idx="12" type="sldNum"/>
          </p:nvPr>
        </p:nvSpPr>
        <p:spPr>
          <a:xfrm>
            <a:off x="11717482" y="6437313"/>
            <a:ext cx="78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r>
              <a:rPr lang="en-US"/>
              <a:t>3</a:t>
            </a:r>
            <a:endParaRPr/>
          </a:p>
        </p:txBody>
      </p:sp>
      <p:cxnSp>
        <p:nvCxnSpPr>
          <p:cNvPr id="352" name="Google Shape;352;p3"/>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pic>
        <p:nvPicPr>
          <p:cNvPr descr="A desktop with a ruler and various office supplies" id="353" name="Google Shape;353;p3"/>
          <p:cNvPicPr preferRelativeResize="0"/>
          <p:nvPr/>
        </p:nvPicPr>
        <p:blipFill rotWithShape="1">
          <a:blip r:embed="rId3">
            <a:alphaModFix/>
          </a:blip>
          <a:srcRect b="0" l="9427" r="45006" t="0"/>
          <a:stretch/>
        </p:blipFill>
        <p:spPr>
          <a:xfrm>
            <a:off x="8391525" y="2117475"/>
            <a:ext cx="2762250" cy="3155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cap="none">
                <a:solidFill>
                  <a:srgbClr val="3F3F3F"/>
                </a:solidFill>
                <a:latin typeface="Arial"/>
                <a:ea typeface="Arial"/>
                <a:cs typeface="Arial"/>
                <a:sym typeface="Arial"/>
              </a:rPr>
              <a:t>Business Relevance</a:t>
            </a:r>
            <a:endParaRPr/>
          </a:p>
        </p:txBody>
      </p:sp>
      <p:sp>
        <p:nvSpPr>
          <p:cNvPr id="359" name="Google Shape;359;p4"/>
          <p:cNvSpPr txBox="1"/>
          <p:nvPr>
            <p:ph idx="1" type="body"/>
          </p:nvPr>
        </p:nvSpPr>
        <p:spPr>
          <a:xfrm>
            <a:off x="1108950" y="2117475"/>
            <a:ext cx="9974100" cy="3760800"/>
          </a:xfrm>
          <a:prstGeom prst="rect">
            <a:avLst/>
          </a:prstGeom>
          <a:noFill/>
          <a:ln>
            <a:noFill/>
          </a:ln>
        </p:spPr>
        <p:txBody>
          <a:bodyPr anchorCtr="0" anchor="t" bIns="45700" lIns="0" spcFirstLastPara="1" rIns="0" wrap="square" tIns="45700">
            <a:normAutofit/>
          </a:bodyPr>
          <a:lstStyle/>
          <a:p>
            <a:pPr indent="-440255" lvl="0" marL="457200" rtl="0" algn="l">
              <a:lnSpc>
                <a:spcPct val="110000"/>
              </a:lnSpc>
              <a:spcBef>
                <a:spcPts val="1200"/>
              </a:spcBef>
              <a:spcAft>
                <a:spcPts val="0"/>
              </a:spcAft>
              <a:buClr>
                <a:schemeClr val="dk1"/>
              </a:buClr>
              <a:buSzPts val="1600"/>
              <a:buFont typeface="Times New Roman"/>
              <a:buChar char="●"/>
            </a:pPr>
            <a:r>
              <a:rPr lang="en-US" sz="2133">
                <a:latin typeface="Times New Roman"/>
                <a:ea typeface="Times New Roman"/>
                <a:cs typeface="Times New Roman"/>
                <a:sym typeface="Times New Roman"/>
              </a:rPr>
              <a:t>Increase revenue for the bank</a:t>
            </a:r>
            <a:endParaRPr/>
          </a:p>
          <a:p>
            <a:pPr indent="-440255" lvl="1" marL="914400" rtl="0" algn="l">
              <a:lnSpc>
                <a:spcPct val="100000"/>
              </a:lnSpc>
              <a:spcBef>
                <a:spcPts val="200"/>
              </a:spcBef>
              <a:spcAft>
                <a:spcPts val="0"/>
              </a:spcAft>
              <a:buSzPts val="1600"/>
              <a:buFont typeface="Times New Roman"/>
              <a:buChar char="○"/>
            </a:pPr>
            <a:r>
              <a:rPr lang="en-US" sz="2133">
                <a:latin typeface="Times New Roman"/>
                <a:ea typeface="Times New Roman"/>
                <a:cs typeface="Times New Roman"/>
                <a:sym typeface="Times New Roman"/>
              </a:rPr>
              <a:t>Term deposits increase the banks liquidity</a:t>
            </a:r>
            <a:endParaRPr/>
          </a:p>
          <a:p>
            <a:pPr indent="-440255" lvl="1" marL="914400" rtl="0" algn="l">
              <a:lnSpc>
                <a:spcPct val="100000"/>
              </a:lnSpc>
              <a:spcBef>
                <a:spcPts val="200"/>
              </a:spcBef>
              <a:spcAft>
                <a:spcPts val="0"/>
              </a:spcAft>
              <a:buSzPts val="1600"/>
              <a:buFont typeface="Times New Roman"/>
              <a:buChar char="○"/>
            </a:pPr>
            <a:r>
              <a:rPr lang="en-US" sz="2133">
                <a:latin typeface="Times New Roman"/>
                <a:ea typeface="Times New Roman"/>
                <a:cs typeface="Times New Roman"/>
                <a:sym typeface="Times New Roman"/>
              </a:rPr>
              <a:t>The bank can then invest in higher gain financial ventures to turn a profit</a:t>
            </a:r>
            <a:endParaRPr/>
          </a:p>
          <a:p>
            <a:pPr indent="-440255" lvl="0" marL="457200" rtl="0" algn="l">
              <a:lnSpc>
                <a:spcPct val="110000"/>
              </a:lnSpc>
              <a:spcBef>
                <a:spcPts val="1200"/>
              </a:spcBef>
              <a:spcAft>
                <a:spcPts val="0"/>
              </a:spcAft>
              <a:buClr>
                <a:schemeClr val="dk1"/>
              </a:buClr>
              <a:buSzPts val="1600"/>
              <a:buFont typeface="Times New Roman"/>
              <a:buChar char="●"/>
            </a:pPr>
            <a:r>
              <a:rPr lang="en-US" sz="2133">
                <a:latin typeface="Times New Roman"/>
                <a:ea typeface="Times New Roman"/>
                <a:cs typeface="Times New Roman"/>
                <a:sym typeface="Times New Roman"/>
              </a:rPr>
              <a:t>Focused marketing efforts towards clients most likely to subscribe for a term deposit</a:t>
            </a:r>
            <a:endParaRPr/>
          </a:p>
          <a:p>
            <a:pPr indent="-440255" lvl="0" marL="457200" rtl="0" algn="l">
              <a:lnSpc>
                <a:spcPct val="110000"/>
              </a:lnSpc>
              <a:spcBef>
                <a:spcPts val="1200"/>
              </a:spcBef>
              <a:spcAft>
                <a:spcPts val="0"/>
              </a:spcAft>
              <a:buClr>
                <a:schemeClr val="dk1"/>
              </a:buClr>
              <a:buSzPts val="1600"/>
              <a:buFont typeface="Times New Roman"/>
              <a:buChar char="●"/>
            </a:pPr>
            <a:r>
              <a:rPr lang="en-US" sz="2133">
                <a:latin typeface="Times New Roman"/>
                <a:ea typeface="Times New Roman"/>
                <a:cs typeface="Times New Roman"/>
                <a:sym typeface="Times New Roman"/>
              </a:rPr>
              <a:t>Successful predictions of a client’s intentions will overall increase the efficiency and profitability of the bank</a:t>
            </a:r>
            <a:endParaRPr/>
          </a:p>
        </p:txBody>
      </p:sp>
      <p:cxnSp>
        <p:nvCxnSpPr>
          <p:cNvPr id="360" name="Google Shape;360;p4"/>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361" name="Google Shape;361;p4"/>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362" name="Google Shape;362;p4"/>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a:solidFill>
                  <a:srgbClr val="3F3F3F"/>
                </a:solidFill>
              </a:rPr>
              <a:t>Literature </a:t>
            </a:r>
            <a:endParaRPr b="0" sz="4700" cap="none">
              <a:solidFill>
                <a:srgbClr val="3F3F3F"/>
              </a:solidFill>
              <a:latin typeface="Arial"/>
              <a:ea typeface="Arial"/>
              <a:cs typeface="Arial"/>
              <a:sym typeface="Arial"/>
            </a:endParaRPr>
          </a:p>
        </p:txBody>
      </p:sp>
      <p:sp>
        <p:nvSpPr>
          <p:cNvPr id="368" name="Google Shape;368;p6"/>
          <p:cNvSpPr txBox="1"/>
          <p:nvPr>
            <p:ph idx="1" type="body"/>
          </p:nvPr>
        </p:nvSpPr>
        <p:spPr>
          <a:xfrm>
            <a:off x="1108950" y="2117475"/>
            <a:ext cx="9974100" cy="3760800"/>
          </a:xfrm>
          <a:prstGeom prst="rect">
            <a:avLst/>
          </a:prstGeom>
          <a:noFill/>
          <a:ln>
            <a:noFill/>
          </a:ln>
        </p:spPr>
        <p:txBody>
          <a:bodyPr anchorCtr="0" anchor="t" bIns="45700" lIns="0" spcFirstLastPara="1" rIns="0" wrap="square" tIns="45700">
            <a:normAutofit fontScale="77500" lnSpcReduction="20000"/>
          </a:bodyPr>
          <a:lstStyle/>
          <a:p>
            <a:pPr indent="-327025" lvl="0" marL="457200" rtl="0" algn="l">
              <a:lnSpc>
                <a:spcPct val="115000"/>
              </a:lnSpc>
              <a:spcBef>
                <a:spcPts val="1200"/>
              </a:spcBef>
              <a:spcAft>
                <a:spcPts val="0"/>
              </a:spcAft>
              <a:buClr>
                <a:srgbClr val="262626"/>
              </a:buClr>
              <a:buSzPct val="71428"/>
              <a:buChar char="●"/>
            </a:pPr>
            <a:r>
              <a:rPr lang="en-US"/>
              <a:t>Current literature reinforces the importance of identify the customers most likely to purchase a product and with a </a:t>
            </a:r>
            <a:r>
              <a:rPr lang="en-US"/>
              <a:t>variety</a:t>
            </a:r>
            <a:r>
              <a:rPr lang="en-US"/>
              <a:t> of machine learning approaches appearing at the forefront.</a:t>
            </a:r>
            <a:endParaRPr/>
          </a:p>
          <a:p>
            <a:pPr indent="-319563" lvl="0" marL="457200" rtl="0" algn="l">
              <a:lnSpc>
                <a:spcPct val="130000"/>
              </a:lnSpc>
              <a:spcBef>
                <a:spcPts val="1200"/>
              </a:spcBef>
              <a:spcAft>
                <a:spcPts val="0"/>
              </a:spcAft>
              <a:buSzPct val="64285"/>
              <a:buChar char="●"/>
            </a:pPr>
            <a:r>
              <a:rPr lang="en-US"/>
              <a:t>Popular methods for classifying customer </a:t>
            </a:r>
            <a:r>
              <a:rPr lang="en-US"/>
              <a:t>conversion</a:t>
            </a:r>
            <a:r>
              <a:rPr lang="en-US"/>
              <a:t> </a:t>
            </a:r>
            <a:r>
              <a:rPr lang="en-US"/>
              <a:t>include</a:t>
            </a:r>
            <a:r>
              <a:rPr lang="en-US"/>
              <a:t> SVM, NN, Logistic Regression, and KNN models</a:t>
            </a:r>
            <a:endParaRPr/>
          </a:p>
          <a:p>
            <a:pPr indent="-319563" lvl="0" marL="457200" rtl="0" algn="l">
              <a:lnSpc>
                <a:spcPct val="130000"/>
              </a:lnSpc>
              <a:spcBef>
                <a:spcPts val="1200"/>
              </a:spcBef>
              <a:spcAft>
                <a:spcPts val="0"/>
              </a:spcAft>
              <a:buSzPct val="64285"/>
              <a:buChar char="●"/>
            </a:pPr>
            <a:r>
              <a:rPr lang="en-US"/>
              <a:t>Majority of research is focused on developing accurate machine learning models</a:t>
            </a:r>
            <a:endParaRPr/>
          </a:p>
          <a:p>
            <a:pPr indent="-319563" lvl="0" marL="457200" rtl="0" algn="l">
              <a:lnSpc>
                <a:spcPct val="130000"/>
              </a:lnSpc>
              <a:spcBef>
                <a:spcPts val="1200"/>
              </a:spcBef>
              <a:spcAft>
                <a:spcPts val="0"/>
              </a:spcAft>
              <a:buSzPct val="64285"/>
              <a:buChar char="●"/>
            </a:pPr>
            <a:r>
              <a:rPr lang="en-US"/>
              <a:t>Our approach is unique in that we intend to convert our findings into actionable business </a:t>
            </a:r>
            <a:r>
              <a:rPr lang="en-US"/>
              <a:t>insights</a:t>
            </a:r>
            <a:endParaRPr/>
          </a:p>
        </p:txBody>
      </p:sp>
      <p:cxnSp>
        <p:nvCxnSpPr>
          <p:cNvPr id="369" name="Google Shape;369;p6"/>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370" name="Google Shape;370;p6"/>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371" name="Google Shape;371;p6"/>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cap="none">
                <a:solidFill>
                  <a:srgbClr val="3F3F3F"/>
                </a:solidFill>
                <a:latin typeface="Arial"/>
                <a:ea typeface="Arial"/>
                <a:cs typeface="Arial"/>
                <a:sym typeface="Arial"/>
              </a:rPr>
              <a:t>Data Description </a:t>
            </a:r>
            <a:endParaRPr b="0" sz="4700" cap="none">
              <a:solidFill>
                <a:srgbClr val="3F3F3F"/>
              </a:solidFill>
              <a:latin typeface="Arial"/>
              <a:ea typeface="Arial"/>
              <a:cs typeface="Arial"/>
              <a:sym typeface="Arial"/>
            </a:endParaRPr>
          </a:p>
        </p:txBody>
      </p:sp>
      <p:sp>
        <p:nvSpPr>
          <p:cNvPr id="377" name="Google Shape;377;p5"/>
          <p:cNvSpPr txBox="1"/>
          <p:nvPr>
            <p:ph idx="1" type="body"/>
          </p:nvPr>
        </p:nvSpPr>
        <p:spPr>
          <a:xfrm>
            <a:off x="1108950" y="2117475"/>
            <a:ext cx="8549400" cy="3760800"/>
          </a:xfrm>
          <a:prstGeom prst="rect">
            <a:avLst/>
          </a:prstGeom>
          <a:noFill/>
          <a:ln>
            <a:noFill/>
          </a:ln>
        </p:spPr>
        <p:txBody>
          <a:bodyPr anchorCtr="0" anchor="t" bIns="45700" lIns="0" spcFirstLastPara="1" rIns="0" wrap="square" tIns="45700">
            <a:normAutofit/>
          </a:bodyPr>
          <a:lstStyle/>
          <a:p>
            <a:pPr indent="-357981" lvl="0" marL="457200" rtl="0" algn="l">
              <a:lnSpc>
                <a:spcPct val="130000"/>
              </a:lnSpc>
              <a:spcBef>
                <a:spcPts val="1200"/>
              </a:spcBef>
              <a:spcAft>
                <a:spcPts val="0"/>
              </a:spcAft>
              <a:buClr>
                <a:srgbClr val="262626"/>
              </a:buClr>
              <a:buSzPts val="2000"/>
              <a:buFont typeface="Arial"/>
              <a:buChar char="●"/>
            </a:pPr>
            <a:r>
              <a:rPr lang="en-US" sz="2000">
                <a:solidFill>
                  <a:srgbClr val="262626"/>
                </a:solidFill>
                <a:latin typeface="Arial"/>
                <a:ea typeface="Arial"/>
                <a:cs typeface="Arial"/>
                <a:sym typeface="Arial"/>
              </a:rPr>
              <a:t>Dataset contains information from a telephone marketing campaign of a Portugese bank</a:t>
            </a:r>
            <a:endParaRPr/>
          </a:p>
          <a:p>
            <a:pPr indent="-357981" lvl="0" marL="457200" rtl="0" algn="l">
              <a:lnSpc>
                <a:spcPct val="130000"/>
              </a:lnSpc>
              <a:spcBef>
                <a:spcPts val="1200"/>
              </a:spcBef>
              <a:spcAft>
                <a:spcPts val="0"/>
              </a:spcAft>
              <a:buClr>
                <a:srgbClr val="262626"/>
              </a:buClr>
              <a:buSzPts val="2000"/>
              <a:buFont typeface="Arial"/>
              <a:buChar char="●"/>
            </a:pPr>
            <a:r>
              <a:rPr lang="en-US" sz="2000">
                <a:solidFill>
                  <a:srgbClr val="262626"/>
                </a:solidFill>
                <a:latin typeface="Arial"/>
                <a:ea typeface="Arial"/>
                <a:cs typeface="Arial"/>
                <a:sym typeface="Arial"/>
              </a:rPr>
              <a:t>Consists of 20 columns and 41188 records</a:t>
            </a:r>
            <a:endParaRPr/>
          </a:p>
          <a:p>
            <a:pPr indent="-357981" lvl="0" marL="457200" rtl="0" algn="l">
              <a:lnSpc>
                <a:spcPct val="130000"/>
              </a:lnSpc>
              <a:spcBef>
                <a:spcPts val="1200"/>
              </a:spcBef>
              <a:spcAft>
                <a:spcPts val="0"/>
              </a:spcAft>
              <a:buClr>
                <a:srgbClr val="262626"/>
              </a:buClr>
              <a:buSzPts val="2000"/>
              <a:buFont typeface="Arial"/>
              <a:buChar char="●"/>
            </a:pPr>
            <a:r>
              <a:rPr lang="en-US" sz="2000">
                <a:solidFill>
                  <a:srgbClr val="262626"/>
                </a:solidFill>
                <a:latin typeface="Arial"/>
                <a:ea typeface="Arial"/>
                <a:cs typeface="Arial"/>
                <a:sym typeface="Arial"/>
              </a:rPr>
              <a:t>Target variable is conversion of customers to investment in term deposits</a:t>
            </a:r>
            <a:endParaRPr/>
          </a:p>
          <a:p>
            <a:pPr indent="-357981" lvl="0" marL="457200" rtl="0" algn="l">
              <a:lnSpc>
                <a:spcPct val="130000"/>
              </a:lnSpc>
              <a:spcBef>
                <a:spcPts val="1200"/>
              </a:spcBef>
              <a:spcAft>
                <a:spcPts val="0"/>
              </a:spcAft>
              <a:buClr>
                <a:srgbClr val="262626"/>
              </a:buClr>
              <a:buSzPts val="2000"/>
              <a:buFont typeface="Arial"/>
              <a:buChar char="●"/>
            </a:pPr>
            <a:r>
              <a:rPr lang="en-US" sz="2000">
                <a:solidFill>
                  <a:srgbClr val="262626"/>
                </a:solidFill>
                <a:latin typeface="Arial"/>
                <a:ea typeface="Arial"/>
                <a:cs typeface="Arial"/>
                <a:sym typeface="Arial"/>
              </a:rPr>
              <a:t>Time frame is May 2008-November 2010</a:t>
            </a:r>
            <a:endParaRPr/>
          </a:p>
          <a:p>
            <a:pPr indent="-357981" lvl="0" marL="457200" rtl="0" algn="l">
              <a:lnSpc>
                <a:spcPct val="130000"/>
              </a:lnSpc>
              <a:spcBef>
                <a:spcPts val="1200"/>
              </a:spcBef>
              <a:spcAft>
                <a:spcPts val="0"/>
              </a:spcAft>
              <a:buClr>
                <a:srgbClr val="262626"/>
              </a:buClr>
              <a:buSzPts val="2000"/>
              <a:buFont typeface="Arial"/>
              <a:buChar char="●"/>
            </a:pPr>
            <a:r>
              <a:rPr lang="en-US" sz="2000">
                <a:solidFill>
                  <a:srgbClr val="262626"/>
                </a:solidFill>
                <a:latin typeface="Arial"/>
                <a:ea typeface="Arial"/>
                <a:cs typeface="Arial"/>
                <a:sym typeface="Arial"/>
              </a:rPr>
              <a:t>Dataset obtained from UCI Machine Learning Repository </a:t>
            </a:r>
            <a:endParaRPr/>
          </a:p>
        </p:txBody>
      </p:sp>
      <p:cxnSp>
        <p:nvCxnSpPr>
          <p:cNvPr id="378" name="Google Shape;378;p5"/>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379" name="Google Shape;379;p5"/>
          <p:cNvSpPr txBox="1"/>
          <p:nvPr/>
        </p:nvSpPr>
        <p:spPr>
          <a:xfrm>
            <a:off x="11549269" y="6488296"/>
            <a:ext cx="642731" cy="4078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descr="Laptop with phone and calculator" id="380" name="Google Shape;380;p5"/>
          <p:cNvPicPr preferRelativeResize="0"/>
          <p:nvPr/>
        </p:nvPicPr>
        <p:blipFill rotWithShape="1">
          <a:blip r:embed="rId3">
            <a:alphaModFix/>
          </a:blip>
          <a:srcRect b="0" l="0" r="0" t="0"/>
          <a:stretch/>
        </p:blipFill>
        <p:spPr>
          <a:xfrm>
            <a:off x="8686800" y="2283375"/>
            <a:ext cx="3429000" cy="3429000"/>
          </a:xfrm>
          <a:prstGeom prst="rect">
            <a:avLst/>
          </a:prstGeom>
          <a:noFill/>
          <a:ln>
            <a:noFill/>
          </a:ln>
        </p:spPr>
      </p:pic>
      <p:sp>
        <p:nvSpPr>
          <p:cNvPr id="381" name="Google Shape;381;p5"/>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e788c2fedb_1_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700"/>
              <a:buFont typeface="Arial"/>
              <a:buNone/>
            </a:pPr>
            <a:r>
              <a:rPr b="0" lang="en-US" sz="4700">
                <a:solidFill>
                  <a:srgbClr val="3F3F3F"/>
                </a:solidFill>
              </a:rPr>
              <a:t>Data Exploration</a:t>
            </a:r>
            <a:endParaRPr b="0" sz="4700" cap="none">
              <a:solidFill>
                <a:srgbClr val="3F3F3F"/>
              </a:solidFill>
              <a:latin typeface="Arial"/>
              <a:ea typeface="Arial"/>
              <a:cs typeface="Arial"/>
              <a:sym typeface="Arial"/>
            </a:endParaRPr>
          </a:p>
        </p:txBody>
      </p:sp>
      <p:sp>
        <p:nvSpPr>
          <p:cNvPr id="387" name="Google Shape;387;ge788c2fedb_1_7"/>
          <p:cNvSpPr txBox="1"/>
          <p:nvPr>
            <p:ph idx="1" type="body"/>
          </p:nvPr>
        </p:nvSpPr>
        <p:spPr>
          <a:xfrm>
            <a:off x="1108950" y="2117475"/>
            <a:ext cx="9974100" cy="3760800"/>
          </a:xfrm>
          <a:prstGeom prst="rect">
            <a:avLst/>
          </a:prstGeom>
          <a:noFill/>
          <a:ln>
            <a:noFill/>
          </a:ln>
        </p:spPr>
        <p:txBody>
          <a:bodyPr anchorCtr="0" anchor="t" bIns="45700" lIns="0" spcFirstLastPara="1" rIns="0" wrap="square" tIns="45700">
            <a:normAutofit/>
          </a:bodyPr>
          <a:lstStyle/>
          <a:p>
            <a:pPr indent="-357981" lvl="0" marL="457200" rtl="0" algn="l">
              <a:lnSpc>
                <a:spcPct val="130000"/>
              </a:lnSpc>
              <a:spcBef>
                <a:spcPts val="1200"/>
              </a:spcBef>
              <a:spcAft>
                <a:spcPts val="0"/>
              </a:spcAft>
              <a:buClr>
                <a:srgbClr val="262626"/>
              </a:buClr>
              <a:buSzPts val="2000"/>
              <a:buFont typeface="Arial"/>
              <a:buChar char="●"/>
            </a:pPr>
            <a:r>
              <a:rPr lang="en-US" sz="2000">
                <a:solidFill>
                  <a:srgbClr val="262626"/>
                </a:solidFill>
              </a:rPr>
              <a:t>Each variable was explored by using several visualizing techniques</a:t>
            </a:r>
            <a:endParaRPr sz="2000">
              <a:solidFill>
                <a:srgbClr val="262626"/>
              </a:solidFill>
            </a:endParaRPr>
          </a:p>
          <a:p>
            <a:pPr indent="-355600" lvl="1" marL="914400" rtl="0" algn="l">
              <a:lnSpc>
                <a:spcPct val="130000"/>
              </a:lnSpc>
              <a:spcBef>
                <a:spcPts val="1200"/>
              </a:spcBef>
              <a:spcAft>
                <a:spcPts val="0"/>
              </a:spcAft>
              <a:buClr>
                <a:srgbClr val="262626"/>
              </a:buClr>
              <a:buSzPts val="2000"/>
              <a:buChar char="◦"/>
            </a:pPr>
            <a:r>
              <a:rPr lang="en-US" sz="2000">
                <a:solidFill>
                  <a:srgbClr val="262626"/>
                </a:solidFill>
              </a:rPr>
              <a:t>This helped identify outliers and see the overall trend of data</a:t>
            </a:r>
            <a:endParaRPr sz="2000">
              <a:solidFill>
                <a:srgbClr val="262626"/>
              </a:solidFill>
            </a:endParaRPr>
          </a:p>
          <a:p>
            <a:pPr indent="-355600" lvl="0" marL="457200" rtl="0" algn="l">
              <a:lnSpc>
                <a:spcPct val="130000"/>
              </a:lnSpc>
              <a:spcBef>
                <a:spcPts val="1200"/>
              </a:spcBef>
              <a:spcAft>
                <a:spcPts val="0"/>
              </a:spcAft>
              <a:buClr>
                <a:srgbClr val="262626"/>
              </a:buClr>
              <a:buSzPts val="2000"/>
              <a:buChar char="●"/>
            </a:pPr>
            <a:r>
              <a:rPr lang="en-US" sz="2000">
                <a:solidFill>
                  <a:srgbClr val="262626"/>
                </a:solidFill>
              </a:rPr>
              <a:t>Correlation heat maps between variables highlighted any positive or negative relationships</a:t>
            </a:r>
            <a:endParaRPr sz="2000">
              <a:solidFill>
                <a:srgbClr val="262626"/>
              </a:solidFill>
            </a:endParaRPr>
          </a:p>
          <a:p>
            <a:pPr indent="-355600" lvl="0" marL="457200" rtl="0" algn="l">
              <a:lnSpc>
                <a:spcPct val="130000"/>
              </a:lnSpc>
              <a:spcBef>
                <a:spcPts val="1200"/>
              </a:spcBef>
              <a:spcAft>
                <a:spcPts val="0"/>
              </a:spcAft>
              <a:buClr>
                <a:srgbClr val="262626"/>
              </a:buClr>
              <a:buSzPts val="2000"/>
              <a:buChar char="●"/>
            </a:pPr>
            <a:r>
              <a:rPr lang="en-US" sz="2000">
                <a:solidFill>
                  <a:srgbClr val="262626"/>
                </a:solidFill>
              </a:rPr>
              <a:t>Variables with </a:t>
            </a:r>
            <a:r>
              <a:rPr lang="en-US" sz="2000">
                <a:solidFill>
                  <a:srgbClr val="262626"/>
                </a:solidFill>
              </a:rPr>
              <a:t>strong</a:t>
            </a:r>
            <a:r>
              <a:rPr lang="en-US" sz="2000">
                <a:solidFill>
                  <a:srgbClr val="262626"/>
                </a:solidFill>
              </a:rPr>
              <a:t> expected correlations were explored further with plots</a:t>
            </a:r>
            <a:endParaRPr sz="2000">
              <a:solidFill>
                <a:srgbClr val="262626"/>
              </a:solidFill>
            </a:endParaRPr>
          </a:p>
        </p:txBody>
      </p:sp>
      <p:cxnSp>
        <p:nvCxnSpPr>
          <p:cNvPr id="388" name="Google Shape;388;ge788c2fedb_1_7"/>
          <p:cNvCxnSpPr/>
          <p:nvPr/>
        </p:nvCxnSpPr>
        <p:spPr>
          <a:xfrm>
            <a:off x="1108950" y="1762125"/>
            <a:ext cx="9974100" cy="0"/>
          </a:xfrm>
          <a:prstGeom prst="straightConnector1">
            <a:avLst/>
          </a:prstGeom>
          <a:noFill/>
          <a:ln cap="flat" cmpd="sng" w="9525">
            <a:solidFill>
              <a:schemeClr val="accent2"/>
            </a:solidFill>
            <a:prstDash val="solid"/>
            <a:miter lim="800000"/>
            <a:headEnd len="sm" w="sm" type="none"/>
            <a:tailEnd len="sm" w="sm" type="none"/>
          </a:ln>
        </p:spPr>
      </p:cxnSp>
      <p:sp>
        <p:nvSpPr>
          <p:cNvPr id="389" name="Google Shape;389;ge788c2fedb_1_7"/>
          <p:cNvSpPr txBox="1"/>
          <p:nvPr/>
        </p:nvSpPr>
        <p:spPr>
          <a:xfrm>
            <a:off x="11549269" y="6488296"/>
            <a:ext cx="642600" cy="40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390" name="Google Shape;390;ge788c2fedb_1_7"/>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e69721b2a6_0_0"/>
          <p:cNvSpPr txBox="1"/>
          <p:nvPr>
            <p:ph type="title"/>
          </p:nvPr>
        </p:nvSpPr>
        <p:spPr>
          <a:xfrm>
            <a:off x="1097280" y="206278"/>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 </a:t>
            </a:r>
            <a:r>
              <a:rPr b="0" lang="en-US"/>
              <a:t>Methods - Count Plots</a:t>
            </a:r>
            <a:endParaRPr b="0"/>
          </a:p>
        </p:txBody>
      </p:sp>
      <p:sp>
        <p:nvSpPr>
          <p:cNvPr id="397" name="Google Shape;397;ge69721b2a6_0_0"/>
          <p:cNvSpPr txBox="1"/>
          <p:nvPr>
            <p:ph idx="1" type="body"/>
          </p:nvPr>
        </p:nvSpPr>
        <p:spPr>
          <a:xfrm>
            <a:off x="1097275" y="1852775"/>
            <a:ext cx="10058400" cy="45942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SzPts val="2000"/>
              <a:buChar char="-"/>
            </a:pPr>
            <a:r>
              <a:rPr lang="en-US" sz="2000"/>
              <a:t>Straight forward visualization for categorical variables</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Char char=" "/>
            </a:pPr>
            <a:r>
              <a:t/>
            </a:r>
            <a:endParaRPr sz="2000"/>
          </a:p>
        </p:txBody>
      </p:sp>
      <p:sp>
        <p:nvSpPr>
          <p:cNvPr id="398" name="Google Shape;398;ge69721b2a6_0_0"/>
          <p:cNvSpPr txBox="1"/>
          <p:nvPr>
            <p:ph idx="12" type="sldNum"/>
          </p:nvPr>
        </p:nvSpPr>
        <p:spPr>
          <a:xfrm>
            <a:off x="11714832" y="6446963"/>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399" name="Google Shape;399;ge69721b2a6_0_0"/>
          <p:cNvPicPr preferRelativeResize="0"/>
          <p:nvPr/>
        </p:nvPicPr>
        <p:blipFill>
          <a:blip r:embed="rId3">
            <a:alphaModFix/>
          </a:blip>
          <a:stretch>
            <a:fillRect/>
          </a:stretch>
        </p:blipFill>
        <p:spPr>
          <a:xfrm>
            <a:off x="854625" y="2468667"/>
            <a:ext cx="10058399" cy="42848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b854bab185_0_3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a:t>Methods - Box Plots &amp; Histograms</a:t>
            </a:r>
            <a:endParaRPr b="0"/>
          </a:p>
        </p:txBody>
      </p:sp>
      <p:sp>
        <p:nvSpPr>
          <p:cNvPr id="406" name="Google Shape;406;gb854bab185_0_34"/>
          <p:cNvSpPr txBox="1"/>
          <p:nvPr>
            <p:ph idx="1" type="body"/>
          </p:nvPr>
        </p:nvSpPr>
        <p:spPr>
          <a:xfrm>
            <a:off x="1097280" y="2108201"/>
            <a:ext cx="10058400" cy="37608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SzPts val="2000"/>
              <a:buChar char="-"/>
            </a:pPr>
            <a:r>
              <a:rPr lang="en-US" sz="2000"/>
              <a:t>More </a:t>
            </a:r>
            <a:r>
              <a:rPr lang="en-US" sz="2000"/>
              <a:t>applicable</a:t>
            </a:r>
            <a:r>
              <a:rPr lang="en-US" sz="2000"/>
              <a:t> for numerical variables</a:t>
            </a:r>
            <a:endParaRPr sz="2000"/>
          </a:p>
          <a:p>
            <a:pPr indent="-355600" lvl="0" marL="457200" rtl="0" algn="l">
              <a:spcBef>
                <a:spcPts val="0"/>
              </a:spcBef>
              <a:spcAft>
                <a:spcPts val="0"/>
              </a:spcAft>
              <a:buSzPts val="2000"/>
              <a:buChar char="-"/>
            </a:pPr>
            <a:r>
              <a:rPr lang="en-US" sz="2000"/>
              <a:t>Helps identify outliers and other data hiccups</a:t>
            </a:r>
            <a:endParaRPr sz="2000"/>
          </a:p>
        </p:txBody>
      </p:sp>
      <p:sp>
        <p:nvSpPr>
          <p:cNvPr id="407" name="Google Shape;407;gb854bab185_0_34"/>
          <p:cNvSpPr txBox="1"/>
          <p:nvPr>
            <p:ph idx="12" type="sldNum"/>
          </p:nvPr>
        </p:nvSpPr>
        <p:spPr>
          <a:xfrm>
            <a:off x="11750407" y="642798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Arial"/>
              <a:buNone/>
            </a:pPr>
            <a:fld id="{00000000-1234-1234-1234-123412341234}" type="slidenum">
              <a:rPr lang="en-US"/>
              <a:t>‹#›</a:t>
            </a:fld>
            <a:endParaRPr/>
          </a:p>
        </p:txBody>
      </p:sp>
      <p:pic>
        <p:nvPicPr>
          <p:cNvPr id="408" name="Google Shape;408;gb854bab185_0_34"/>
          <p:cNvPicPr preferRelativeResize="0"/>
          <p:nvPr/>
        </p:nvPicPr>
        <p:blipFill>
          <a:blip r:embed="rId3">
            <a:alphaModFix/>
          </a:blip>
          <a:stretch>
            <a:fillRect/>
          </a:stretch>
        </p:blipFill>
        <p:spPr>
          <a:xfrm>
            <a:off x="261903" y="3179975"/>
            <a:ext cx="6459850" cy="3450025"/>
          </a:xfrm>
          <a:prstGeom prst="rect">
            <a:avLst/>
          </a:prstGeom>
          <a:noFill/>
          <a:ln>
            <a:noFill/>
          </a:ln>
        </p:spPr>
      </p:pic>
      <p:pic>
        <p:nvPicPr>
          <p:cNvPr id="409" name="Google Shape;409;gb854bab185_0_34"/>
          <p:cNvPicPr preferRelativeResize="0"/>
          <p:nvPr/>
        </p:nvPicPr>
        <p:blipFill>
          <a:blip r:embed="rId4">
            <a:alphaModFix/>
          </a:blip>
          <a:stretch>
            <a:fillRect/>
          </a:stretch>
        </p:blipFill>
        <p:spPr>
          <a:xfrm>
            <a:off x="6852275" y="3376751"/>
            <a:ext cx="4637425" cy="325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8">
      <a:dk1>
        <a:srgbClr val="000000"/>
      </a:dk1>
      <a:lt1>
        <a:srgbClr val="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8">
      <a:dk1>
        <a:srgbClr val="000000"/>
      </a:dk1>
      <a:lt1>
        <a:srgbClr val="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2021-08-01T18:26:42Z</dcterms:created>
  <dc:creator>Usman, Shaista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