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nshu3443/Applied-Data-Science-Capstone/blob/818be5c34013d832c2a313fe1b09668fae4ce8e6/Week1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nshu3443/Applied-Data-Science-Capstone/blob/818be5c34013d832c2a313fe1b09668fae4ce8e6/Week%202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nshu3443/Applied-Data-Science-Capstone/blob/818be5c34013d832c2a313fe1b09668fae4ce8e6/Week%202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nshu3443/Applied-Data-Science-Capstone/blob/818be5c34013d832c2a313fe1b09668fae4ce8e6/Week%203/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nshu3443/Applied-Data-Science-Capstone/blob/818be5c34013d832c2a313fe1b09668fae4ce8e6/Week%204/Machine%20Learning%20Prediction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Himanshu3443/Applied-Data-Science-Capstone/blob/818be5c34013d832c2a313fe1b09668fae4ce8e6/Week1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Himanshu3443/Applied-Data-Science-Capstone/blob/818be5c34013d832c2a313fe1b09668fae4ce8e6/Week1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Himanshu Bisht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28601" y="1981200"/>
            <a:ext cx="11988972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https://github.com/Himanshu3443/Applied-Data-Science-Capstone/blob/818be5c34013d832c2a313fe1b09668fae4ce8e6/Week1/Data%20Wrangling.ipynb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43559"/>
            <a:ext cx="86845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en-IN" spc="-670" dirty="0"/>
              <a:t>  </a:t>
            </a:r>
            <a:r>
              <a:rPr lang="en-IN" spc="-670" dirty="0" err="1"/>
              <a:t>wi</a:t>
            </a:r>
            <a:r>
              <a:rPr spc="-45" dirty="0" err="1"/>
              <a:t>th</a:t>
            </a:r>
            <a:r>
              <a:rPr spc="-45" dirty="0"/>
              <a:t>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https://github.com/Himanshu3443/Applied-Data-Science-Capstone/blob/818be5c34013d832c2a313fe1b09668fae4ce8e6/Week%202/Eda%20with%20Visualization.ipynb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https://github.com/Himanshu3443/Applied-Data-Science-Capstone/blob/818be5c34013d832c2a313fe1b09668fae4ce8e6/Week%202/Eda%20with%20Sql.ipynb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85142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https://github.com/Himanshu3443/Applied-Data-Science-Capstone/blob/818be5c34013d832c2a313fe1b09668fae4ce8e6/Week%203/Visual%20Analytics%20with%20Folium.ipynb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https://github.com/Himanshu3443/Applied-Data-Science-Capstone/blob/818be5c34013d832c2a313fe1b09668fae4ce8e6/Week%204/Machine%20Learning%20Prediction.ipynb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1537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</a:t>
            </a:r>
            <a:r>
              <a:rPr lang="en-IN" sz="2200" spc="-15" dirty="0">
                <a:solidFill>
                  <a:srgbClr val="BB562C"/>
                </a:solidFill>
                <a:latin typeface="Carlito"/>
                <a:cs typeface="Carlito"/>
              </a:rPr>
              <a:t>5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</a:t>
            </a:r>
            <a:r>
              <a:rPr lang="en-IN" sz="2200" spc="-15" dirty="0">
                <a:solidFill>
                  <a:srgbClr val="BB562C"/>
                </a:solidFill>
                <a:latin typeface="Carlito"/>
                <a:cs typeface="Carlito"/>
              </a:rPr>
              <a:t>5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lang="en-IN" sz="2400" spc="-16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</a:t>
            </a:r>
            <a:r>
              <a:rPr lang="en-IN" sz="2400" spc="-28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lang="en-IN" sz="2400" spc="-340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</a:t>
            </a: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,</a:t>
            </a:r>
            <a:r>
              <a:rPr lang="en-IN" sz="2400" spc="-16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</a:t>
            </a:r>
            <a:r>
              <a:rPr lang="en-IN" sz="2400" spc="-15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</a:t>
            </a:r>
            <a:r>
              <a:rPr lang="en-IN" sz="2400" spc="-140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https://github.com/Himanshu3443/Applied-Data-Science-Capstone/blob/818be5c34013d832c2a313fe1b09668fae4ce8e6/Week1/Data%20Collection%20Api.ipynb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https://github.com/Himanshu3443/Applied-Data-Science-Capstone/blob/818be5c34013d832c2a313fe1b09668fae4ce8e6/Week1/Data%20Collection%20with%20Web%20Scraping.ipynb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2621</Words>
  <Application>Microsoft Office PowerPoint</Application>
  <PresentationFormat>Widescreen</PresentationFormat>
  <Paragraphs>267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  with Data Visualization</vt:lpstr>
      <vt:lpstr>EDA with SQL</vt:lpstr>
      <vt:lpstr>Build an interactive map with Folium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Bisht, Himanshu</cp:lastModifiedBy>
  <cp:revision>3</cp:revision>
  <dcterms:created xsi:type="dcterms:W3CDTF">2021-08-26T16:53:12Z</dcterms:created>
  <dcterms:modified xsi:type="dcterms:W3CDTF">2022-09-16T07:04:46Z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