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8" r:id="rId4"/>
    <p:sldId id="279" r:id="rId5"/>
    <p:sldId id="280" r:id="rId6"/>
    <p:sldId id="281" r:id="rId7"/>
    <p:sldId id="282" r:id="rId8"/>
    <p:sldId id="283" r:id="rId9"/>
    <p:sldId id="260" r:id="rId10"/>
    <p:sldId id="261" r:id="rId11"/>
    <p:sldId id="262" r:id="rId12"/>
    <p:sldId id="276" r:id="rId13"/>
    <p:sldId id="263" r:id="rId14"/>
    <p:sldId id="264" r:id="rId15"/>
    <p:sldId id="265" r:id="rId16"/>
    <p:sldId id="266" r:id="rId17"/>
    <p:sldId id="267" r:id="rId18"/>
    <p:sldId id="268" r:id="rId19"/>
    <p:sldId id="277" r:id="rId20"/>
    <p:sldId id="272" r:id="rId21"/>
    <p:sldId id="273" r:id="rId22"/>
    <p:sldId id="274" r:id="rId23"/>
  </p:sldIdLst>
  <p:sldSz cx="9144000" cy="5143500" type="screen16x9"/>
  <p:notesSz cx="6858000" cy="9144000"/>
  <p:embeddedFontLst>
    <p:embeddedFont>
      <p:font typeface="Cambria" pitchFamily="18" charset="0"/>
      <p:regular r:id="rId25"/>
      <p:bold r:id="rId26"/>
      <p:italic r:id="rId27"/>
      <p:boldItalic r:id="rId28"/>
    </p:embeddedFont>
    <p:embeddedFont>
      <p:font typeface="Roboto"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singh5702@outlook.com" userId="a2a661aa21386985" providerId="LiveId" clId="{10FC209E-84C4-42AA-8080-3B64CBCC95E3}"/>
    <pc:docChg chg="custSel addSld modSld sldOrd">
      <pc:chgData name="adarsh.singh5702@outlook.com" userId="a2a661aa21386985" providerId="LiveId" clId="{10FC209E-84C4-42AA-8080-3B64CBCC95E3}" dt="2023-01-31T09:44:34.447" v="47" actId="20577"/>
      <pc:docMkLst>
        <pc:docMk/>
      </pc:docMkLst>
      <pc:sldChg chg="modSp mod">
        <pc:chgData name="adarsh.singh5702@outlook.com" userId="a2a661aa21386985" providerId="LiveId" clId="{10FC209E-84C4-42AA-8080-3B64CBCC95E3}" dt="2023-01-31T09:44:34.447" v="47" actId="20577"/>
        <pc:sldMkLst>
          <pc:docMk/>
          <pc:sldMk cId="0" sldId="256"/>
        </pc:sldMkLst>
        <pc:spChg chg="mod">
          <ac:chgData name="adarsh.singh5702@outlook.com" userId="a2a661aa21386985" providerId="LiveId" clId="{10FC209E-84C4-42AA-8080-3B64CBCC95E3}" dt="2023-01-31T09:44:34.447" v="47" actId="20577"/>
          <ac:spMkLst>
            <pc:docMk/>
            <pc:sldMk cId="0" sldId="256"/>
            <ac:spMk id="86" creationId="{00000000-0000-0000-0000-000000000000}"/>
          </ac:spMkLst>
        </pc:spChg>
      </pc:sldChg>
      <pc:sldChg chg="addSp modSp mod">
        <pc:chgData name="adarsh.singh5702@outlook.com" userId="a2a661aa21386985" providerId="LiveId" clId="{10FC209E-84C4-42AA-8080-3B64CBCC95E3}" dt="2023-01-31T07:19:11.330" v="35" actId="14100"/>
        <pc:sldMkLst>
          <pc:docMk/>
          <pc:sldMk cId="0" sldId="268"/>
        </pc:sldMkLst>
        <pc:picChg chg="mod">
          <ac:chgData name="adarsh.singh5702@outlook.com" userId="a2a661aa21386985" providerId="LiveId" clId="{10FC209E-84C4-42AA-8080-3B64CBCC95E3}" dt="2023-01-31T07:18:37.973" v="27" actId="1076"/>
          <ac:picMkLst>
            <pc:docMk/>
            <pc:sldMk cId="0" sldId="268"/>
            <ac:picMk id="2" creationId="{70540F5A-25DA-C9DB-ED8A-CFD66E19E44B}"/>
          </ac:picMkLst>
        </pc:picChg>
        <pc:picChg chg="add mod">
          <ac:chgData name="adarsh.singh5702@outlook.com" userId="a2a661aa21386985" providerId="LiveId" clId="{10FC209E-84C4-42AA-8080-3B64CBCC95E3}" dt="2023-01-31T07:19:11.330" v="35" actId="14100"/>
          <ac:picMkLst>
            <pc:docMk/>
            <pc:sldMk cId="0" sldId="268"/>
            <ac:picMk id="3" creationId="{853715A7-09DD-36AE-B339-5F40D506C986}"/>
          </ac:picMkLst>
        </pc:picChg>
      </pc:sldChg>
      <pc:sldChg chg="addSp delSp modSp new mod ord">
        <pc:chgData name="adarsh.singh5702@outlook.com" userId="a2a661aa21386985" providerId="LiveId" clId="{10FC209E-84C4-42AA-8080-3B64CBCC95E3}" dt="2023-01-31T07:18:10.291" v="23" actId="14100"/>
        <pc:sldMkLst>
          <pc:docMk/>
          <pc:sldMk cId="2615211901" sldId="277"/>
        </pc:sldMkLst>
        <pc:spChg chg="mod">
          <ac:chgData name="adarsh.singh5702@outlook.com" userId="a2a661aa21386985" providerId="LiveId" clId="{10FC209E-84C4-42AA-8080-3B64CBCC95E3}" dt="2023-01-31T07:16:53.826" v="13" actId="20577"/>
          <ac:spMkLst>
            <pc:docMk/>
            <pc:sldMk cId="2615211901" sldId="277"/>
            <ac:spMk id="2" creationId="{CEA0F19B-6441-05A1-7B36-496B556BF4BD}"/>
          </ac:spMkLst>
        </pc:spChg>
        <pc:picChg chg="add del mod">
          <ac:chgData name="adarsh.singh5702@outlook.com" userId="a2a661aa21386985" providerId="LiveId" clId="{10FC209E-84C4-42AA-8080-3B64CBCC95E3}" dt="2023-01-31T07:17:46.029" v="17" actId="478"/>
          <ac:picMkLst>
            <pc:docMk/>
            <pc:sldMk cId="2615211901" sldId="277"/>
            <ac:picMk id="4" creationId="{B7E2E30D-B1EE-561A-9CBF-F194300A40BE}"/>
          </ac:picMkLst>
        </pc:picChg>
        <pc:picChg chg="add mod">
          <ac:chgData name="adarsh.singh5702@outlook.com" userId="a2a661aa21386985" providerId="LiveId" clId="{10FC209E-84C4-42AA-8080-3B64CBCC95E3}" dt="2023-01-31T07:18:10.291" v="23" actId="14100"/>
          <ac:picMkLst>
            <pc:docMk/>
            <pc:sldMk cId="2615211901" sldId="277"/>
            <ac:picMk id="5" creationId="{72A658E6-1704-01A7-F962-2BB818E835E7}"/>
          </ac:picMkLst>
        </pc:picChg>
      </pc:sldChg>
    </pc:docChg>
  </pc:docChgLst>
  <pc:docChgLst>
    <pc:chgData name="adarsh.singh5702@outlook.com" userId="a2a661aa21386985" providerId="LiveId" clId="{1ABC8C94-9F39-4F93-911C-05193DB2AAE7}"/>
    <pc:docChg chg="custSel modSld">
      <pc:chgData name="adarsh.singh5702@outlook.com" userId="a2a661aa21386985" providerId="LiveId" clId="{1ABC8C94-9F39-4F93-911C-05193DB2AAE7}" dt="2023-01-31T17:22:45.093" v="26" actId="14100"/>
      <pc:docMkLst>
        <pc:docMk/>
      </pc:docMkLst>
      <pc:sldChg chg="addSp delSp modSp mod">
        <pc:chgData name="adarsh.singh5702@outlook.com" userId="a2a661aa21386985" providerId="LiveId" clId="{1ABC8C94-9F39-4F93-911C-05193DB2AAE7}" dt="2023-01-31T17:21:14.026" v="3" actId="14100"/>
        <pc:sldMkLst>
          <pc:docMk/>
          <pc:sldMk cId="0" sldId="264"/>
        </pc:sldMkLst>
        <pc:picChg chg="del">
          <ac:chgData name="adarsh.singh5702@outlook.com" userId="a2a661aa21386985" providerId="LiveId" clId="{1ABC8C94-9F39-4F93-911C-05193DB2AAE7}" dt="2023-01-31T17:20:57.739" v="0" actId="478"/>
          <ac:picMkLst>
            <pc:docMk/>
            <pc:sldMk cId="0" sldId="264"/>
            <ac:picMk id="2" creationId="{D1A0A5FE-CD55-D4A5-F19B-9A9DC7904121}"/>
          </ac:picMkLst>
        </pc:picChg>
        <pc:picChg chg="add mod">
          <ac:chgData name="adarsh.singh5702@outlook.com" userId="a2a661aa21386985" providerId="LiveId" clId="{1ABC8C94-9F39-4F93-911C-05193DB2AAE7}" dt="2023-01-31T17:21:14.026" v="3" actId="14100"/>
          <ac:picMkLst>
            <pc:docMk/>
            <pc:sldMk cId="0" sldId="264"/>
            <ac:picMk id="3" creationId="{18DF3850-70E1-6F3E-6237-4D0CE6959E10}"/>
          </ac:picMkLst>
        </pc:picChg>
      </pc:sldChg>
      <pc:sldChg chg="addSp delSp modSp mod">
        <pc:chgData name="adarsh.singh5702@outlook.com" userId="a2a661aa21386985" providerId="LiveId" clId="{1ABC8C94-9F39-4F93-911C-05193DB2AAE7}" dt="2023-01-31T17:21:33.270" v="6" actId="1076"/>
        <pc:sldMkLst>
          <pc:docMk/>
          <pc:sldMk cId="0" sldId="265"/>
        </pc:sldMkLst>
        <pc:picChg chg="del">
          <ac:chgData name="adarsh.singh5702@outlook.com" userId="a2a661aa21386985" providerId="LiveId" clId="{1ABC8C94-9F39-4F93-911C-05193DB2AAE7}" dt="2023-01-31T17:21:20.063" v="4" actId="478"/>
          <ac:picMkLst>
            <pc:docMk/>
            <pc:sldMk cId="0" sldId="265"/>
            <ac:picMk id="2" creationId="{E4CD4AD9-1962-5124-0ABB-D7C875D65011}"/>
          </ac:picMkLst>
        </pc:picChg>
        <pc:picChg chg="add mod">
          <ac:chgData name="adarsh.singh5702@outlook.com" userId="a2a661aa21386985" providerId="LiveId" clId="{1ABC8C94-9F39-4F93-911C-05193DB2AAE7}" dt="2023-01-31T17:21:33.270" v="6" actId="1076"/>
          <ac:picMkLst>
            <pc:docMk/>
            <pc:sldMk cId="0" sldId="265"/>
            <ac:picMk id="3" creationId="{C2C1442F-0F57-609E-DE99-75A8005FF0F9}"/>
          </ac:picMkLst>
        </pc:picChg>
      </pc:sldChg>
      <pc:sldChg chg="addSp delSp modSp mod">
        <pc:chgData name="adarsh.singh5702@outlook.com" userId="a2a661aa21386985" providerId="LiveId" clId="{1ABC8C94-9F39-4F93-911C-05193DB2AAE7}" dt="2023-01-31T17:22:01.224" v="17" actId="1076"/>
        <pc:sldMkLst>
          <pc:docMk/>
          <pc:sldMk cId="0" sldId="266"/>
        </pc:sldMkLst>
        <pc:spChg chg="mod">
          <ac:chgData name="adarsh.singh5702@outlook.com" userId="a2a661aa21386985" providerId="LiveId" clId="{1ABC8C94-9F39-4F93-911C-05193DB2AAE7}" dt="2023-01-31T17:21:58.317" v="16" actId="20577"/>
          <ac:spMkLst>
            <pc:docMk/>
            <pc:sldMk cId="0" sldId="266"/>
            <ac:spMk id="144" creationId="{00000000-0000-0000-0000-000000000000}"/>
          </ac:spMkLst>
        </pc:spChg>
        <pc:picChg chg="del">
          <ac:chgData name="adarsh.singh5702@outlook.com" userId="a2a661aa21386985" providerId="LiveId" clId="{1ABC8C94-9F39-4F93-911C-05193DB2AAE7}" dt="2023-01-31T17:21:49.893" v="7" actId="478"/>
          <ac:picMkLst>
            <pc:docMk/>
            <pc:sldMk cId="0" sldId="266"/>
            <ac:picMk id="2" creationId="{D05B7428-1065-DB3A-2CBF-68AC224FCA93}"/>
          </ac:picMkLst>
        </pc:picChg>
        <pc:picChg chg="add mod">
          <ac:chgData name="adarsh.singh5702@outlook.com" userId="a2a661aa21386985" providerId="LiveId" clId="{1ABC8C94-9F39-4F93-911C-05193DB2AAE7}" dt="2023-01-31T17:22:01.224" v="17" actId="1076"/>
          <ac:picMkLst>
            <pc:docMk/>
            <pc:sldMk cId="0" sldId="266"/>
            <ac:picMk id="3" creationId="{41BAA89D-6BB0-AB35-66DB-AAC0652AEB84}"/>
          </ac:picMkLst>
        </pc:picChg>
      </pc:sldChg>
      <pc:sldChg chg="addSp delSp modSp mod">
        <pc:chgData name="adarsh.singh5702@outlook.com" userId="a2a661aa21386985" providerId="LiveId" clId="{1ABC8C94-9F39-4F93-911C-05193DB2AAE7}" dt="2023-01-31T17:22:17.557" v="21" actId="1076"/>
        <pc:sldMkLst>
          <pc:docMk/>
          <pc:sldMk cId="0" sldId="267"/>
        </pc:sldMkLst>
        <pc:picChg chg="del">
          <ac:chgData name="adarsh.singh5702@outlook.com" userId="a2a661aa21386985" providerId="LiveId" clId="{1ABC8C94-9F39-4F93-911C-05193DB2AAE7}" dt="2023-01-31T17:22:05.461" v="18" actId="478"/>
          <ac:picMkLst>
            <pc:docMk/>
            <pc:sldMk cId="0" sldId="267"/>
            <ac:picMk id="2" creationId="{2A8F6410-9642-8BDA-DED6-A0FA0E82F8F3}"/>
          </ac:picMkLst>
        </pc:picChg>
        <pc:picChg chg="add mod">
          <ac:chgData name="adarsh.singh5702@outlook.com" userId="a2a661aa21386985" providerId="LiveId" clId="{1ABC8C94-9F39-4F93-911C-05193DB2AAE7}" dt="2023-01-31T17:22:17.557" v="21" actId="1076"/>
          <ac:picMkLst>
            <pc:docMk/>
            <pc:sldMk cId="0" sldId="267"/>
            <ac:picMk id="3" creationId="{6E530FE7-D28B-1AB8-1B2D-6542068A5713}"/>
          </ac:picMkLst>
        </pc:picChg>
      </pc:sldChg>
      <pc:sldChg chg="addSp delSp modSp mod">
        <pc:chgData name="adarsh.singh5702@outlook.com" userId="a2a661aa21386985" providerId="LiveId" clId="{1ABC8C94-9F39-4F93-911C-05193DB2AAE7}" dt="2023-01-31T17:22:45.093" v="26" actId="14100"/>
        <pc:sldMkLst>
          <pc:docMk/>
          <pc:sldMk cId="2615211901" sldId="277"/>
        </pc:sldMkLst>
        <pc:picChg chg="add mod">
          <ac:chgData name="adarsh.singh5702@outlook.com" userId="a2a661aa21386985" providerId="LiveId" clId="{1ABC8C94-9F39-4F93-911C-05193DB2AAE7}" dt="2023-01-31T17:22:45.093" v="26" actId="14100"/>
          <ac:picMkLst>
            <pc:docMk/>
            <pc:sldMk cId="2615211901" sldId="277"/>
            <ac:picMk id="4" creationId="{E11E90C3-43BF-7276-BA62-60EDFF174C96}"/>
          </ac:picMkLst>
        </pc:picChg>
        <pc:picChg chg="del">
          <ac:chgData name="adarsh.singh5702@outlook.com" userId="a2a661aa21386985" providerId="LiveId" clId="{1ABC8C94-9F39-4F93-911C-05193DB2AAE7}" dt="2023-01-31T17:22:28.372" v="22" actId="478"/>
          <ac:picMkLst>
            <pc:docMk/>
            <pc:sldMk cId="2615211901" sldId="277"/>
            <ac:picMk id="5" creationId="{72A658E6-1704-01A7-F962-2BB818E835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46262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21ef48ac0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021ef48ac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21ef48ac0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21ef48ac0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21ef48ac0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021ef48ac0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021ef48ac0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021ef48ac0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021ef48ac0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021ef48ac0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021ef48ac0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021ef48ac0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21ef48ac0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21ef48ac0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21ef48ac0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21ef48ac0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021ef48ac0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021ef48ac0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21ef48ac0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21ef48ac0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21ef48ac0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21ef48ac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21ef48ac0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021ef48ac0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21ef48ac0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021ef48ac0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IN" b="1" dirty="0" smtClean="0">
                <a:latin typeface="Times New Roman" pitchFamily="18" charset="0"/>
                <a:cs typeface="Times New Roman" pitchFamily="18" charset="0"/>
              </a:rPr>
              <a:t>Online Notes Sharing</a:t>
            </a:r>
            <a:endParaRPr b="1" dirty="0">
              <a:latin typeface="Times New Roman" pitchFamily="18" charset="0"/>
              <a:cs typeface="Times New Roman" pitchFamily="18" charset="0"/>
            </a:endParaRPr>
          </a:p>
        </p:txBody>
      </p:sp>
      <p:sp>
        <p:nvSpPr>
          <p:cNvPr id="86" name="Google Shape;86;p13"/>
          <p:cNvSpPr txBox="1">
            <a:spLocks noGrp="1"/>
          </p:cNvSpPr>
          <p:nvPr>
            <p:ph type="subTitle" idx="1"/>
          </p:nvPr>
        </p:nvSpPr>
        <p:spPr>
          <a:xfrm>
            <a:off x="598088" y="2715912"/>
            <a:ext cx="8222100" cy="9559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latin typeface="Times New Roman" pitchFamily="18" charset="0"/>
                <a:cs typeface="Times New Roman" pitchFamily="18" charset="0"/>
              </a:rPr>
              <a:t>By. </a:t>
            </a:r>
            <a:r>
              <a:rPr lang="en-US" sz="1600" dirty="0" err="1" smtClean="0">
                <a:latin typeface="Times New Roman" pitchFamily="18" charset="0"/>
                <a:cs typeface="Times New Roman" pitchFamily="18" charset="0"/>
              </a:rPr>
              <a:t>Fakhruddin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Chaudhary</a:t>
            </a:r>
            <a:r>
              <a:rPr lang="en-US" sz="1600" dirty="0" smtClean="0">
                <a:latin typeface="Times New Roman" pitchFamily="18" charset="0"/>
                <a:cs typeface="Times New Roman" pitchFamily="18" charset="0"/>
              </a:rPr>
              <a:t>(12), </a:t>
            </a:r>
            <a:r>
              <a:rPr lang="en-US" sz="1600" dirty="0" err="1" smtClean="0">
                <a:latin typeface="Times New Roman" pitchFamily="18" charset="0"/>
                <a:cs typeface="Times New Roman" pitchFamily="18" charset="0"/>
              </a:rPr>
              <a:t>Aijaz</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Chaudhary</a:t>
            </a:r>
            <a:r>
              <a:rPr lang="en-US" sz="1600" dirty="0" smtClean="0">
                <a:latin typeface="Times New Roman" pitchFamily="18" charset="0"/>
                <a:cs typeface="Times New Roman" pitchFamily="18" charset="0"/>
              </a:rPr>
              <a:t>(11)</a:t>
            </a:r>
            <a:endParaRPr lang="en-US" sz="1600" dirty="0">
              <a:latin typeface="Times New Roman" pitchFamily="18" charset="0"/>
              <a:cs typeface="Times New Roman" pitchFamily="18" charset="0"/>
            </a:endParaRPr>
          </a:p>
          <a:p>
            <a:pPr marL="0" lvl="0" indent="0" algn="l" rtl="0">
              <a:spcBef>
                <a:spcPts val="0"/>
              </a:spcBef>
              <a:spcAft>
                <a:spcPts val="0"/>
              </a:spcAft>
              <a:buNone/>
            </a:pPr>
            <a:r>
              <a:rPr lang="en-US" sz="1600" dirty="0">
                <a:latin typeface="Times New Roman" pitchFamily="18" charset="0"/>
                <a:cs typeface="Times New Roman" pitchFamily="18" charset="0"/>
              </a:rPr>
              <a:t>Prof. Shweta Waghmare &amp; Prof. Anamika Dhawan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59" y="1776844"/>
            <a:ext cx="2109355" cy="2109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311700" y="309825"/>
            <a:ext cx="8520600" cy="425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pitchFamily="18" charset="0"/>
                <a:cs typeface="Times New Roman" pitchFamily="18" charset="0"/>
              </a:rPr>
              <a:t>SOFTWARE REQUIREMENT:</a:t>
            </a:r>
            <a:endParaRPr b="1" dirty="0">
              <a:latin typeface="Times New Roman" pitchFamily="18" charset="0"/>
              <a:cs typeface="Times New Roman" pitchFamily="18" charset="0"/>
            </a:endParaRPr>
          </a:p>
          <a:p>
            <a:pPr lvl="0" algn="l" rtl="0">
              <a:spcBef>
                <a:spcPts val="1200"/>
              </a:spcBef>
              <a:spcAft>
                <a:spcPts val="0"/>
              </a:spcAft>
              <a:buSzPts val="1800"/>
              <a:buFont typeface="Wingdings" pitchFamily="2" charset="2"/>
              <a:buChar char="Ø"/>
            </a:pPr>
            <a:r>
              <a:rPr lang="en-GB" b="1" dirty="0">
                <a:latin typeface="Times New Roman" pitchFamily="18" charset="0"/>
                <a:cs typeface="Times New Roman" pitchFamily="18" charset="0"/>
              </a:rPr>
              <a:t>Operating System: </a:t>
            </a:r>
            <a:r>
              <a:rPr lang="en-GB" dirty="0" smtClean="0">
                <a:latin typeface="Times New Roman" pitchFamily="18" charset="0"/>
                <a:cs typeface="Times New Roman" pitchFamily="18" charset="0"/>
              </a:rPr>
              <a:t>Windows/Linux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Programming Language: </a:t>
            </a:r>
            <a:r>
              <a:rPr lang="en-GB" dirty="0" smtClean="0">
                <a:latin typeface="Times New Roman" pitchFamily="18" charset="0"/>
                <a:cs typeface="Times New Roman" pitchFamily="18" charset="0"/>
              </a:rPr>
              <a:t>Python</a:t>
            </a:r>
            <a:r>
              <a:rPr lang="en-GB" dirty="0" smtClean="0">
                <a:latin typeface="Times New Roman" pitchFamily="18" charset="0"/>
                <a:cs typeface="Times New Roman" pitchFamily="18" charset="0"/>
              </a:rPr>
              <a:t> 3 or </a:t>
            </a:r>
            <a:r>
              <a:rPr lang="en-GB" dirty="0">
                <a:latin typeface="Times New Roman" pitchFamily="18" charset="0"/>
                <a:cs typeface="Times New Roman" pitchFamily="18" charset="0"/>
              </a:rPr>
              <a:t>greater</a:t>
            </a:r>
            <a:r>
              <a:rPr lang="en-GB" b="1" dirty="0">
                <a:latin typeface="Times New Roman" pitchFamily="18" charset="0"/>
                <a:cs typeface="Times New Roman" pitchFamily="18" charset="0"/>
              </a:rPr>
              <a:t> </a:t>
            </a:r>
            <a:endParaRPr b="1"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IDE:</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VS Code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Pyc</a:t>
            </a:r>
            <a:r>
              <a:rPr lang="en-GB" dirty="0" err="1" smtClean="0">
                <a:latin typeface="Times New Roman" pitchFamily="18" charset="0"/>
                <a:cs typeface="Times New Roman" pitchFamily="18" charset="0"/>
              </a:rPr>
              <a:t>harm</a:t>
            </a:r>
            <a:r>
              <a:rPr lang="en-GB" dirty="0" smtClean="0">
                <a:latin typeface="Times New Roman" pitchFamily="18" charset="0"/>
                <a:cs typeface="Times New Roman" pitchFamily="18" charset="0"/>
              </a:rPr>
              <a:t>, Python IDLE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Database: </a:t>
            </a:r>
            <a:r>
              <a:rPr lang="en-GB" dirty="0" smtClean="0">
                <a:latin typeface="Times New Roman" pitchFamily="18" charset="0"/>
                <a:cs typeface="Times New Roman" pitchFamily="18" charset="0"/>
              </a:rPr>
              <a:t>Default </a:t>
            </a:r>
            <a:r>
              <a:rPr lang="en-GB" dirty="0" err="1" smtClean="0">
                <a:latin typeface="Times New Roman" pitchFamily="18" charset="0"/>
                <a:cs typeface="Times New Roman" pitchFamily="18" charset="0"/>
              </a:rPr>
              <a:t>Django</a:t>
            </a:r>
            <a:r>
              <a:rPr lang="en-GB" dirty="0" smtClean="0">
                <a:latin typeface="Times New Roman" pitchFamily="18" charset="0"/>
                <a:cs typeface="Times New Roman" pitchFamily="18" charset="0"/>
              </a:rPr>
              <a:t> Server for Sqlite3</a:t>
            </a:r>
            <a:endParaRPr dirty="0">
              <a:latin typeface="Times New Roman" pitchFamily="18" charset="0"/>
              <a:cs typeface="Times New Roman" pitchFamily="18" charset="0"/>
            </a:endParaRPr>
          </a:p>
          <a:p>
            <a:pPr marL="0" lvl="0" indent="0" algn="l" rtl="0">
              <a:spcBef>
                <a:spcPts val="1200"/>
              </a:spcBef>
              <a:spcAft>
                <a:spcPts val="0"/>
              </a:spcAft>
              <a:buNone/>
            </a:pPr>
            <a:r>
              <a:rPr lang="en-GB" b="1" dirty="0">
                <a:latin typeface="Times New Roman" pitchFamily="18" charset="0"/>
                <a:cs typeface="Times New Roman" pitchFamily="18" charset="0"/>
              </a:rPr>
              <a:t>HARDWARE REQUIREMENT:</a:t>
            </a:r>
            <a:endParaRPr b="1" dirty="0">
              <a:latin typeface="Times New Roman" pitchFamily="18" charset="0"/>
              <a:cs typeface="Times New Roman" pitchFamily="18" charset="0"/>
            </a:endParaRPr>
          </a:p>
          <a:p>
            <a:pPr lvl="0" algn="l" rtl="0">
              <a:spcBef>
                <a:spcPts val="1200"/>
              </a:spcBef>
              <a:spcAft>
                <a:spcPts val="0"/>
              </a:spcAft>
              <a:buSzPts val="1800"/>
              <a:buFont typeface="Wingdings" pitchFamily="2" charset="2"/>
              <a:buChar char="Ø"/>
            </a:pPr>
            <a:r>
              <a:rPr lang="en-GB" b="1" dirty="0">
                <a:latin typeface="Times New Roman" pitchFamily="18" charset="0"/>
                <a:cs typeface="Times New Roman" pitchFamily="18" charset="0"/>
              </a:rPr>
              <a:t>Processor: </a:t>
            </a:r>
            <a:r>
              <a:rPr lang="en-GB" dirty="0">
                <a:latin typeface="Times New Roman" pitchFamily="18" charset="0"/>
                <a:cs typeface="Times New Roman" pitchFamily="18" charset="0"/>
              </a:rPr>
              <a:t>Intel i3 or higher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CPU Speed: </a:t>
            </a:r>
            <a:r>
              <a:rPr lang="en-GB" dirty="0">
                <a:latin typeface="Times New Roman" pitchFamily="18" charset="0"/>
                <a:cs typeface="Times New Roman" pitchFamily="18" charset="0"/>
              </a:rPr>
              <a:t>1.8 GHz or higher</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Hard disk: </a:t>
            </a:r>
            <a:r>
              <a:rPr lang="en-GB" dirty="0">
                <a:latin typeface="Times New Roman" pitchFamily="18" charset="0"/>
                <a:cs typeface="Times New Roman" pitchFamily="18" charset="0"/>
              </a:rPr>
              <a:t>20GB</a:t>
            </a:r>
            <a:r>
              <a:rPr lang="en-GB" b="1" dirty="0">
                <a:latin typeface="Times New Roman" pitchFamily="18" charset="0"/>
                <a:cs typeface="Times New Roman" pitchFamily="18" charset="0"/>
              </a:rPr>
              <a:t> </a:t>
            </a:r>
            <a:endParaRPr b="1"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RAM: </a:t>
            </a:r>
            <a:r>
              <a:rPr lang="en-GB" dirty="0">
                <a:latin typeface="Times New Roman" pitchFamily="18" charset="0"/>
                <a:cs typeface="Times New Roman" pitchFamily="18" charset="0"/>
              </a:rPr>
              <a:t>1GB </a:t>
            </a:r>
            <a:endParaRPr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a:latin typeface="Times New Roman" pitchFamily="18" charset="0"/>
                <a:cs typeface="Times New Roman" pitchFamily="18" charset="0"/>
              </a:rPr>
              <a:t>Internet Connectivity: </a:t>
            </a:r>
            <a:r>
              <a:rPr lang="en-GB" dirty="0">
                <a:latin typeface="Times New Roman" pitchFamily="18" charset="0"/>
                <a:cs typeface="Times New Roman" pitchFamily="18" charset="0"/>
              </a:rPr>
              <a:t>Minimum 10 Mbps</a:t>
            </a:r>
            <a:endParaRPr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177125"/>
            <a:ext cx="8520600" cy="48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DATA FLOW DIAGRAM</a:t>
            </a:r>
            <a:br>
              <a:rPr lang="en-GB" b="1" dirty="0"/>
            </a:br>
            <a:r>
              <a:rPr lang="en-GB" sz="2000" b="1" dirty="0"/>
              <a:t>Level 0</a:t>
            </a:r>
            <a:endParaRPr b="1" dirty="0"/>
          </a:p>
        </p:txBody>
      </p:sp>
      <p:pic>
        <p:nvPicPr>
          <p:cNvPr id="3" name="Picture 2">
            <a:extLst>
              <a:ext uri="{FF2B5EF4-FFF2-40B4-BE49-F238E27FC236}">
                <a16:creationId xmlns:a16="http://schemas.microsoft.com/office/drawing/2014/main" xmlns="" id="{67732A9F-C446-C383-E4E2-40CDA514ACFA}"/>
              </a:ext>
            </a:extLst>
          </p:cNvPr>
          <p:cNvPicPr>
            <a:picLocks noChangeAspect="1"/>
          </p:cNvPicPr>
          <p:nvPr/>
        </p:nvPicPr>
        <p:blipFill>
          <a:blip r:embed="rId3"/>
          <a:stretch>
            <a:fillRect/>
          </a:stretch>
        </p:blipFill>
        <p:spPr>
          <a:xfrm>
            <a:off x="847482" y="1670685"/>
            <a:ext cx="5110406" cy="1802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F0676-2EA4-063A-03C1-D64ED5AD4F45}"/>
              </a:ext>
            </a:extLst>
          </p:cNvPr>
          <p:cNvSpPr>
            <a:spLocks noGrp="1"/>
          </p:cNvSpPr>
          <p:nvPr>
            <p:ph type="title"/>
          </p:nvPr>
        </p:nvSpPr>
        <p:spPr/>
        <p:txBody>
          <a:bodyPr>
            <a:normAutofit fontScale="90000"/>
          </a:bodyPr>
          <a:lstStyle/>
          <a:p>
            <a:r>
              <a:rPr lang="en-IN" dirty="0"/>
              <a:t>Level 1                                          Level 2</a:t>
            </a:r>
          </a:p>
        </p:txBody>
      </p:sp>
      <p:sp>
        <p:nvSpPr>
          <p:cNvPr id="3" name="Text Placeholder 2">
            <a:extLst>
              <a:ext uri="{FF2B5EF4-FFF2-40B4-BE49-F238E27FC236}">
                <a16:creationId xmlns:a16="http://schemas.microsoft.com/office/drawing/2014/main" xmlns="" id="{DF84EAFF-BC18-0E8B-4447-423C362096DC}"/>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xmlns="" id="{BB8E0A89-29F5-DE40-0F78-F8C6C6C71CFD}"/>
              </a:ext>
            </a:extLst>
          </p:cNvPr>
          <p:cNvSpPr>
            <a:spLocks noGrp="1"/>
          </p:cNvSpPr>
          <p:nvPr>
            <p:ph type="body" idx="2"/>
          </p:nvPr>
        </p:nvSpPr>
        <p:spPr/>
        <p:txBody>
          <a:bodyPr/>
          <a:lstStyle/>
          <a:p>
            <a:endParaRPr lang="en-IN" dirty="0"/>
          </a:p>
        </p:txBody>
      </p:sp>
      <p:pic>
        <p:nvPicPr>
          <p:cNvPr id="5" name="Picture 4">
            <a:extLst>
              <a:ext uri="{FF2B5EF4-FFF2-40B4-BE49-F238E27FC236}">
                <a16:creationId xmlns:a16="http://schemas.microsoft.com/office/drawing/2014/main" xmlns="" id="{E0C1496C-0866-442E-9766-EB0126EF33D1}"/>
              </a:ext>
            </a:extLst>
          </p:cNvPr>
          <p:cNvPicPr>
            <a:picLocks noChangeAspect="1"/>
          </p:cNvPicPr>
          <p:nvPr/>
        </p:nvPicPr>
        <p:blipFill>
          <a:blip r:embed="rId2"/>
          <a:stretch>
            <a:fillRect/>
          </a:stretch>
        </p:blipFill>
        <p:spPr>
          <a:xfrm>
            <a:off x="427664" y="1352626"/>
            <a:ext cx="3022767" cy="2810643"/>
          </a:xfrm>
          <a:prstGeom prst="rect">
            <a:avLst/>
          </a:prstGeom>
        </p:spPr>
      </p:pic>
      <p:pic>
        <p:nvPicPr>
          <p:cNvPr id="6" name="Picture 5">
            <a:extLst>
              <a:ext uri="{FF2B5EF4-FFF2-40B4-BE49-F238E27FC236}">
                <a16:creationId xmlns:a16="http://schemas.microsoft.com/office/drawing/2014/main" xmlns="" id="{0A1C7958-DF3D-F261-1ACE-A6E614678478}"/>
              </a:ext>
            </a:extLst>
          </p:cNvPr>
          <p:cNvPicPr>
            <a:picLocks noChangeAspect="1"/>
          </p:cNvPicPr>
          <p:nvPr/>
        </p:nvPicPr>
        <p:blipFill>
          <a:blip r:embed="rId3"/>
          <a:stretch>
            <a:fillRect/>
          </a:stretch>
        </p:blipFill>
        <p:spPr>
          <a:xfrm>
            <a:off x="4916564" y="1251043"/>
            <a:ext cx="2470074" cy="3013808"/>
          </a:xfrm>
          <a:prstGeom prst="rect">
            <a:avLst/>
          </a:prstGeom>
        </p:spPr>
      </p:pic>
    </p:spTree>
    <p:extLst>
      <p:ext uri="{BB962C8B-B14F-4D97-AF65-F5344CB8AC3E}">
        <p14:creationId xmlns:p14="http://schemas.microsoft.com/office/powerpoint/2010/main" val="159056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1062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ER DIAGRAM</a:t>
            </a:r>
            <a:endParaRPr b="1"/>
          </a:p>
        </p:txBody>
      </p:sp>
      <p:pic>
        <p:nvPicPr>
          <p:cNvPr id="2" name="Picture 1">
            <a:extLst>
              <a:ext uri="{FF2B5EF4-FFF2-40B4-BE49-F238E27FC236}">
                <a16:creationId xmlns:a16="http://schemas.microsoft.com/office/drawing/2014/main" xmlns="" id="{4DC9CFDC-7FB1-0AED-9A6A-7169E4BCA7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258" y="646377"/>
            <a:ext cx="5203348" cy="4054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2378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USER INTERFACE</a:t>
            </a:r>
            <a:endParaRPr b="1"/>
          </a:p>
        </p:txBody>
      </p:sp>
      <p:pic>
        <p:nvPicPr>
          <p:cNvPr id="3" name="Picture 2">
            <a:extLst>
              <a:ext uri="{FF2B5EF4-FFF2-40B4-BE49-F238E27FC236}">
                <a16:creationId xmlns:a16="http://schemas.microsoft.com/office/drawing/2014/main" xmlns="" id="{18DF3850-70E1-6F3E-6237-4D0CE6959E10}"/>
              </a:ext>
            </a:extLst>
          </p:cNvPr>
          <p:cNvPicPr>
            <a:picLocks noChangeAspect="1"/>
          </p:cNvPicPr>
          <p:nvPr/>
        </p:nvPicPr>
        <p:blipFill>
          <a:blip r:embed="rId3"/>
          <a:stretch>
            <a:fillRect/>
          </a:stretch>
        </p:blipFill>
        <p:spPr>
          <a:xfrm>
            <a:off x="134620" y="1182052"/>
            <a:ext cx="6121404" cy="29684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body" idx="1"/>
          </p:nvPr>
        </p:nvSpPr>
        <p:spPr>
          <a:xfrm>
            <a:off x="311700" y="400950"/>
            <a:ext cx="8520600" cy="416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Homepage</a:t>
            </a:r>
            <a:endParaRPr b="1" dirty="0"/>
          </a:p>
          <a:p>
            <a:pPr marL="0" lvl="0" indent="0" algn="l" rtl="0">
              <a:spcBef>
                <a:spcPts val="1200"/>
              </a:spcBef>
              <a:spcAft>
                <a:spcPts val="1200"/>
              </a:spcAft>
              <a:buNone/>
            </a:pPr>
            <a:endParaRPr b="1" dirty="0"/>
          </a:p>
        </p:txBody>
      </p:sp>
      <p:pic>
        <p:nvPicPr>
          <p:cNvPr id="3" name="Picture 2">
            <a:extLst>
              <a:ext uri="{FF2B5EF4-FFF2-40B4-BE49-F238E27FC236}">
                <a16:creationId xmlns:a16="http://schemas.microsoft.com/office/drawing/2014/main" xmlns="" id="{C2C1442F-0F57-609E-DE99-75A8005FF0F9}"/>
              </a:ext>
            </a:extLst>
          </p:cNvPr>
          <p:cNvPicPr>
            <a:picLocks noChangeAspect="1"/>
          </p:cNvPicPr>
          <p:nvPr/>
        </p:nvPicPr>
        <p:blipFill>
          <a:blip r:embed="rId3"/>
          <a:stretch>
            <a:fillRect/>
          </a:stretch>
        </p:blipFill>
        <p:spPr>
          <a:xfrm>
            <a:off x="999013" y="1088217"/>
            <a:ext cx="5731510" cy="27933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body" idx="1"/>
          </p:nvPr>
        </p:nvSpPr>
        <p:spPr>
          <a:xfrm>
            <a:off x="311700" y="350325"/>
            <a:ext cx="8520600" cy="42186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IN" b="1" dirty="0"/>
              <a:t>Homepage</a:t>
            </a:r>
            <a:endParaRPr b="1" dirty="0"/>
          </a:p>
        </p:txBody>
      </p:sp>
      <p:pic>
        <p:nvPicPr>
          <p:cNvPr id="3" name="Picture 2">
            <a:extLst>
              <a:ext uri="{FF2B5EF4-FFF2-40B4-BE49-F238E27FC236}">
                <a16:creationId xmlns:a16="http://schemas.microsoft.com/office/drawing/2014/main" xmlns="" id="{41BAA89D-6BB0-AB35-66DB-AAC0652AEB84}"/>
              </a:ext>
            </a:extLst>
          </p:cNvPr>
          <p:cNvPicPr>
            <a:picLocks noChangeAspect="1"/>
          </p:cNvPicPr>
          <p:nvPr/>
        </p:nvPicPr>
        <p:blipFill>
          <a:blip r:embed="rId3"/>
          <a:stretch>
            <a:fillRect/>
          </a:stretch>
        </p:blipFill>
        <p:spPr>
          <a:xfrm>
            <a:off x="384651" y="1183640"/>
            <a:ext cx="5731510" cy="27762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body" idx="1"/>
          </p:nvPr>
        </p:nvSpPr>
        <p:spPr>
          <a:xfrm>
            <a:off x="311700" y="289575"/>
            <a:ext cx="8520600" cy="42792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sz="1800" b="1" dirty="0">
                <a:solidFill>
                  <a:srgbClr val="242424"/>
                </a:solidFill>
                <a:effectLst/>
                <a:latin typeface="Cambria" panose="02040503050406030204" pitchFamily="18" charset="0"/>
                <a:ea typeface="Times New Roman" panose="02020603050405020304" pitchFamily="18" charset="0"/>
                <a:cs typeface="Times New Roman" panose="02020603050405020304" pitchFamily="18" charset="0"/>
              </a:rPr>
              <a:t>Login Page</a:t>
            </a:r>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xmlns="" id="{6E530FE7-D28B-1AB8-1B2D-6542068A5713}"/>
              </a:ext>
            </a:extLst>
          </p:cNvPr>
          <p:cNvPicPr>
            <a:picLocks noChangeAspect="1"/>
          </p:cNvPicPr>
          <p:nvPr/>
        </p:nvPicPr>
        <p:blipFill>
          <a:blip r:embed="rId3"/>
          <a:stretch>
            <a:fillRect/>
          </a:stretch>
        </p:blipFill>
        <p:spPr>
          <a:xfrm>
            <a:off x="577532" y="1119505"/>
            <a:ext cx="5731510" cy="2904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311700" y="289575"/>
            <a:ext cx="8520600" cy="4279200"/>
          </a:xfrm>
          <a:prstGeom prst="rect">
            <a:avLst/>
          </a:prstGeom>
        </p:spPr>
        <p:txBody>
          <a:bodyPr spcFirstLastPara="1" wrap="square" lIns="91425" tIns="91425" rIns="91425" bIns="91425" anchor="t" anchorCtr="0">
            <a:normAutofit/>
          </a:bodyPr>
          <a:lstStyle/>
          <a:p>
            <a:pPr marL="0" indent="0">
              <a:spcBef>
                <a:spcPts val="1200"/>
              </a:spcBef>
              <a:spcAft>
                <a:spcPts val="1200"/>
              </a:spcAft>
              <a:buNone/>
            </a:pPr>
            <a:r>
              <a:rPr lang="en-US" sz="1800" b="1" dirty="0">
                <a:solidFill>
                  <a:srgbClr val="242424"/>
                </a:solidFill>
                <a:effectLst/>
                <a:latin typeface="Cambria" panose="02040503050406030204" pitchFamily="18" charset="0"/>
                <a:ea typeface="Times New Roman" panose="02020603050405020304" pitchFamily="18" charset="0"/>
              </a:rPr>
              <a:t>EMAIL CONFORMATION</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1200"/>
              </a:spcBef>
              <a:spcAft>
                <a:spcPts val="1200"/>
              </a:spcAft>
              <a:buNone/>
            </a:pPr>
            <a:endParaRPr b="1" dirty="0"/>
          </a:p>
        </p:txBody>
      </p:sp>
      <p:pic>
        <p:nvPicPr>
          <p:cNvPr id="2" name="Picture 1">
            <a:extLst>
              <a:ext uri="{FF2B5EF4-FFF2-40B4-BE49-F238E27FC236}">
                <a16:creationId xmlns:a16="http://schemas.microsoft.com/office/drawing/2014/main" xmlns="" id="{70540F5A-25DA-C9DB-ED8A-CFD66E19E44B}"/>
              </a:ext>
            </a:extLst>
          </p:cNvPr>
          <p:cNvPicPr>
            <a:picLocks noChangeAspect="1"/>
          </p:cNvPicPr>
          <p:nvPr/>
        </p:nvPicPr>
        <p:blipFill>
          <a:blip r:embed="rId3"/>
          <a:stretch>
            <a:fillRect/>
          </a:stretch>
        </p:blipFill>
        <p:spPr>
          <a:xfrm>
            <a:off x="261694" y="3000186"/>
            <a:ext cx="6034405" cy="1853739"/>
          </a:xfrm>
          <a:prstGeom prst="rect">
            <a:avLst/>
          </a:prstGeom>
        </p:spPr>
      </p:pic>
      <p:pic>
        <p:nvPicPr>
          <p:cNvPr id="3" name="Picture 2">
            <a:extLst>
              <a:ext uri="{FF2B5EF4-FFF2-40B4-BE49-F238E27FC236}">
                <a16:creationId xmlns:a16="http://schemas.microsoft.com/office/drawing/2014/main" xmlns="" id="{853715A7-09DD-36AE-B339-5F40D506C986}"/>
              </a:ext>
            </a:extLst>
          </p:cNvPr>
          <p:cNvPicPr>
            <a:picLocks noChangeAspect="1"/>
          </p:cNvPicPr>
          <p:nvPr/>
        </p:nvPicPr>
        <p:blipFill>
          <a:blip r:embed="rId4"/>
          <a:stretch>
            <a:fillRect/>
          </a:stretch>
        </p:blipFill>
        <p:spPr>
          <a:xfrm>
            <a:off x="548956" y="850582"/>
            <a:ext cx="4158775" cy="1831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0F19B-6441-05A1-7B36-496B556BF4BD}"/>
              </a:ext>
            </a:extLst>
          </p:cNvPr>
          <p:cNvSpPr>
            <a:spLocks noGrp="1"/>
          </p:cNvSpPr>
          <p:nvPr>
            <p:ph type="title"/>
          </p:nvPr>
        </p:nvSpPr>
        <p:spPr/>
        <p:txBody>
          <a:bodyPr>
            <a:normAutofit fontScale="90000"/>
          </a:bodyPr>
          <a:lstStyle/>
          <a:p>
            <a:r>
              <a:rPr lang="en-IN" dirty="0"/>
              <a:t>Database</a:t>
            </a:r>
          </a:p>
        </p:txBody>
      </p:sp>
      <p:sp>
        <p:nvSpPr>
          <p:cNvPr id="3" name="Text Placeholder 2">
            <a:extLst>
              <a:ext uri="{FF2B5EF4-FFF2-40B4-BE49-F238E27FC236}">
                <a16:creationId xmlns:a16="http://schemas.microsoft.com/office/drawing/2014/main" xmlns="" id="{5C186E9F-D70D-621A-E852-20FE0B5BAB17}"/>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xmlns="" id="{E11E90C3-43BF-7276-BA62-60EDFF174C96}"/>
              </a:ext>
            </a:extLst>
          </p:cNvPr>
          <p:cNvPicPr>
            <a:picLocks noChangeAspect="1"/>
          </p:cNvPicPr>
          <p:nvPr/>
        </p:nvPicPr>
        <p:blipFill>
          <a:blip r:embed="rId2"/>
          <a:stretch>
            <a:fillRect/>
          </a:stretch>
        </p:blipFill>
        <p:spPr>
          <a:xfrm>
            <a:off x="427513" y="1283811"/>
            <a:ext cx="6694805" cy="2445227"/>
          </a:xfrm>
          <a:prstGeom prst="rect">
            <a:avLst/>
          </a:prstGeom>
        </p:spPr>
      </p:pic>
    </p:spTree>
    <p:extLst>
      <p:ext uri="{BB962C8B-B14F-4D97-AF65-F5344CB8AC3E}">
        <p14:creationId xmlns:p14="http://schemas.microsoft.com/office/powerpoint/2010/main" val="261521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97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pitchFamily="18" charset="0"/>
                <a:cs typeface="Times New Roman" pitchFamily="18" charset="0"/>
              </a:rPr>
              <a:t>INTRODUCTION</a:t>
            </a:r>
            <a:endParaRPr b="1" dirty="0">
              <a:latin typeface="Times New Roman" pitchFamily="18" charset="0"/>
              <a:cs typeface="Times New Roman" pitchFamily="18" charset="0"/>
            </a:endParaRPr>
          </a:p>
        </p:txBody>
      </p:sp>
      <p:sp>
        <p:nvSpPr>
          <p:cNvPr id="92" name="Google Shape;92;p14"/>
          <p:cNvSpPr txBox="1">
            <a:spLocks noGrp="1"/>
          </p:cNvSpPr>
          <p:nvPr>
            <p:ph type="body" idx="1"/>
          </p:nvPr>
        </p:nvSpPr>
        <p:spPr>
          <a:xfrm>
            <a:off x="311700" y="805175"/>
            <a:ext cx="8520600" cy="3534300"/>
          </a:xfrm>
          <a:prstGeom prst="rect">
            <a:avLst/>
          </a:prstGeom>
        </p:spPr>
        <p:txBody>
          <a:bodyPr spcFirstLastPara="1" wrap="square" lIns="91425" tIns="91425" rIns="91425" bIns="91425" anchor="t" anchorCtr="0">
            <a:normAutofit fontScale="92500" lnSpcReduction="10000"/>
          </a:bodyPr>
          <a:lstStyle/>
          <a:p>
            <a:pPr algn="just"/>
            <a:r>
              <a:rPr lang="en-US" dirty="0">
                <a:latin typeface="Times New Roman" pitchFamily="18" charset="0"/>
                <a:ea typeface="Times New Roman" panose="02020603050405020304" pitchFamily="18" charset="0"/>
                <a:cs typeface="Times New Roman" pitchFamily="18" charset="0"/>
              </a:rPr>
              <a:t>In this project </a:t>
            </a:r>
            <a:r>
              <a:rPr lang="en-US" b="1" dirty="0">
                <a:latin typeface="Times New Roman" pitchFamily="18" charset="0"/>
                <a:ea typeface="Times New Roman" panose="02020603050405020304" pitchFamily="18" charset="0"/>
                <a:cs typeface="Times New Roman" pitchFamily="18" charset="0"/>
              </a:rPr>
              <a:t>"Notes Sharing Site Project"</a:t>
            </a:r>
            <a:r>
              <a:rPr lang="en-US" dirty="0">
                <a:latin typeface="Times New Roman" pitchFamily="18" charset="0"/>
                <a:ea typeface="Times New Roman" panose="02020603050405020304" pitchFamily="18" charset="0"/>
                <a:cs typeface="Times New Roman" pitchFamily="18" charset="0"/>
              </a:rPr>
              <a:t> </a:t>
            </a:r>
            <a:r>
              <a:rPr lang="en-US" dirty="0" smtClean="0">
                <a:latin typeface="Times New Roman" pitchFamily="18" charset="0"/>
                <a:ea typeface="Times New Roman" panose="02020603050405020304" pitchFamily="18" charset="0"/>
                <a:cs typeface="Times New Roman" pitchFamily="18" charset="0"/>
              </a:rPr>
              <a:t>student and </a:t>
            </a:r>
            <a:r>
              <a:rPr lang="en-US" dirty="0">
                <a:latin typeface="Times New Roman" pitchFamily="18" charset="0"/>
                <a:ea typeface="Times New Roman" panose="02020603050405020304" pitchFamily="18" charset="0"/>
                <a:cs typeface="Times New Roman" pitchFamily="18" charset="0"/>
              </a:rPr>
              <a:t>faculty can upload/download </a:t>
            </a:r>
            <a:r>
              <a:rPr lang="en-US" dirty="0" smtClean="0">
                <a:latin typeface="Times New Roman" pitchFamily="18" charset="0"/>
                <a:ea typeface="Times New Roman" panose="02020603050405020304" pitchFamily="18" charset="0"/>
                <a:cs typeface="Times New Roman" pitchFamily="18" charset="0"/>
              </a:rPr>
              <a:t>particular subject notes</a:t>
            </a:r>
            <a:r>
              <a:rPr lang="en-US" dirty="0">
                <a:latin typeface="Times New Roman" pitchFamily="18" charset="0"/>
                <a:ea typeface="Times New Roman" panose="02020603050405020304" pitchFamily="18" charset="0"/>
                <a:cs typeface="Times New Roman" pitchFamily="18" charset="0"/>
              </a:rPr>
              <a:t>. Through the notes sharing process, users </a:t>
            </a:r>
            <a:r>
              <a:rPr lang="en-US" dirty="0" smtClean="0">
                <a:latin typeface="Times New Roman" pitchFamily="18" charset="0"/>
                <a:ea typeface="Times New Roman" panose="02020603050405020304" pitchFamily="18" charset="0"/>
                <a:cs typeface="Times New Roman" pitchFamily="18" charset="0"/>
              </a:rPr>
              <a:t>can upload</a:t>
            </a:r>
            <a:r>
              <a:rPr lang="en-US" dirty="0">
                <a:latin typeface="Times New Roman" pitchFamily="18" charset="0"/>
                <a:ea typeface="Times New Roman" panose="02020603050405020304" pitchFamily="18" charset="0"/>
                <a:cs typeface="Times New Roman" pitchFamily="18" charset="0"/>
              </a:rPr>
              <a:t>, download and also view the study </a:t>
            </a:r>
            <a:r>
              <a:rPr lang="en-US" dirty="0" smtClean="0">
                <a:latin typeface="Times New Roman" pitchFamily="18" charset="0"/>
                <a:ea typeface="Times New Roman" panose="02020603050405020304" pitchFamily="18" charset="0"/>
                <a:cs typeface="Times New Roman" pitchFamily="18" charset="0"/>
              </a:rPr>
              <a:t>notes uploaded </a:t>
            </a:r>
            <a:r>
              <a:rPr lang="en-US" dirty="0">
                <a:latin typeface="Times New Roman" pitchFamily="18" charset="0"/>
                <a:ea typeface="Times New Roman" panose="02020603050405020304" pitchFamily="18" charset="0"/>
                <a:cs typeface="Times New Roman" pitchFamily="18" charset="0"/>
              </a:rPr>
              <a:t>by others. </a:t>
            </a:r>
            <a:endParaRPr lang="en-US" dirty="0" smtClean="0">
              <a:latin typeface="Times New Roman" pitchFamily="18" charset="0"/>
              <a:ea typeface="Times New Roman" panose="02020603050405020304" pitchFamily="18" charset="0"/>
              <a:cs typeface="Times New Roman" pitchFamily="18" charset="0"/>
            </a:endParaRPr>
          </a:p>
          <a:p>
            <a:pPr algn="just"/>
            <a:r>
              <a:rPr lang="en-US" dirty="0" smtClean="0">
                <a:latin typeface="Times New Roman" pitchFamily="18" charset="0"/>
                <a:ea typeface="Times New Roman" panose="02020603050405020304" pitchFamily="18" charset="0"/>
                <a:cs typeface="Times New Roman" pitchFamily="18" charset="0"/>
              </a:rPr>
              <a:t>User </a:t>
            </a:r>
            <a:r>
              <a:rPr lang="en-US" dirty="0">
                <a:latin typeface="Times New Roman" pitchFamily="18" charset="0"/>
                <a:ea typeface="Times New Roman" panose="02020603050405020304" pitchFamily="18" charset="0"/>
                <a:cs typeface="Times New Roman" pitchFamily="18" charset="0"/>
              </a:rPr>
              <a:t>can also edit the </a:t>
            </a:r>
            <a:r>
              <a:rPr lang="en-US" dirty="0" smtClean="0">
                <a:latin typeface="Times New Roman" pitchFamily="18" charset="0"/>
                <a:ea typeface="Times New Roman" panose="02020603050405020304" pitchFamily="18" charset="0"/>
                <a:cs typeface="Times New Roman" pitchFamily="18" charset="0"/>
              </a:rPr>
              <a:t>notes uploaded </a:t>
            </a:r>
            <a:r>
              <a:rPr lang="en-US" dirty="0">
                <a:latin typeface="Times New Roman" pitchFamily="18" charset="0"/>
                <a:ea typeface="Times New Roman" panose="02020603050405020304" pitchFamily="18" charset="0"/>
                <a:cs typeface="Times New Roman" pitchFamily="18" charset="0"/>
              </a:rPr>
              <a:t>by him. In this project two major </a:t>
            </a:r>
            <a:r>
              <a:rPr lang="en-US" dirty="0" smtClean="0">
                <a:latin typeface="Times New Roman" pitchFamily="18" charset="0"/>
                <a:ea typeface="Times New Roman" panose="02020603050405020304" pitchFamily="18" charset="0"/>
                <a:cs typeface="Times New Roman" pitchFamily="18" charset="0"/>
              </a:rPr>
              <a:t>modules that </a:t>
            </a:r>
            <a:r>
              <a:rPr lang="en-US" dirty="0">
                <a:latin typeface="Times New Roman" pitchFamily="18" charset="0"/>
                <a:ea typeface="Times New Roman" panose="02020603050405020304" pitchFamily="18" charset="0"/>
                <a:cs typeface="Times New Roman" pitchFamily="18" charset="0"/>
              </a:rPr>
              <a:t>have been provided are administrator module </a:t>
            </a:r>
            <a:r>
              <a:rPr lang="en-US" dirty="0" smtClean="0">
                <a:latin typeface="Times New Roman" pitchFamily="18" charset="0"/>
                <a:ea typeface="Times New Roman" panose="02020603050405020304" pitchFamily="18" charset="0"/>
                <a:cs typeface="Times New Roman" pitchFamily="18" charset="0"/>
              </a:rPr>
              <a:t>and user module. It’s </a:t>
            </a:r>
            <a:r>
              <a:rPr lang="en-US" sz="1800" dirty="0">
                <a:effectLst/>
                <a:latin typeface="Times New Roman" pitchFamily="18" charset="0"/>
                <a:ea typeface="Times New Roman" panose="02020603050405020304" pitchFamily="18" charset="0"/>
                <a:cs typeface="Times New Roman" pitchFamily="18" charset="0"/>
              </a:rPr>
              <a:t>an easy for user and Admin to retrieve the data if the vehicle has been visited through number, he can get that data and can get all the past and present record from here</a:t>
            </a:r>
            <a:r>
              <a:rPr lang="en-US" sz="1800" dirty="0" smtClean="0">
                <a:effectLst/>
                <a:latin typeface="Times New Roman" pitchFamily="18" charset="0"/>
                <a:ea typeface="Times New Roman" panose="02020603050405020304" pitchFamily="18" charset="0"/>
                <a:cs typeface="Times New Roman" pitchFamily="18" charset="0"/>
              </a:rPr>
              <a:t>.</a:t>
            </a:r>
          </a:p>
          <a:p>
            <a:pPr algn="just"/>
            <a:r>
              <a:rPr lang="en-US" dirty="0">
                <a:latin typeface="Times New Roman" pitchFamily="18" charset="0"/>
                <a:ea typeface="Times New Roman" panose="02020603050405020304" pitchFamily="18" charset="0"/>
                <a:cs typeface="Times New Roman" pitchFamily="18" charset="0"/>
              </a:rPr>
              <a:t>The several features that are provided by this </a:t>
            </a:r>
            <a:r>
              <a:rPr lang="en-US" dirty="0" smtClean="0">
                <a:latin typeface="Times New Roman" pitchFamily="18" charset="0"/>
                <a:ea typeface="Times New Roman" panose="02020603050405020304" pitchFamily="18" charset="0"/>
                <a:cs typeface="Times New Roman" pitchFamily="18" charset="0"/>
              </a:rPr>
              <a:t>project are </a:t>
            </a:r>
            <a:r>
              <a:rPr lang="en-US" dirty="0">
                <a:latin typeface="Times New Roman" pitchFamily="18" charset="0"/>
                <a:ea typeface="Times New Roman" panose="02020603050405020304" pitchFamily="18" charset="0"/>
                <a:cs typeface="Times New Roman" pitchFamily="18" charset="0"/>
              </a:rPr>
              <a:t>that the users can upload and download the </a:t>
            </a:r>
            <a:r>
              <a:rPr lang="en-US" dirty="0" smtClean="0">
                <a:latin typeface="Times New Roman" pitchFamily="18" charset="0"/>
                <a:ea typeface="Times New Roman" panose="02020603050405020304" pitchFamily="18" charset="0"/>
                <a:cs typeface="Times New Roman" pitchFamily="18" charset="0"/>
              </a:rPr>
              <a:t>study notes</a:t>
            </a:r>
            <a:r>
              <a:rPr lang="en-US" dirty="0">
                <a:latin typeface="Times New Roman" pitchFamily="18" charset="0"/>
                <a:ea typeface="Times New Roman" panose="02020603050405020304" pitchFamily="18" charset="0"/>
                <a:cs typeface="Times New Roman" pitchFamily="18" charset="0"/>
              </a:rPr>
              <a:t>. </a:t>
            </a:r>
            <a:endParaRPr lang="en-US" dirty="0" smtClean="0">
              <a:latin typeface="Times New Roman" pitchFamily="18" charset="0"/>
              <a:ea typeface="Times New Roman" panose="02020603050405020304" pitchFamily="18" charset="0"/>
              <a:cs typeface="Times New Roman" pitchFamily="18" charset="0"/>
            </a:endParaRPr>
          </a:p>
          <a:p>
            <a:pPr algn="just"/>
            <a:r>
              <a:rPr lang="en-US" dirty="0" smtClean="0">
                <a:latin typeface="Times New Roman" pitchFamily="18" charset="0"/>
                <a:ea typeface="Times New Roman" panose="02020603050405020304" pitchFamily="18" charset="0"/>
                <a:cs typeface="Times New Roman" pitchFamily="18" charset="0"/>
              </a:rPr>
              <a:t>However </a:t>
            </a:r>
            <a:r>
              <a:rPr lang="en-US" dirty="0">
                <a:latin typeface="Times New Roman" pitchFamily="18" charset="0"/>
                <a:ea typeface="Times New Roman" panose="02020603050405020304" pitchFamily="18" charset="0"/>
                <a:cs typeface="Times New Roman" pitchFamily="18" charset="0"/>
              </a:rPr>
              <a:t>the users do not have authority </a:t>
            </a:r>
            <a:r>
              <a:rPr lang="en-US" dirty="0" smtClean="0">
                <a:latin typeface="Times New Roman" pitchFamily="18" charset="0"/>
                <a:ea typeface="Times New Roman" panose="02020603050405020304" pitchFamily="18" charset="0"/>
                <a:cs typeface="Times New Roman" pitchFamily="18" charset="0"/>
              </a:rPr>
              <a:t>to delete </a:t>
            </a:r>
            <a:r>
              <a:rPr lang="en-US" dirty="0">
                <a:latin typeface="Times New Roman" pitchFamily="18" charset="0"/>
                <a:ea typeface="Times New Roman" panose="02020603050405020304" pitchFamily="18" charset="0"/>
                <a:cs typeface="Times New Roman" pitchFamily="18" charset="0"/>
              </a:rPr>
              <a:t>the records of the website. This authority </a:t>
            </a:r>
            <a:r>
              <a:rPr lang="en-US" dirty="0" smtClean="0">
                <a:latin typeface="Times New Roman" pitchFamily="18" charset="0"/>
                <a:ea typeface="Times New Roman" panose="02020603050405020304" pitchFamily="18" charset="0"/>
                <a:cs typeface="Times New Roman" pitchFamily="18" charset="0"/>
              </a:rPr>
              <a:t>vests only </a:t>
            </a:r>
            <a:r>
              <a:rPr lang="en-US" dirty="0">
                <a:latin typeface="Times New Roman" pitchFamily="18" charset="0"/>
                <a:ea typeface="Times New Roman" panose="02020603050405020304" pitchFamily="18" charset="0"/>
                <a:cs typeface="Times New Roman" pitchFamily="18" charset="0"/>
              </a:rPr>
              <a:t>with the administrator. It is also a secure and </a:t>
            </a:r>
            <a:r>
              <a:rPr lang="en-US" dirty="0" smtClean="0">
                <a:latin typeface="Times New Roman" pitchFamily="18" charset="0"/>
                <a:ea typeface="Times New Roman" panose="02020603050405020304" pitchFamily="18" charset="0"/>
                <a:cs typeface="Times New Roman" pitchFamily="18" charset="0"/>
              </a:rPr>
              <a:t>easy to </a:t>
            </a:r>
            <a:r>
              <a:rPr lang="en-US" dirty="0">
                <a:latin typeface="Times New Roman" pitchFamily="18" charset="0"/>
                <a:ea typeface="Times New Roman" panose="02020603050405020304" pitchFamily="18" charset="0"/>
                <a:cs typeface="Times New Roman" pitchFamily="18" charset="0"/>
              </a:rPr>
              <a:t>use process. Also, in recent days, there has been a </a:t>
            </a:r>
            <a:r>
              <a:rPr lang="en-US" dirty="0" smtClean="0">
                <a:latin typeface="Times New Roman" pitchFamily="18" charset="0"/>
                <a:ea typeface="Times New Roman" panose="02020603050405020304" pitchFamily="18" charset="0"/>
                <a:cs typeface="Times New Roman" pitchFamily="18" charset="0"/>
              </a:rPr>
              <a:t>lot of  demand </a:t>
            </a:r>
            <a:r>
              <a:rPr lang="en-US" dirty="0">
                <a:latin typeface="Times New Roman" pitchFamily="18" charset="0"/>
                <a:ea typeface="Times New Roman" panose="02020603050405020304" pitchFamily="18" charset="0"/>
                <a:cs typeface="Times New Roman" pitchFamily="18" charset="0"/>
              </a:rPr>
              <a:t>for multimedia notes.</a:t>
            </a:r>
            <a:endParaRPr lang="en-IN" sz="1800" dirty="0">
              <a:effectLst/>
              <a:latin typeface="Times New Roman" panose="02020603050405020304" pitchFamily="18" charset="0"/>
              <a:ea typeface="Times New Roman" panose="02020603050405020304" pitchFamily="18" charset="0"/>
              <a:cs typeface="Times New Roman" pitchFamily="18" charset="0"/>
            </a:endParaRPr>
          </a:p>
          <a:p>
            <a:pPr marL="0" lvl="0" indent="0" algn="just" rtl="0">
              <a:spcBef>
                <a:spcPts val="0"/>
              </a:spcBef>
              <a:spcAft>
                <a:spcPts val="1200"/>
              </a:spcAft>
              <a:buNone/>
            </a:pP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278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PROJECT CONCLUSION</a:t>
            </a:r>
            <a:endParaRPr b="1"/>
          </a:p>
          <a:p>
            <a:pPr marL="0" lvl="0" indent="0" algn="l" rtl="0">
              <a:spcBef>
                <a:spcPts val="0"/>
              </a:spcBef>
              <a:spcAft>
                <a:spcPts val="0"/>
              </a:spcAft>
              <a:buNone/>
            </a:pPr>
            <a:endParaRPr b="1"/>
          </a:p>
        </p:txBody>
      </p:sp>
      <p:sp>
        <p:nvSpPr>
          <p:cNvPr id="181" name="Google Shape;181;p29"/>
          <p:cNvSpPr txBox="1">
            <a:spLocks noGrp="1"/>
          </p:cNvSpPr>
          <p:nvPr>
            <p:ph type="body" idx="1"/>
          </p:nvPr>
        </p:nvSpPr>
        <p:spPr>
          <a:xfrm>
            <a:off x="311700" y="886175"/>
            <a:ext cx="8520600" cy="3321900"/>
          </a:xfrm>
          <a:prstGeom prst="rect">
            <a:avLst/>
          </a:prstGeom>
        </p:spPr>
        <p:txBody>
          <a:bodyPr spcFirstLastPara="1" wrap="square" lIns="91425" tIns="91425" rIns="91425" bIns="91425" anchor="t" anchorCtr="0">
            <a:normAutofit fontScale="77500" lnSpcReduction="20000"/>
          </a:bodyPr>
          <a:lstStyle/>
          <a:p>
            <a:pPr algn="just">
              <a:tabLst>
                <a:tab pos="2181860" algn="l"/>
              </a:tabLst>
            </a:pPr>
            <a:r>
              <a:rPr lang="en-US" sz="1800" dirty="0">
                <a:effectLst/>
                <a:latin typeface="Times New Roman" panose="02020603050405020304" pitchFamily="18" charset="0"/>
                <a:ea typeface="Times New Roman" panose="02020603050405020304" pitchFamily="18" charset="0"/>
              </a:rPr>
              <a:t>This Project is minimizing the task of parking a vehicle by paying and saying some details about customer and vehicle to save data. In this the vehicle is parked as a safe and secure. This project is done as Efficient as possible</a:t>
            </a:r>
            <a:endParaRPr lang="en-IN" sz="1800" dirty="0">
              <a:effectLst/>
              <a:latin typeface="Times New Roman" panose="02020603050405020304" pitchFamily="18" charset="0"/>
              <a:ea typeface="Times New Roman" panose="02020603050405020304" pitchFamily="18" charset="0"/>
            </a:endParaRPr>
          </a:p>
          <a:p>
            <a:pPr algn="just">
              <a:tabLst>
                <a:tab pos="2181860" algn="l"/>
              </a:tabLst>
            </a:pPr>
            <a:r>
              <a:rPr lang="en-US" sz="1800" dirty="0">
                <a:effectLst/>
                <a:latin typeface="Times New Roman" panose="02020603050405020304" pitchFamily="18" charset="0"/>
                <a:ea typeface="Times New Roman" panose="02020603050405020304" pitchFamily="18" charset="0"/>
              </a:rPr>
              <a:t>Hereby I, the Student of MCA 1</a:t>
            </a:r>
            <a:r>
              <a:rPr lang="en-US" sz="1800" baseline="30000" dirty="0">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 semester concludes that the project was completely and slowly developed by me. I also conclude that this project has helped us gain more knowledge about the topic that we are indulged ourselves into “Visual Studio”. I would be glad to enhance and promote this project if given chance and help ourselves and society in the near future</a:t>
            </a:r>
            <a:endParaRPr lang="en-IN" sz="1800" dirty="0">
              <a:effectLst/>
              <a:latin typeface="Times New Roman" panose="02020603050405020304" pitchFamily="18" charset="0"/>
              <a:ea typeface="Times New Roman" panose="02020603050405020304" pitchFamily="18" charset="0"/>
            </a:endParaRPr>
          </a:p>
          <a:p>
            <a:pPr algn="just">
              <a:tabLst>
                <a:tab pos="2181860" algn="l"/>
              </a:tabLst>
            </a:pPr>
            <a:r>
              <a:rPr lang="en-US" sz="1800" dirty="0">
                <a:effectLst/>
                <a:latin typeface="Times New Roman" panose="02020603050405020304" pitchFamily="18" charset="0"/>
                <a:ea typeface="Times New Roman" panose="02020603050405020304" pitchFamily="18" charset="0"/>
              </a:rPr>
              <a:t>The developed application is tested with sample inputs and outputs obtained in according to the requirement. Even though I have tried our level best to make it a dream project. Due to time constraints. I could not add more facilities to it.</a:t>
            </a:r>
            <a:endParaRPr lang="en-IN" sz="1800" dirty="0">
              <a:effectLst/>
              <a:latin typeface="Times New Roman" panose="02020603050405020304" pitchFamily="18" charset="0"/>
              <a:ea typeface="Times New Roman" panose="02020603050405020304" pitchFamily="18" charset="0"/>
            </a:endParaRPr>
          </a:p>
          <a:p>
            <a:pPr algn="just">
              <a:tabLst>
                <a:tab pos="2181860" algn="l"/>
              </a:tabLst>
            </a:pPr>
            <a:r>
              <a:rPr lang="en-US" sz="1800" dirty="0">
                <a:effectLst/>
                <a:latin typeface="Times New Roman" panose="02020603050405020304" pitchFamily="18" charset="0"/>
                <a:ea typeface="Times New Roman" panose="02020603050405020304" pitchFamily="18" charset="0"/>
              </a:rPr>
              <a:t>The efficiency of the developed system can be enhanced with some minor modifications. Future development can be made in proposed system by integration more services like: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2181860" algn="l"/>
              </a:tabLst>
            </a:pPr>
            <a:r>
              <a:rPr lang="en-US" sz="1800" dirty="0">
                <a:effectLst/>
                <a:latin typeface="Times New Roman" panose="02020603050405020304" pitchFamily="18" charset="0"/>
                <a:ea typeface="Times New Roman" panose="02020603050405020304" pitchFamily="18" charset="0"/>
              </a:rPr>
              <a:t>It can be implemented through web pages.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2181860" algn="l"/>
              </a:tabLst>
            </a:pPr>
            <a:r>
              <a:rPr lang="en-US" sz="1800" dirty="0">
                <a:effectLst/>
                <a:latin typeface="Times New Roman" panose="02020603050405020304" pitchFamily="18" charset="0"/>
                <a:ea typeface="Times New Roman" panose="02020603050405020304" pitchFamily="18" charset="0"/>
              </a:rPr>
              <a:t>New effectives modules can be added time to time</a:t>
            </a:r>
            <a:endParaRPr lang="en-IN" sz="1800" dirty="0">
              <a:effectLst/>
              <a:latin typeface="Times New Roman" panose="02020603050405020304" pitchFamily="18" charset="0"/>
              <a:ea typeface="Times New Roman" panose="02020603050405020304" pitchFamily="18" charset="0"/>
            </a:endParaRPr>
          </a:p>
          <a:p>
            <a:pPr marL="0" lvl="0" indent="0" algn="just" rtl="0">
              <a:spcBef>
                <a:spcPts val="0"/>
              </a:spcBef>
              <a:spcAft>
                <a:spcPts val="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248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FUTURE ENHANCEMENT</a:t>
            </a:r>
            <a:endParaRPr b="1"/>
          </a:p>
        </p:txBody>
      </p:sp>
      <p:sp>
        <p:nvSpPr>
          <p:cNvPr id="187" name="Google Shape;187;p30"/>
          <p:cNvSpPr txBox="1">
            <a:spLocks noGrp="1"/>
          </p:cNvSpPr>
          <p:nvPr>
            <p:ph type="body" idx="1"/>
          </p:nvPr>
        </p:nvSpPr>
        <p:spPr>
          <a:xfrm>
            <a:off x="311700" y="855800"/>
            <a:ext cx="8520600" cy="3713100"/>
          </a:xfrm>
          <a:prstGeom prst="rect">
            <a:avLst/>
          </a:prstGeom>
        </p:spPr>
        <p:txBody>
          <a:bodyPr spcFirstLastPara="1" wrap="square" lIns="91425" tIns="91425" rIns="91425" bIns="91425" anchor="t" anchorCtr="0">
            <a:normAutofit/>
          </a:bodyPr>
          <a:lstStyle/>
          <a:p>
            <a:pPr algn="just">
              <a:tabLst>
                <a:tab pos="2181860" algn="l"/>
              </a:tabLst>
            </a:pPr>
            <a:r>
              <a:rPr lang="en-US" sz="1800" b="1" dirty="0">
                <a:effectLst/>
                <a:latin typeface="Times New Roman" panose="02020603050405020304" pitchFamily="18" charset="0"/>
                <a:ea typeface="Times New Roman" panose="02020603050405020304" pitchFamily="18" charset="0"/>
              </a:rPr>
              <a:t>Enhancement to create a Bigger and Better System</a:t>
            </a:r>
            <a:endParaRPr lang="en-IN" sz="1800" dirty="0">
              <a:effectLst/>
              <a:latin typeface="Times New Roman" panose="02020603050405020304" pitchFamily="18" charset="0"/>
              <a:ea typeface="Times New Roman" panose="02020603050405020304" pitchFamily="18" charset="0"/>
            </a:endParaRPr>
          </a:p>
          <a:p>
            <a:pPr algn="just">
              <a:tabLst>
                <a:tab pos="2181860" algn="l"/>
              </a:tabLst>
            </a:pPr>
            <a:r>
              <a:rPr lang="en-US" sz="1800" dirty="0">
                <a:effectLst/>
                <a:latin typeface="Times New Roman" panose="02020603050405020304" pitchFamily="18" charset="0"/>
                <a:ea typeface="Times New Roman" panose="02020603050405020304" pitchFamily="18" charset="0"/>
              </a:rPr>
              <a:t>These enhancements deal with what would be required in a new improved, bigger and better system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2181860" algn="l"/>
              </a:tabLst>
            </a:pPr>
            <a:r>
              <a:rPr lang="en-US" sz="1800" dirty="0">
                <a:effectLst/>
                <a:latin typeface="Times New Roman" panose="02020603050405020304" pitchFamily="18" charset="0"/>
                <a:ea typeface="Times New Roman" panose="02020603050405020304" pitchFamily="18" charset="0"/>
              </a:rPr>
              <a:t>In future if when a vehicle enters into the parking area there should be one sensor in which the user can easy identify from outside only Is there parking is full or empty or space is allocated.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Symbol" panose="05050102010706020507" pitchFamily="18" charset="2"/>
              <a:buChar char=""/>
              <a:tabLst>
                <a:tab pos="2181860" algn="l"/>
              </a:tabLst>
            </a:pPr>
            <a:r>
              <a:rPr lang="en-US" sz="1800" dirty="0">
                <a:effectLst/>
                <a:latin typeface="Times New Roman" panose="02020603050405020304" pitchFamily="18" charset="0"/>
                <a:ea typeface="Times New Roman" panose="02020603050405020304" pitchFamily="18" charset="0"/>
              </a:rPr>
              <a:t>In future the vehicle can be parked by machines</a:t>
            </a:r>
            <a:endParaRPr lang="en-IN" sz="1800" dirty="0">
              <a:effectLst/>
              <a:latin typeface="Times New Roman" panose="02020603050405020304" pitchFamily="18" charset="0"/>
              <a:ea typeface="Times New Roman" panose="02020603050405020304" pitchFamily="18" charset="0"/>
            </a:endParaRPr>
          </a:p>
          <a:p>
            <a:pPr marL="114300" indent="0">
              <a:buNone/>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2029950"/>
            <a:ext cx="8520600" cy="108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ts val="891"/>
              <a:buNone/>
            </a:pPr>
            <a:r>
              <a:rPr lang="en-GB" sz="7000"/>
              <a:t>THANK YOU</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SCOPE &amp; PURPOSE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1018309"/>
            <a:ext cx="8520600" cy="3550566"/>
          </a:xfrm>
        </p:spPr>
        <p:txBody>
          <a:bodyPr/>
          <a:lstStyle/>
          <a:p>
            <a:r>
              <a:rPr lang="en-US" b="1" dirty="0" smtClean="0">
                <a:latin typeface="Times New Roman" pitchFamily="18" charset="0"/>
                <a:cs typeface="Times New Roman" pitchFamily="18" charset="0"/>
              </a:rPr>
              <a:t>PURPOSE:</a:t>
            </a:r>
          </a:p>
          <a:p>
            <a:pPr marL="11430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users can upload and share study notes with other users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Users </a:t>
            </a:r>
            <a:r>
              <a:rPr lang="en-US" dirty="0">
                <a:latin typeface="Times New Roman" pitchFamily="18" charset="0"/>
                <a:cs typeface="Times New Roman" pitchFamily="18" charset="0"/>
              </a:rPr>
              <a:t>can select the stream (branch) at the time of upload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upload notes in the </a:t>
            </a:r>
            <a:r>
              <a:rPr lang="en-US" dirty="0" err="1" smtClean="0">
                <a:latin typeface="Times New Roman" pitchFamily="18" charset="0"/>
                <a:cs typeface="Times New Roman" pitchFamily="18" charset="0"/>
              </a:rPr>
              <a:t>pdf</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doc, </a:t>
            </a:r>
            <a:r>
              <a:rPr lang="en-US" dirty="0" err="1">
                <a:latin typeface="Times New Roman" pitchFamily="18" charset="0"/>
                <a:cs typeface="Times New Roman" pitchFamily="18" charset="0"/>
              </a:rPr>
              <a:t>ppt</a:t>
            </a:r>
            <a:r>
              <a:rPr lang="en-US" dirty="0">
                <a:latin typeface="Times New Roman" pitchFamily="18" charset="0"/>
                <a:cs typeface="Times New Roman" pitchFamily="18" charset="0"/>
              </a:rPr>
              <a:t>, zip, txt etc. file format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search notes via branch, subject and title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Administrator </a:t>
            </a:r>
            <a:r>
              <a:rPr lang="en-US" dirty="0">
                <a:latin typeface="Times New Roman" pitchFamily="18" charset="0"/>
                <a:cs typeface="Times New Roman" pitchFamily="18" charset="0"/>
              </a:rPr>
              <a:t>or management can manage the users and notes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accept or reject the notes uploaded request. Notes can published only after accepted by admin.</a:t>
            </a:r>
          </a:p>
        </p:txBody>
      </p:sp>
    </p:spTree>
    <p:extLst>
      <p:ext uri="{BB962C8B-B14F-4D97-AF65-F5344CB8AC3E}">
        <p14:creationId xmlns:p14="http://schemas.microsoft.com/office/powerpoint/2010/main" val="139898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5700"/>
            <a:ext cx="8520600" cy="607800"/>
          </a:xfrm>
        </p:spPr>
        <p:txBody>
          <a:bodyPr>
            <a:normAutofit fontScale="90000"/>
          </a:bodyPr>
          <a:lstStyle/>
          <a:p>
            <a:r>
              <a:rPr lang="en-US" b="1" dirty="0">
                <a:latin typeface="Times New Roman" pitchFamily="18" charset="0"/>
                <a:cs typeface="Times New Roman" pitchFamily="18" charset="0"/>
              </a:rPr>
              <a:t>Existing System</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280528" y="855804"/>
            <a:ext cx="8520600" cy="3768152"/>
          </a:xfrm>
        </p:spPr>
        <p:txBody>
          <a:bodyPr>
            <a:normAutofit/>
          </a:bodyPr>
          <a:lstStyle/>
          <a:p>
            <a:r>
              <a:rPr lang="en-US" dirty="0">
                <a:latin typeface="Times New Roman" pitchFamily="18" charset="0"/>
                <a:cs typeface="Times New Roman" pitchFamily="18" charset="0"/>
              </a:rPr>
              <a:t>In present situation in any user share files via social networking site like </a:t>
            </a:r>
            <a:r>
              <a:rPr lang="en-US" dirty="0" smtClean="0">
                <a:latin typeface="Times New Roman" pitchFamily="18" charset="0"/>
                <a:cs typeface="Times New Roman" pitchFamily="18" charset="0"/>
              </a:rPr>
              <a:t>drive, </a:t>
            </a:r>
            <a:r>
              <a:rPr lang="en-US" dirty="0" err="1">
                <a:latin typeface="Times New Roman" pitchFamily="18" charset="0"/>
                <a:cs typeface="Times New Roman" pitchFamily="18" charset="0"/>
              </a:rPr>
              <a:t>whatsapp</a:t>
            </a:r>
            <a:r>
              <a:rPr lang="en-US" dirty="0">
                <a:latin typeface="Times New Roman" pitchFamily="18" charset="0"/>
                <a:cs typeface="Times New Roman" pitchFamily="18" charset="0"/>
              </a:rPr>
              <a:t> or via </a:t>
            </a:r>
            <a:r>
              <a:rPr lang="en-US" dirty="0" err="1">
                <a:latin typeface="Times New Roman" pitchFamily="18" charset="0"/>
                <a:cs typeface="Times New Roman" pitchFamily="18" charset="0"/>
              </a:rPr>
              <a:t>gmail</a:t>
            </a:r>
            <a:r>
              <a:rPr lang="en-US" dirty="0">
                <a:latin typeface="Times New Roman" pitchFamily="18" charset="0"/>
                <a:cs typeface="Times New Roman" pitchFamily="18" charset="0"/>
              </a:rPr>
              <a:t>. To avoid using social networking sites our software help user to easily share files with our friends and also search notes by its title, subject and branch</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The main aim of the project is to user can share notes easily in the web</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System, notes </a:t>
            </a:r>
            <a:r>
              <a:rPr lang="en-US" dirty="0" smtClean="0">
                <a:latin typeface="Times New Roman" pitchFamily="18" charset="0"/>
                <a:cs typeface="Times New Roman" pitchFamily="18" charset="0"/>
              </a:rPr>
              <a:t>uploading , searching </a:t>
            </a:r>
            <a:r>
              <a:rPr lang="en-US" dirty="0">
                <a:latin typeface="Times New Roman" pitchFamily="18" charset="0"/>
                <a:cs typeface="Times New Roman" pitchFamily="18" charset="0"/>
              </a:rPr>
              <a:t>and downloading is </a:t>
            </a:r>
            <a:r>
              <a:rPr lang="en-US" dirty="0" smtClean="0">
                <a:latin typeface="Times New Roman" pitchFamily="18" charset="0"/>
                <a:cs typeface="Times New Roman" pitchFamily="18" charset="0"/>
              </a:rPr>
              <a:t>possible.</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login from any location and upload notes and download multimedia notes uploaded by other users.</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8655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Project Analysis:</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marL="114300" indent="0">
              <a:buNone/>
            </a:pPr>
            <a:r>
              <a:rPr lang="en-US" sz="2000" dirty="0" smtClean="0">
                <a:latin typeface="Times New Roman" pitchFamily="18" charset="0"/>
                <a:cs typeface="Times New Roman" pitchFamily="18" charset="0"/>
              </a:rPr>
              <a:t>This Application has been divided into two modules.</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User Module</a:t>
            </a:r>
          </a:p>
          <a:p>
            <a:pPr marL="114300" indent="0">
              <a:buNone/>
            </a:pPr>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Admin Module</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44986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1009"/>
            <a:ext cx="8520600" cy="607800"/>
          </a:xfrm>
        </p:spPr>
        <p:txBody>
          <a:bodyPr>
            <a:normAutofit fontScale="90000"/>
          </a:bodyPr>
          <a:lstStyle/>
          <a:p>
            <a:r>
              <a:rPr lang="en-US" b="1" u="sng" dirty="0" smtClean="0">
                <a:latin typeface="Times New Roman" pitchFamily="18" charset="0"/>
                <a:cs typeface="Times New Roman" pitchFamily="18" charset="0"/>
              </a:rPr>
              <a:t>User Module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332481" y="627201"/>
            <a:ext cx="8520600" cy="3892844"/>
          </a:xfrm>
        </p:spPr>
        <p:txBody>
          <a:bodyPr/>
          <a:lstStyle/>
          <a:p>
            <a:pPr marL="114300" indent="0">
              <a:buNone/>
            </a:pPr>
            <a:r>
              <a:rPr lang="en-US" dirty="0">
                <a:latin typeface="Times New Roman" pitchFamily="18" charset="0"/>
                <a:cs typeface="Times New Roman" pitchFamily="18" charset="0"/>
              </a:rPr>
              <a:t>Here are the list of activities of MEMBER</a:t>
            </a:r>
            <a:r>
              <a:rPr lang="en-US" dirty="0" smtClean="0">
                <a:latin typeface="Times New Roman" pitchFamily="18" charset="0"/>
                <a:cs typeface="Times New Roman" pitchFamily="18" charset="0"/>
              </a:rPr>
              <a:t>.</a:t>
            </a:r>
          </a:p>
          <a:p>
            <a:pPr marL="11430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users have to create an account into the system by registering themselves and then may login into the system and utilize the services. </a:t>
            </a:r>
          </a:p>
          <a:p>
            <a:r>
              <a:rPr lang="en-US" dirty="0" smtClean="0">
                <a:latin typeface="Times New Roman" pitchFamily="18" charset="0"/>
                <a:cs typeface="Times New Roman" pitchFamily="18" charset="0"/>
              </a:rPr>
              <a:t>Without </a:t>
            </a:r>
            <a:r>
              <a:rPr lang="en-US" dirty="0">
                <a:latin typeface="Times New Roman" pitchFamily="18" charset="0"/>
                <a:cs typeface="Times New Roman" pitchFamily="18" charset="0"/>
              </a:rPr>
              <a:t>login they only can see details about application and they contact admin for notes which they want by filling </a:t>
            </a:r>
            <a:r>
              <a:rPr lang="en-US" dirty="0" smtClean="0">
                <a:latin typeface="Times New Roman" pitchFamily="18" charset="0"/>
                <a:cs typeface="Times New Roman" pitchFamily="18" charset="0"/>
              </a:rPr>
              <a:t>form.</a:t>
            </a: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user can upload their notes in any format (zip, </a:t>
            </a:r>
            <a:r>
              <a:rPr lang="en-US" dirty="0" err="1">
                <a:latin typeface="Times New Roman" pitchFamily="18" charset="0"/>
                <a:cs typeface="Times New Roman" pitchFamily="18" charset="0"/>
              </a:rPr>
              <a:t>pdf</a:t>
            </a:r>
            <a:r>
              <a:rPr lang="en-US" dirty="0">
                <a:latin typeface="Times New Roman" pitchFamily="18" charset="0"/>
                <a:cs typeface="Times New Roman" pitchFamily="18" charset="0"/>
              </a:rPr>
              <a:t>, doc, etc.) and can view, delete and download his uploaded </a:t>
            </a:r>
            <a:r>
              <a:rPr lang="en-US" dirty="0" smtClean="0">
                <a:latin typeface="Times New Roman" pitchFamily="18" charset="0"/>
                <a:cs typeface="Times New Roman" pitchFamily="18" charset="0"/>
              </a:rPr>
              <a:t>notes.</a:t>
            </a:r>
          </a:p>
          <a:p>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can view and download others uploaded notes also by searching via branch, subject and </a:t>
            </a:r>
            <a:r>
              <a:rPr lang="en-US" dirty="0" smtClean="0">
                <a:latin typeface="Times New Roman" pitchFamily="18" charset="0"/>
                <a:cs typeface="Times New Roman" pitchFamily="18" charset="0"/>
              </a:rPr>
              <a:t>title.</a:t>
            </a: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the user can update their profile and change account password </a:t>
            </a:r>
          </a:p>
        </p:txBody>
      </p:sp>
    </p:spTree>
    <p:extLst>
      <p:ext uri="{BB962C8B-B14F-4D97-AF65-F5344CB8AC3E}">
        <p14:creationId xmlns:p14="http://schemas.microsoft.com/office/powerpoint/2010/main" val="311930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82" y="212573"/>
            <a:ext cx="8520600" cy="607800"/>
          </a:xfrm>
        </p:spPr>
        <p:txBody>
          <a:bodyPr>
            <a:normAutofit fontScale="90000"/>
          </a:bodyPr>
          <a:lstStyle/>
          <a:p>
            <a:r>
              <a:rPr lang="en-US" b="1" u="sng" dirty="0" smtClean="0">
                <a:latin typeface="Times New Roman" pitchFamily="18" charset="0"/>
                <a:cs typeface="Times New Roman" pitchFamily="18" charset="0"/>
              </a:rPr>
              <a:t>Admin Module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322091" y="647984"/>
            <a:ext cx="8520600" cy="3339000"/>
          </a:xfrm>
        </p:spPr>
        <p:txBody>
          <a:bodyPr/>
          <a:lstStyle/>
          <a:p>
            <a:pPr marL="114300" indent="0">
              <a:buNone/>
            </a:pPr>
            <a:r>
              <a:rPr lang="en-US" dirty="0">
                <a:latin typeface="Times New Roman" pitchFamily="18" charset="0"/>
                <a:cs typeface="Times New Roman" pitchFamily="18" charset="0"/>
              </a:rPr>
              <a:t>Here are the list of activities of </a:t>
            </a:r>
            <a:r>
              <a:rPr lang="en-US" dirty="0" smtClean="0">
                <a:latin typeface="Times New Roman" pitchFamily="18" charset="0"/>
                <a:cs typeface="Times New Roman" pitchFamily="18" charset="0"/>
              </a:rPr>
              <a:t>ADMIN.</a:t>
            </a:r>
          </a:p>
          <a:p>
            <a:pPr marL="114300"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administer the system and can manage the users and </a:t>
            </a:r>
            <a:r>
              <a:rPr lang="en-US" dirty="0" smtClean="0">
                <a:latin typeface="Times New Roman" pitchFamily="18" charset="0"/>
                <a:cs typeface="Times New Roman" pitchFamily="18" charset="0"/>
              </a:rPr>
              <a:t>notes.</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accept or reject the notes uploading request. Notes can published only after accepted by </a:t>
            </a:r>
            <a:r>
              <a:rPr lang="en-US" dirty="0" smtClean="0">
                <a:latin typeface="Times New Roman" pitchFamily="18" charset="0"/>
                <a:cs typeface="Times New Roman" pitchFamily="18" charset="0"/>
              </a:rPr>
              <a:t>admin.</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view all the notes uploaded by user and </a:t>
            </a:r>
            <a:r>
              <a:rPr lang="en-US" dirty="0" err="1">
                <a:latin typeface="Times New Roman" pitchFamily="18" charset="0"/>
                <a:cs typeface="Times New Roman" pitchFamily="18" charset="0"/>
              </a:rPr>
              <a:t>He/She</a:t>
            </a:r>
            <a:r>
              <a:rPr lang="en-US" dirty="0">
                <a:latin typeface="Times New Roman" pitchFamily="18" charset="0"/>
                <a:cs typeface="Times New Roman" pitchFamily="18" charset="0"/>
              </a:rPr>
              <a:t> can delete unwanted notes and spam </a:t>
            </a:r>
            <a:r>
              <a:rPr lang="en-US" dirty="0" smtClean="0">
                <a:latin typeface="Times New Roman" pitchFamily="18" charset="0"/>
                <a:cs typeface="Times New Roman" pitchFamily="18" charset="0"/>
              </a:rPr>
              <a:t>user.</a:t>
            </a:r>
          </a:p>
          <a:p>
            <a:r>
              <a:rPr lang="en-US" dirty="0" smtClean="0">
                <a:latin typeface="Times New Roman" pitchFamily="18" charset="0"/>
                <a:cs typeface="Times New Roman" pitchFamily="18" charset="0"/>
              </a:rPr>
              <a:t>Admin </a:t>
            </a:r>
            <a:r>
              <a:rPr lang="en-US" dirty="0">
                <a:latin typeface="Times New Roman" pitchFamily="18" charset="0"/>
                <a:cs typeface="Times New Roman" pitchFamily="18" charset="0"/>
              </a:rPr>
              <a:t>can change password and can view un-signup user query regarding which notes they want. </a:t>
            </a:r>
          </a:p>
        </p:txBody>
      </p:sp>
    </p:spTree>
    <p:extLst>
      <p:ext uri="{BB962C8B-B14F-4D97-AF65-F5344CB8AC3E}">
        <p14:creationId xmlns:p14="http://schemas.microsoft.com/office/powerpoint/2010/main" val="180043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SCOPE</a:t>
            </a:r>
            <a:endParaRPr lang="en-US"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238964" y="1614339"/>
            <a:ext cx="8520600" cy="1939352"/>
          </a:xfrm>
        </p:spPr>
        <p:txBody>
          <a:bodyPr>
            <a:normAutofit/>
          </a:bodyPr>
          <a:lstStyle/>
          <a:p>
            <a:r>
              <a:rPr lang="en-US" sz="2000" dirty="0">
                <a:latin typeface="Times New Roman" pitchFamily="18" charset="0"/>
                <a:cs typeface="Times New Roman" pitchFamily="18" charset="0"/>
              </a:rPr>
              <a:t>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p:txBody>
      </p:sp>
    </p:spTree>
    <p:extLst>
      <p:ext uri="{BB962C8B-B14F-4D97-AF65-F5344CB8AC3E}">
        <p14:creationId xmlns:p14="http://schemas.microsoft.com/office/powerpoint/2010/main" val="289704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2378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a:latin typeface="Times New Roman" pitchFamily="18" charset="0"/>
                <a:cs typeface="Times New Roman" pitchFamily="18" charset="0"/>
              </a:rPr>
              <a:t>SOFTWARE &amp; HARDWARE REQUIREMENT</a:t>
            </a:r>
            <a:endParaRPr b="1" u="sng" dirty="0">
              <a:latin typeface="Times New Roman" pitchFamily="18" charset="0"/>
              <a:cs typeface="Times New Roman" pitchFamily="18" charset="0"/>
            </a:endParaRPr>
          </a:p>
        </p:txBody>
      </p:sp>
      <p:sp>
        <p:nvSpPr>
          <p:cNvPr id="110" name="Google Shape;110;p17"/>
          <p:cNvSpPr txBox="1">
            <a:spLocks noGrp="1"/>
          </p:cNvSpPr>
          <p:nvPr>
            <p:ph type="body" idx="1"/>
          </p:nvPr>
        </p:nvSpPr>
        <p:spPr>
          <a:xfrm>
            <a:off x="311700" y="845675"/>
            <a:ext cx="8520600" cy="372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pitchFamily="18" charset="0"/>
                <a:cs typeface="Times New Roman" pitchFamily="18" charset="0"/>
              </a:rPr>
              <a:t>TECHNOLOGY USED IN PROJECT BOOK MY </a:t>
            </a:r>
            <a:r>
              <a:rPr lang="en-GB" b="1" dirty="0" smtClean="0">
                <a:latin typeface="Times New Roman" pitchFamily="18" charset="0"/>
                <a:cs typeface="Times New Roman" pitchFamily="18" charset="0"/>
              </a:rPr>
              <a:t>PARKING</a:t>
            </a:r>
            <a:endParaRPr lang="en-GB" b="1" dirty="0">
              <a:latin typeface="Times New Roman" pitchFamily="18" charset="0"/>
              <a:cs typeface="Times New Roman" pitchFamily="18" charset="0"/>
            </a:endParaRPr>
          </a:p>
          <a:p>
            <a:pPr lvl="0" algn="l" rtl="0">
              <a:spcBef>
                <a:spcPts val="1200"/>
              </a:spcBef>
              <a:spcAft>
                <a:spcPts val="0"/>
              </a:spcAft>
              <a:buSzPts val="1800"/>
              <a:buFont typeface="Wingdings" pitchFamily="2" charset="2"/>
              <a:buChar char="Ø"/>
            </a:pPr>
            <a:r>
              <a:rPr lang="en-GB" b="1" dirty="0" smtClean="0">
                <a:latin typeface="Times New Roman" pitchFamily="18" charset="0"/>
                <a:cs typeface="Times New Roman" pitchFamily="18" charset="0"/>
              </a:rPr>
              <a:t>HTML</a:t>
            </a:r>
          </a:p>
          <a:p>
            <a:pPr lvl="0" algn="l" rtl="0">
              <a:spcBef>
                <a:spcPts val="1200"/>
              </a:spcBef>
              <a:spcAft>
                <a:spcPts val="0"/>
              </a:spcAft>
              <a:buSzPts val="1800"/>
              <a:buFont typeface="Wingdings" pitchFamily="2" charset="2"/>
              <a:buChar char="Ø"/>
            </a:pPr>
            <a:r>
              <a:rPr lang="en-GB" b="1" dirty="0" smtClean="0">
                <a:latin typeface="Times New Roman" pitchFamily="18" charset="0"/>
                <a:cs typeface="Times New Roman" pitchFamily="18" charset="0"/>
              </a:rPr>
              <a:t>CSS</a:t>
            </a:r>
          </a:p>
          <a:p>
            <a:pPr lvl="0" algn="l" rtl="0">
              <a:spcBef>
                <a:spcPts val="1200"/>
              </a:spcBef>
              <a:spcAft>
                <a:spcPts val="0"/>
              </a:spcAft>
              <a:buSzPts val="1800"/>
              <a:buFont typeface="Wingdings" pitchFamily="2" charset="2"/>
              <a:buChar char="Ø"/>
            </a:pPr>
            <a:r>
              <a:rPr lang="en-GB" b="1" dirty="0" smtClean="0">
                <a:latin typeface="Times New Roman" pitchFamily="18" charset="0"/>
                <a:cs typeface="Times New Roman" pitchFamily="18" charset="0"/>
              </a:rPr>
              <a:t>Bootstrap 5</a:t>
            </a:r>
            <a:endParaRPr lang="en-GB" b="1" dirty="0">
              <a:latin typeface="Times New Roman" pitchFamily="18" charset="0"/>
              <a:cs typeface="Times New Roman" pitchFamily="18" charset="0"/>
            </a:endParaRPr>
          </a:p>
          <a:p>
            <a:pPr>
              <a:buFont typeface="Wingdings" pitchFamily="2" charset="2"/>
              <a:buChar char="Ø"/>
            </a:pPr>
            <a:r>
              <a:rPr lang="en-US" sz="1800" b="1" dirty="0" smtClean="0">
                <a:effectLst/>
                <a:latin typeface="Times New Roman" panose="02020603050405020304" pitchFamily="18" charset="0"/>
                <a:ea typeface="Calibri" panose="020F0502020204030204" pitchFamily="34" charset="0"/>
                <a:cs typeface="Times New Roman" pitchFamily="18" charset="0"/>
              </a:rPr>
              <a:t>JAVASCRIPT</a:t>
            </a:r>
          </a:p>
          <a:p>
            <a:pPr lvl="0" algn="l" rtl="0">
              <a:spcBef>
                <a:spcPts val="0"/>
              </a:spcBef>
              <a:spcAft>
                <a:spcPts val="0"/>
              </a:spcAft>
              <a:buSzPts val="1800"/>
              <a:buFont typeface="Wingdings" pitchFamily="2" charset="2"/>
              <a:buChar char="Ø"/>
            </a:pPr>
            <a:r>
              <a:rPr lang="en-US" b="1" dirty="0" smtClean="0">
                <a:latin typeface="Times New Roman" pitchFamily="18" charset="0"/>
                <a:cs typeface="Times New Roman" pitchFamily="18" charset="0"/>
              </a:rPr>
              <a:t>Python</a:t>
            </a:r>
          </a:p>
          <a:p>
            <a:pPr lvl="0" algn="l" rtl="0">
              <a:spcBef>
                <a:spcPts val="0"/>
              </a:spcBef>
              <a:spcAft>
                <a:spcPts val="0"/>
              </a:spcAft>
              <a:buSzPts val="1800"/>
              <a:buFont typeface="Wingdings" pitchFamily="2" charset="2"/>
              <a:buChar char="Ø"/>
            </a:pPr>
            <a:r>
              <a:rPr lang="en-US" b="1" dirty="0" err="1" smtClean="0">
                <a:latin typeface="Times New Roman" pitchFamily="18" charset="0"/>
                <a:cs typeface="Times New Roman" pitchFamily="18" charset="0"/>
              </a:rPr>
              <a:t>Django</a:t>
            </a:r>
            <a:endParaRPr lang="en-US" b="1" dirty="0">
              <a:latin typeface="Times New Roman" pitchFamily="18" charset="0"/>
              <a:cs typeface="Times New Roman" pitchFamily="18" charset="0"/>
            </a:endParaRPr>
          </a:p>
          <a:p>
            <a:pPr lvl="0" algn="l" rtl="0">
              <a:spcBef>
                <a:spcPts val="0"/>
              </a:spcBef>
              <a:spcAft>
                <a:spcPts val="0"/>
              </a:spcAft>
              <a:buSzPts val="1800"/>
              <a:buFont typeface="Wingdings" pitchFamily="2" charset="2"/>
              <a:buChar char="Ø"/>
            </a:pPr>
            <a:r>
              <a:rPr lang="en-GB" b="1" dirty="0" smtClean="0">
                <a:latin typeface="Times New Roman" pitchFamily="18" charset="0"/>
                <a:cs typeface="Times New Roman" pitchFamily="18" charset="0"/>
              </a:rPr>
              <a:t>SQLite3</a:t>
            </a:r>
            <a:endParaRPr b="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018" y="1279381"/>
            <a:ext cx="1422256" cy="14222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400" y="1279381"/>
            <a:ext cx="1745673" cy="174567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3018" y="2784754"/>
            <a:ext cx="3515373" cy="1989701"/>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1033</Words>
  <Application>Microsoft Office PowerPoint</Application>
  <PresentationFormat>On-screen Show (16:9)</PresentationFormat>
  <Paragraphs>89</Paragraphs>
  <Slides>22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Times New Roman</vt:lpstr>
      <vt:lpstr>Cambria</vt:lpstr>
      <vt:lpstr>Wingdings</vt:lpstr>
      <vt:lpstr>Roboto</vt:lpstr>
      <vt:lpstr>Symbol</vt:lpstr>
      <vt:lpstr>Calibri</vt:lpstr>
      <vt:lpstr>Geometric</vt:lpstr>
      <vt:lpstr>Online Notes Sharing</vt:lpstr>
      <vt:lpstr>INTRODUCTION</vt:lpstr>
      <vt:lpstr>SCOPE &amp; PURPOSE</vt:lpstr>
      <vt:lpstr>Existing System:     Proposed System:</vt:lpstr>
      <vt:lpstr>Project Analysis:</vt:lpstr>
      <vt:lpstr>User Module</vt:lpstr>
      <vt:lpstr>Admin Module</vt:lpstr>
      <vt:lpstr>SCOPE</vt:lpstr>
      <vt:lpstr>SOFTWARE &amp; HARDWARE REQUIREMENT</vt:lpstr>
      <vt:lpstr>PowerPoint Presentation</vt:lpstr>
      <vt:lpstr>DATA FLOW DIAGRAM Level 0</vt:lpstr>
      <vt:lpstr>Level 1                                          Level 2</vt:lpstr>
      <vt:lpstr>ER DIAGRAM</vt:lpstr>
      <vt:lpstr>USER INTERFACE</vt:lpstr>
      <vt:lpstr>PowerPoint Presentation</vt:lpstr>
      <vt:lpstr>PowerPoint Presentation</vt:lpstr>
      <vt:lpstr>PowerPoint Presentation</vt:lpstr>
      <vt:lpstr>PowerPoint Presentation</vt:lpstr>
      <vt:lpstr>Database</vt:lpstr>
      <vt:lpstr>PROJECT CONCLUSION </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acer</dc:creator>
  <cp:lastModifiedBy>acer</cp:lastModifiedBy>
  <cp:revision>14</cp:revision>
  <dcterms:modified xsi:type="dcterms:W3CDTF">2023-02-02T18:16:22Z</dcterms:modified>
</cp:coreProperties>
</file>