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78" r:id="rId4"/>
    <p:sldId id="279" r:id="rId5"/>
    <p:sldId id="280" r:id="rId6"/>
    <p:sldId id="281" r:id="rId7"/>
    <p:sldId id="282" r:id="rId8"/>
    <p:sldId id="283" r:id="rId9"/>
    <p:sldId id="260" r:id="rId10"/>
    <p:sldId id="261" r:id="rId11"/>
    <p:sldId id="284" r:id="rId12"/>
    <p:sldId id="262" r:id="rId13"/>
    <p:sldId id="288" r:id="rId14"/>
    <p:sldId id="263" r:id="rId15"/>
    <p:sldId id="286" r:id="rId16"/>
    <p:sldId id="264" r:id="rId17"/>
    <p:sldId id="265" r:id="rId18"/>
    <p:sldId id="266" r:id="rId19"/>
    <p:sldId id="267" r:id="rId20"/>
    <p:sldId id="268" r:id="rId21"/>
    <p:sldId id="277" r:id="rId22"/>
    <p:sldId id="287" r:id="rId23"/>
    <p:sldId id="273" r:id="rId24"/>
    <p:sldId id="289" r:id="rId25"/>
    <p:sldId id="274" r:id="rId26"/>
  </p:sldIdLst>
  <p:sldSz cx="9144000" cy="5143500" type="screen16x9"/>
  <p:notesSz cx="6858000" cy="9144000"/>
  <p:embeddedFontLst>
    <p:embeddedFont>
      <p:font typeface="Roboto" charset="0"/>
      <p:regular r:id="rId28"/>
      <p:bold r:id="rId29"/>
      <p:italic r:id="rId30"/>
      <p:boldItalic r:id="rId31"/>
    </p:embeddedFont>
    <p:embeddedFont>
      <p:font typeface="Calibri"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rsh.singh5702@outlook.com" userId="a2a661aa21386985" providerId="LiveId" clId="{10FC209E-84C4-42AA-8080-3B64CBCC95E3}"/>
    <pc:docChg chg="custSel addSld modSld sldOrd">
      <pc:chgData name="adarsh.singh5702@outlook.com" userId="a2a661aa21386985" providerId="LiveId" clId="{10FC209E-84C4-42AA-8080-3B64CBCC95E3}" dt="2023-01-31T09:44:34.447" v="47" actId="20577"/>
      <pc:docMkLst>
        <pc:docMk/>
      </pc:docMkLst>
      <pc:sldChg chg="modSp mod">
        <pc:chgData name="adarsh.singh5702@outlook.com" userId="a2a661aa21386985" providerId="LiveId" clId="{10FC209E-84C4-42AA-8080-3B64CBCC95E3}" dt="2023-01-31T09:44:34.447" v="47" actId="20577"/>
        <pc:sldMkLst>
          <pc:docMk/>
          <pc:sldMk cId="0" sldId="256"/>
        </pc:sldMkLst>
        <pc:spChg chg="mod">
          <ac:chgData name="adarsh.singh5702@outlook.com" userId="a2a661aa21386985" providerId="LiveId" clId="{10FC209E-84C4-42AA-8080-3B64CBCC95E3}" dt="2023-01-31T09:44:34.447" v="47" actId="20577"/>
          <ac:spMkLst>
            <pc:docMk/>
            <pc:sldMk cId="0" sldId="256"/>
            <ac:spMk id="86" creationId="{00000000-0000-0000-0000-000000000000}"/>
          </ac:spMkLst>
        </pc:spChg>
      </pc:sldChg>
      <pc:sldChg chg="addSp modSp mod">
        <pc:chgData name="adarsh.singh5702@outlook.com" userId="a2a661aa21386985" providerId="LiveId" clId="{10FC209E-84C4-42AA-8080-3B64CBCC95E3}" dt="2023-01-31T07:19:11.330" v="35" actId="14100"/>
        <pc:sldMkLst>
          <pc:docMk/>
          <pc:sldMk cId="0" sldId="268"/>
        </pc:sldMkLst>
        <pc:picChg chg="mod">
          <ac:chgData name="adarsh.singh5702@outlook.com" userId="a2a661aa21386985" providerId="LiveId" clId="{10FC209E-84C4-42AA-8080-3B64CBCC95E3}" dt="2023-01-31T07:18:37.973" v="27" actId="1076"/>
          <ac:picMkLst>
            <pc:docMk/>
            <pc:sldMk cId="0" sldId="268"/>
            <ac:picMk id="2" creationId="{70540F5A-25DA-C9DB-ED8A-CFD66E19E44B}"/>
          </ac:picMkLst>
        </pc:picChg>
        <pc:picChg chg="add mod">
          <ac:chgData name="adarsh.singh5702@outlook.com" userId="a2a661aa21386985" providerId="LiveId" clId="{10FC209E-84C4-42AA-8080-3B64CBCC95E3}" dt="2023-01-31T07:19:11.330" v="35" actId="14100"/>
          <ac:picMkLst>
            <pc:docMk/>
            <pc:sldMk cId="0" sldId="268"/>
            <ac:picMk id="3" creationId="{853715A7-09DD-36AE-B339-5F40D506C986}"/>
          </ac:picMkLst>
        </pc:picChg>
      </pc:sldChg>
      <pc:sldChg chg="addSp delSp modSp new mod ord">
        <pc:chgData name="adarsh.singh5702@outlook.com" userId="a2a661aa21386985" providerId="LiveId" clId="{10FC209E-84C4-42AA-8080-3B64CBCC95E3}" dt="2023-01-31T07:18:10.291" v="23" actId="14100"/>
        <pc:sldMkLst>
          <pc:docMk/>
          <pc:sldMk cId="2615211901" sldId="277"/>
        </pc:sldMkLst>
        <pc:spChg chg="mod">
          <ac:chgData name="adarsh.singh5702@outlook.com" userId="a2a661aa21386985" providerId="LiveId" clId="{10FC209E-84C4-42AA-8080-3B64CBCC95E3}" dt="2023-01-31T07:16:53.826" v="13" actId="20577"/>
          <ac:spMkLst>
            <pc:docMk/>
            <pc:sldMk cId="2615211901" sldId="277"/>
            <ac:spMk id="2" creationId="{CEA0F19B-6441-05A1-7B36-496B556BF4BD}"/>
          </ac:spMkLst>
        </pc:spChg>
        <pc:picChg chg="add del mod">
          <ac:chgData name="adarsh.singh5702@outlook.com" userId="a2a661aa21386985" providerId="LiveId" clId="{10FC209E-84C4-42AA-8080-3B64CBCC95E3}" dt="2023-01-31T07:17:46.029" v="17" actId="478"/>
          <ac:picMkLst>
            <pc:docMk/>
            <pc:sldMk cId="2615211901" sldId="277"/>
            <ac:picMk id="4" creationId="{B7E2E30D-B1EE-561A-9CBF-F194300A40BE}"/>
          </ac:picMkLst>
        </pc:picChg>
        <pc:picChg chg="add mod">
          <ac:chgData name="adarsh.singh5702@outlook.com" userId="a2a661aa21386985" providerId="LiveId" clId="{10FC209E-84C4-42AA-8080-3B64CBCC95E3}" dt="2023-01-31T07:18:10.291" v="23" actId="14100"/>
          <ac:picMkLst>
            <pc:docMk/>
            <pc:sldMk cId="2615211901" sldId="277"/>
            <ac:picMk id="5" creationId="{72A658E6-1704-01A7-F962-2BB818E835E7}"/>
          </ac:picMkLst>
        </pc:picChg>
      </pc:sldChg>
    </pc:docChg>
  </pc:docChgLst>
  <pc:docChgLst>
    <pc:chgData name="adarsh.singh5702@outlook.com" userId="a2a661aa21386985" providerId="LiveId" clId="{1ABC8C94-9F39-4F93-911C-05193DB2AAE7}"/>
    <pc:docChg chg="custSel modSld">
      <pc:chgData name="adarsh.singh5702@outlook.com" userId="a2a661aa21386985" providerId="LiveId" clId="{1ABC8C94-9F39-4F93-911C-05193DB2AAE7}" dt="2023-01-31T17:22:45.093" v="26" actId="14100"/>
      <pc:docMkLst>
        <pc:docMk/>
      </pc:docMkLst>
      <pc:sldChg chg="addSp delSp modSp mod">
        <pc:chgData name="adarsh.singh5702@outlook.com" userId="a2a661aa21386985" providerId="LiveId" clId="{1ABC8C94-9F39-4F93-911C-05193DB2AAE7}" dt="2023-01-31T17:21:14.026" v="3" actId="14100"/>
        <pc:sldMkLst>
          <pc:docMk/>
          <pc:sldMk cId="0" sldId="264"/>
        </pc:sldMkLst>
        <pc:picChg chg="del">
          <ac:chgData name="adarsh.singh5702@outlook.com" userId="a2a661aa21386985" providerId="LiveId" clId="{1ABC8C94-9F39-4F93-911C-05193DB2AAE7}" dt="2023-01-31T17:20:57.739" v="0" actId="478"/>
          <ac:picMkLst>
            <pc:docMk/>
            <pc:sldMk cId="0" sldId="264"/>
            <ac:picMk id="2" creationId="{D1A0A5FE-CD55-D4A5-F19B-9A9DC7904121}"/>
          </ac:picMkLst>
        </pc:picChg>
        <pc:picChg chg="add mod">
          <ac:chgData name="adarsh.singh5702@outlook.com" userId="a2a661aa21386985" providerId="LiveId" clId="{1ABC8C94-9F39-4F93-911C-05193DB2AAE7}" dt="2023-01-31T17:21:14.026" v="3" actId="14100"/>
          <ac:picMkLst>
            <pc:docMk/>
            <pc:sldMk cId="0" sldId="264"/>
            <ac:picMk id="3" creationId="{18DF3850-70E1-6F3E-6237-4D0CE6959E10}"/>
          </ac:picMkLst>
        </pc:picChg>
      </pc:sldChg>
      <pc:sldChg chg="addSp delSp modSp mod">
        <pc:chgData name="adarsh.singh5702@outlook.com" userId="a2a661aa21386985" providerId="LiveId" clId="{1ABC8C94-9F39-4F93-911C-05193DB2AAE7}" dt="2023-01-31T17:21:33.270" v="6" actId="1076"/>
        <pc:sldMkLst>
          <pc:docMk/>
          <pc:sldMk cId="0" sldId="265"/>
        </pc:sldMkLst>
        <pc:picChg chg="del">
          <ac:chgData name="adarsh.singh5702@outlook.com" userId="a2a661aa21386985" providerId="LiveId" clId="{1ABC8C94-9F39-4F93-911C-05193DB2AAE7}" dt="2023-01-31T17:21:20.063" v="4" actId="478"/>
          <ac:picMkLst>
            <pc:docMk/>
            <pc:sldMk cId="0" sldId="265"/>
            <ac:picMk id="2" creationId="{E4CD4AD9-1962-5124-0ABB-D7C875D65011}"/>
          </ac:picMkLst>
        </pc:picChg>
        <pc:picChg chg="add mod">
          <ac:chgData name="adarsh.singh5702@outlook.com" userId="a2a661aa21386985" providerId="LiveId" clId="{1ABC8C94-9F39-4F93-911C-05193DB2AAE7}" dt="2023-01-31T17:21:33.270" v="6" actId="1076"/>
          <ac:picMkLst>
            <pc:docMk/>
            <pc:sldMk cId="0" sldId="265"/>
            <ac:picMk id="3" creationId="{C2C1442F-0F57-609E-DE99-75A8005FF0F9}"/>
          </ac:picMkLst>
        </pc:picChg>
      </pc:sldChg>
      <pc:sldChg chg="addSp delSp modSp mod">
        <pc:chgData name="adarsh.singh5702@outlook.com" userId="a2a661aa21386985" providerId="LiveId" clId="{1ABC8C94-9F39-4F93-911C-05193DB2AAE7}" dt="2023-01-31T17:22:01.224" v="17" actId="1076"/>
        <pc:sldMkLst>
          <pc:docMk/>
          <pc:sldMk cId="0" sldId="266"/>
        </pc:sldMkLst>
        <pc:spChg chg="mod">
          <ac:chgData name="adarsh.singh5702@outlook.com" userId="a2a661aa21386985" providerId="LiveId" clId="{1ABC8C94-9F39-4F93-911C-05193DB2AAE7}" dt="2023-01-31T17:21:58.317" v="16" actId="20577"/>
          <ac:spMkLst>
            <pc:docMk/>
            <pc:sldMk cId="0" sldId="266"/>
            <ac:spMk id="144" creationId="{00000000-0000-0000-0000-000000000000}"/>
          </ac:spMkLst>
        </pc:spChg>
        <pc:picChg chg="del">
          <ac:chgData name="adarsh.singh5702@outlook.com" userId="a2a661aa21386985" providerId="LiveId" clId="{1ABC8C94-9F39-4F93-911C-05193DB2AAE7}" dt="2023-01-31T17:21:49.893" v="7" actId="478"/>
          <ac:picMkLst>
            <pc:docMk/>
            <pc:sldMk cId="0" sldId="266"/>
            <ac:picMk id="2" creationId="{D05B7428-1065-DB3A-2CBF-68AC224FCA93}"/>
          </ac:picMkLst>
        </pc:picChg>
        <pc:picChg chg="add mod">
          <ac:chgData name="adarsh.singh5702@outlook.com" userId="a2a661aa21386985" providerId="LiveId" clId="{1ABC8C94-9F39-4F93-911C-05193DB2AAE7}" dt="2023-01-31T17:22:01.224" v="17" actId="1076"/>
          <ac:picMkLst>
            <pc:docMk/>
            <pc:sldMk cId="0" sldId="266"/>
            <ac:picMk id="3" creationId="{41BAA89D-6BB0-AB35-66DB-AAC0652AEB84}"/>
          </ac:picMkLst>
        </pc:picChg>
      </pc:sldChg>
      <pc:sldChg chg="addSp delSp modSp mod">
        <pc:chgData name="adarsh.singh5702@outlook.com" userId="a2a661aa21386985" providerId="LiveId" clId="{1ABC8C94-9F39-4F93-911C-05193DB2AAE7}" dt="2023-01-31T17:22:17.557" v="21" actId="1076"/>
        <pc:sldMkLst>
          <pc:docMk/>
          <pc:sldMk cId="0" sldId="267"/>
        </pc:sldMkLst>
        <pc:picChg chg="del">
          <ac:chgData name="adarsh.singh5702@outlook.com" userId="a2a661aa21386985" providerId="LiveId" clId="{1ABC8C94-9F39-4F93-911C-05193DB2AAE7}" dt="2023-01-31T17:22:05.461" v="18" actId="478"/>
          <ac:picMkLst>
            <pc:docMk/>
            <pc:sldMk cId="0" sldId="267"/>
            <ac:picMk id="2" creationId="{2A8F6410-9642-8BDA-DED6-A0FA0E82F8F3}"/>
          </ac:picMkLst>
        </pc:picChg>
        <pc:picChg chg="add mod">
          <ac:chgData name="adarsh.singh5702@outlook.com" userId="a2a661aa21386985" providerId="LiveId" clId="{1ABC8C94-9F39-4F93-911C-05193DB2AAE7}" dt="2023-01-31T17:22:17.557" v="21" actId="1076"/>
          <ac:picMkLst>
            <pc:docMk/>
            <pc:sldMk cId="0" sldId="267"/>
            <ac:picMk id="3" creationId="{6E530FE7-D28B-1AB8-1B2D-6542068A5713}"/>
          </ac:picMkLst>
        </pc:picChg>
      </pc:sldChg>
      <pc:sldChg chg="addSp delSp modSp mod">
        <pc:chgData name="adarsh.singh5702@outlook.com" userId="a2a661aa21386985" providerId="LiveId" clId="{1ABC8C94-9F39-4F93-911C-05193DB2AAE7}" dt="2023-01-31T17:22:45.093" v="26" actId="14100"/>
        <pc:sldMkLst>
          <pc:docMk/>
          <pc:sldMk cId="2615211901" sldId="277"/>
        </pc:sldMkLst>
        <pc:picChg chg="add mod">
          <ac:chgData name="adarsh.singh5702@outlook.com" userId="a2a661aa21386985" providerId="LiveId" clId="{1ABC8C94-9F39-4F93-911C-05193DB2AAE7}" dt="2023-01-31T17:22:45.093" v="26" actId="14100"/>
          <ac:picMkLst>
            <pc:docMk/>
            <pc:sldMk cId="2615211901" sldId="277"/>
            <ac:picMk id="4" creationId="{E11E90C3-43BF-7276-BA62-60EDFF174C96}"/>
          </ac:picMkLst>
        </pc:picChg>
        <pc:picChg chg="del">
          <ac:chgData name="adarsh.singh5702@outlook.com" userId="a2a661aa21386985" providerId="LiveId" clId="{1ABC8C94-9F39-4F93-911C-05193DB2AAE7}" dt="2023-01-31T17:22:28.372" v="22" actId="478"/>
          <ac:picMkLst>
            <pc:docMk/>
            <pc:sldMk cId="2615211901" sldId="277"/>
            <ac:picMk id="5" creationId="{72A658E6-1704-01A7-F962-2BB818E835E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462625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021ef48ac0_0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021ef48ac0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021ef48ac0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021ef48ac0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021ef48ac0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021ef48ac0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021ef48ac0_0_7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021ef48ac0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021ef48ac0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021ef48ac0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021ef48ac0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021ef48ac0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21ef48ac0_0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021ef48ac0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021ef48ac0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021ef48ac0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021ef48ac0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21ef48ac0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021ef48ac0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021ef48ac0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021ef48ac0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021ef48ac0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021ef48ac0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021ef48ac0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3.xml"/><Relationship Id="rId4" Type="http://schemas.openxmlformats.org/officeDocument/2006/relationships/hyperlink" Target="https://www.w3schools.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IN" b="1" dirty="0" smtClean="0">
                <a:latin typeface="Times New Roman" pitchFamily="18" charset="0"/>
                <a:cs typeface="Times New Roman" pitchFamily="18" charset="0"/>
              </a:rPr>
              <a:t>Online Notes Sharing</a:t>
            </a:r>
            <a:endParaRPr b="1" dirty="0">
              <a:latin typeface="Times New Roman" pitchFamily="18" charset="0"/>
              <a:cs typeface="Times New Roman" pitchFamily="18" charset="0"/>
            </a:endParaRPr>
          </a:p>
        </p:txBody>
      </p:sp>
      <p:sp>
        <p:nvSpPr>
          <p:cNvPr id="86" name="Google Shape;86;p13"/>
          <p:cNvSpPr txBox="1">
            <a:spLocks noGrp="1"/>
          </p:cNvSpPr>
          <p:nvPr>
            <p:ph type="subTitle" idx="1"/>
          </p:nvPr>
        </p:nvSpPr>
        <p:spPr>
          <a:xfrm>
            <a:off x="598088" y="2715912"/>
            <a:ext cx="8222100" cy="9559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600" dirty="0">
                <a:latin typeface="Times New Roman" pitchFamily="18" charset="0"/>
                <a:cs typeface="Times New Roman" pitchFamily="18" charset="0"/>
              </a:rPr>
              <a:t>By. </a:t>
            </a:r>
            <a:r>
              <a:rPr lang="en-US" sz="1600" dirty="0" err="1" smtClean="0">
                <a:latin typeface="Times New Roman" pitchFamily="18" charset="0"/>
                <a:cs typeface="Times New Roman" pitchFamily="18" charset="0"/>
              </a:rPr>
              <a:t>Fakhruddin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Chaudhary</a:t>
            </a:r>
            <a:r>
              <a:rPr lang="en-US" sz="1600" dirty="0" smtClean="0">
                <a:latin typeface="Times New Roman" pitchFamily="18" charset="0"/>
                <a:cs typeface="Times New Roman" pitchFamily="18" charset="0"/>
              </a:rPr>
              <a:t>(12), </a:t>
            </a:r>
            <a:r>
              <a:rPr lang="en-US" sz="1600" dirty="0" err="1" smtClean="0">
                <a:latin typeface="Times New Roman" pitchFamily="18" charset="0"/>
                <a:cs typeface="Times New Roman" pitchFamily="18" charset="0"/>
              </a:rPr>
              <a:t>Aijaz</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Chaudhary</a:t>
            </a:r>
            <a:r>
              <a:rPr lang="en-US" sz="1600" dirty="0" smtClean="0">
                <a:latin typeface="Times New Roman" pitchFamily="18" charset="0"/>
                <a:cs typeface="Times New Roman" pitchFamily="18" charset="0"/>
              </a:rPr>
              <a:t>(11)</a:t>
            </a:r>
            <a:endParaRPr lang="en-US" sz="1600" dirty="0">
              <a:latin typeface="Times New Roman" pitchFamily="18" charset="0"/>
              <a:cs typeface="Times New Roman" pitchFamily="18" charset="0"/>
            </a:endParaRPr>
          </a:p>
          <a:p>
            <a:pPr marL="0" lvl="0" indent="0" algn="l" rtl="0">
              <a:spcBef>
                <a:spcPts val="0"/>
              </a:spcBef>
              <a:spcAft>
                <a:spcPts val="0"/>
              </a:spcAft>
              <a:buNone/>
            </a:pPr>
            <a:r>
              <a:rPr lang="en-US" sz="1600" dirty="0">
                <a:latin typeface="Times New Roman" pitchFamily="18" charset="0"/>
                <a:cs typeface="Times New Roman" pitchFamily="18" charset="0"/>
              </a:rPr>
              <a:t>Prof. </a:t>
            </a:r>
            <a:r>
              <a:rPr lang="en-US" sz="1600" dirty="0" err="1" smtClean="0">
                <a:latin typeface="Times New Roman" pitchFamily="18" charset="0"/>
                <a:cs typeface="Times New Roman" pitchFamily="18" charset="0"/>
              </a:rPr>
              <a:t>Rashmi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Vipat</a:t>
            </a:r>
            <a:endParaRPr lang="en-US" sz="1600"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359" y="1776844"/>
            <a:ext cx="2109355" cy="21093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311700" y="309825"/>
            <a:ext cx="8520600" cy="425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latin typeface="Times New Roman" pitchFamily="18" charset="0"/>
                <a:cs typeface="Times New Roman" pitchFamily="18" charset="0"/>
              </a:rPr>
              <a:t>SOFTWARE REQUIREMENT:</a:t>
            </a:r>
            <a:endParaRPr b="1" dirty="0">
              <a:latin typeface="Times New Roman" pitchFamily="18" charset="0"/>
              <a:cs typeface="Times New Roman" pitchFamily="18" charset="0"/>
            </a:endParaRPr>
          </a:p>
          <a:p>
            <a:pPr lvl="0" algn="l" rtl="0">
              <a:spcBef>
                <a:spcPts val="1200"/>
              </a:spcBef>
              <a:spcAft>
                <a:spcPts val="0"/>
              </a:spcAft>
              <a:buSzPts val="1800"/>
              <a:buFont typeface="Wingdings" pitchFamily="2" charset="2"/>
              <a:buChar char="Ø"/>
            </a:pPr>
            <a:r>
              <a:rPr lang="en-GB" b="1" dirty="0">
                <a:latin typeface="Times New Roman" pitchFamily="18" charset="0"/>
                <a:cs typeface="Times New Roman" pitchFamily="18" charset="0"/>
              </a:rPr>
              <a:t>Operating System: </a:t>
            </a:r>
            <a:r>
              <a:rPr lang="en-GB" dirty="0" smtClean="0">
                <a:latin typeface="Times New Roman" pitchFamily="18" charset="0"/>
                <a:cs typeface="Times New Roman" pitchFamily="18" charset="0"/>
              </a:rPr>
              <a:t>Windows/Linux </a:t>
            </a:r>
            <a:endParaRPr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Programming Language: </a:t>
            </a:r>
            <a:r>
              <a:rPr lang="en-GB" dirty="0" smtClean="0">
                <a:latin typeface="Times New Roman" pitchFamily="18" charset="0"/>
                <a:cs typeface="Times New Roman" pitchFamily="18" charset="0"/>
              </a:rPr>
              <a:t>Python 3 or </a:t>
            </a:r>
            <a:r>
              <a:rPr lang="en-GB" dirty="0">
                <a:latin typeface="Times New Roman" pitchFamily="18" charset="0"/>
                <a:cs typeface="Times New Roman" pitchFamily="18" charset="0"/>
              </a:rPr>
              <a:t>greater</a:t>
            </a:r>
            <a:r>
              <a:rPr lang="en-GB" b="1" dirty="0">
                <a:latin typeface="Times New Roman" pitchFamily="18" charset="0"/>
                <a:cs typeface="Times New Roman" pitchFamily="18" charset="0"/>
              </a:rPr>
              <a:t> </a:t>
            </a:r>
            <a:endParaRPr b="1"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IDE:</a:t>
            </a: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VS Code, </a:t>
            </a:r>
            <a:r>
              <a:rPr lang="en-GB" dirty="0" err="1" smtClean="0">
                <a:latin typeface="Times New Roman" pitchFamily="18" charset="0"/>
                <a:cs typeface="Times New Roman" pitchFamily="18" charset="0"/>
              </a:rPr>
              <a:t>Pycharm</a:t>
            </a:r>
            <a:r>
              <a:rPr lang="en-GB" dirty="0" smtClean="0">
                <a:latin typeface="Times New Roman" pitchFamily="18" charset="0"/>
                <a:cs typeface="Times New Roman" pitchFamily="18" charset="0"/>
              </a:rPr>
              <a:t>, Python IDLE </a:t>
            </a:r>
            <a:endParaRPr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Database: </a:t>
            </a:r>
            <a:r>
              <a:rPr lang="en-GB" dirty="0" smtClean="0">
                <a:latin typeface="Times New Roman" pitchFamily="18" charset="0"/>
                <a:cs typeface="Times New Roman" pitchFamily="18" charset="0"/>
              </a:rPr>
              <a:t>Default </a:t>
            </a:r>
            <a:r>
              <a:rPr lang="en-GB" dirty="0" err="1" smtClean="0">
                <a:latin typeface="Times New Roman" pitchFamily="18" charset="0"/>
                <a:cs typeface="Times New Roman" pitchFamily="18" charset="0"/>
              </a:rPr>
              <a:t>Django</a:t>
            </a:r>
            <a:r>
              <a:rPr lang="en-GB" dirty="0" smtClean="0">
                <a:latin typeface="Times New Roman" pitchFamily="18" charset="0"/>
                <a:cs typeface="Times New Roman" pitchFamily="18" charset="0"/>
              </a:rPr>
              <a:t> Server for Sqlite3</a:t>
            </a:r>
            <a:endParaRPr dirty="0">
              <a:latin typeface="Times New Roman" pitchFamily="18" charset="0"/>
              <a:cs typeface="Times New Roman" pitchFamily="18" charset="0"/>
            </a:endParaRPr>
          </a:p>
          <a:p>
            <a:pPr marL="0" lvl="0" indent="0" algn="l" rtl="0">
              <a:spcBef>
                <a:spcPts val="1200"/>
              </a:spcBef>
              <a:spcAft>
                <a:spcPts val="0"/>
              </a:spcAft>
              <a:buNone/>
            </a:pPr>
            <a:r>
              <a:rPr lang="en-GB" b="1" dirty="0">
                <a:latin typeface="Times New Roman" pitchFamily="18" charset="0"/>
                <a:cs typeface="Times New Roman" pitchFamily="18" charset="0"/>
              </a:rPr>
              <a:t>HARDWARE REQUIREMENT:</a:t>
            </a:r>
            <a:endParaRPr b="1" dirty="0">
              <a:latin typeface="Times New Roman" pitchFamily="18" charset="0"/>
              <a:cs typeface="Times New Roman" pitchFamily="18" charset="0"/>
            </a:endParaRPr>
          </a:p>
          <a:p>
            <a:pPr lvl="0" algn="l" rtl="0">
              <a:spcBef>
                <a:spcPts val="1200"/>
              </a:spcBef>
              <a:spcAft>
                <a:spcPts val="0"/>
              </a:spcAft>
              <a:buSzPts val="1800"/>
              <a:buFont typeface="Wingdings" pitchFamily="2" charset="2"/>
              <a:buChar char="Ø"/>
            </a:pPr>
            <a:r>
              <a:rPr lang="en-GB" b="1" dirty="0">
                <a:latin typeface="Times New Roman" pitchFamily="18" charset="0"/>
                <a:cs typeface="Times New Roman" pitchFamily="18" charset="0"/>
              </a:rPr>
              <a:t>Processor: </a:t>
            </a:r>
            <a:r>
              <a:rPr lang="en-GB" dirty="0">
                <a:latin typeface="Times New Roman" pitchFamily="18" charset="0"/>
                <a:cs typeface="Times New Roman" pitchFamily="18" charset="0"/>
              </a:rPr>
              <a:t>Intel i3 or higher </a:t>
            </a:r>
            <a:endParaRPr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CPU Speed: </a:t>
            </a:r>
            <a:r>
              <a:rPr lang="en-GB" dirty="0">
                <a:latin typeface="Times New Roman" pitchFamily="18" charset="0"/>
                <a:cs typeface="Times New Roman" pitchFamily="18" charset="0"/>
              </a:rPr>
              <a:t>1.8 GHz or higher</a:t>
            </a:r>
            <a:endParaRPr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Hard disk: </a:t>
            </a:r>
            <a:r>
              <a:rPr lang="en-GB" dirty="0">
                <a:latin typeface="Times New Roman" pitchFamily="18" charset="0"/>
                <a:cs typeface="Times New Roman" pitchFamily="18" charset="0"/>
              </a:rPr>
              <a:t>20GB</a:t>
            </a:r>
            <a:r>
              <a:rPr lang="en-GB" b="1" dirty="0">
                <a:latin typeface="Times New Roman" pitchFamily="18" charset="0"/>
                <a:cs typeface="Times New Roman" pitchFamily="18" charset="0"/>
              </a:rPr>
              <a:t> </a:t>
            </a:r>
            <a:endParaRPr b="1"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RAM: </a:t>
            </a:r>
            <a:r>
              <a:rPr lang="en-GB" dirty="0">
                <a:latin typeface="Times New Roman" pitchFamily="18" charset="0"/>
                <a:cs typeface="Times New Roman" pitchFamily="18" charset="0"/>
              </a:rPr>
              <a:t>1GB </a:t>
            </a:r>
            <a:endParaRPr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Internet Connectivity: </a:t>
            </a:r>
            <a:r>
              <a:rPr lang="en-GB" dirty="0">
                <a:latin typeface="Times New Roman" pitchFamily="18" charset="0"/>
                <a:cs typeface="Times New Roman" pitchFamily="18" charset="0"/>
              </a:rPr>
              <a:t>Minimum 10 Mbps</a:t>
            </a:r>
            <a:endParaRPr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Use Case Diagram</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marL="114300" indent="0">
              <a:buNone/>
            </a:pPr>
            <a:r>
              <a:rPr lang="en-US" b="1" u="sng" dirty="0" smtClean="0"/>
              <a:t>User Module</a:t>
            </a:r>
            <a:endParaRPr lang="en-US" b="1" u="sn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113" y="1693717"/>
            <a:ext cx="4730185" cy="2692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654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177125"/>
            <a:ext cx="8520600" cy="48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dirty="0" smtClean="0">
                <a:latin typeface="Times New Roman" pitchFamily="18" charset="0"/>
                <a:cs typeface="Times New Roman" pitchFamily="18" charset="0"/>
              </a:rPr>
              <a:t>Use Case Diagram</a:t>
            </a:r>
            <a:endParaRPr b="1" u="sng"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051" y="943547"/>
            <a:ext cx="5011303" cy="294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Sequence Diagram For Administrator:</a:t>
            </a:r>
            <a:endParaRPr lang="en-US" b="1" u="sng"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971" y="1105333"/>
            <a:ext cx="5188529" cy="2918547"/>
          </a:xfrm>
          <a:prstGeom prst="rect">
            <a:avLst/>
          </a:prstGeom>
        </p:spPr>
      </p:pic>
    </p:spTree>
    <p:extLst>
      <p:ext uri="{BB962C8B-B14F-4D97-AF65-F5344CB8AC3E}">
        <p14:creationId xmlns:p14="http://schemas.microsoft.com/office/powerpoint/2010/main" val="2623856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1062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dirty="0">
                <a:latin typeface="Times New Roman" pitchFamily="18" charset="0"/>
                <a:cs typeface="Times New Roman" pitchFamily="18" charset="0"/>
              </a:rPr>
              <a:t>ER DIAGRAM</a:t>
            </a:r>
            <a:endParaRPr b="1" u="sng" dirty="0">
              <a:latin typeface="Times New Roman" pitchFamily="18" charset="0"/>
              <a:cs typeface="Times New Roman" pitchFamily="18" charset="0"/>
            </a:endParaRPr>
          </a:p>
        </p:txBody>
      </p:sp>
      <p:pic>
        <p:nvPicPr>
          <p:cNvPr id="4" name="image4.jpeg" descr="C:\Users\ACER\Pictures\Screenshots\Screenshot (272).png"/>
          <p:cNvPicPr/>
          <p:nvPr/>
        </p:nvPicPr>
        <p:blipFill>
          <a:blip r:embed="rId3" cstate="print"/>
          <a:stretch>
            <a:fillRect/>
          </a:stretch>
        </p:blipFill>
        <p:spPr>
          <a:xfrm>
            <a:off x="1865082" y="696191"/>
            <a:ext cx="4255164" cy="38975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latin typeface="Times New Roman" pitchFamily="18" charset="0"/>
                <a:cs typeface="Times New Roman" pitchFamily="18" charset="0"/>
              </a:rPr>
              <a:t>Database Design</a:t>
            </a:r>
            <a:endParaRPr lang="en-US" dirty="0"/>
          </a:p>
        </p:txBody>
      </p:sp>
      <p:pic>
        <p:nvPicPr>
          <p:cNvPr id="3" name="image5.jpeg" descr="C:\Users\ACER\Pictures\Screenshots\Screenshot (277).png"/>
          <p:cNvPicPr/>
          <p:nvPr/>
        </p:nvPicPr>
        <p:blipFill>
          <a:blip r:embed="rId2" cstate="print"/>
          <a:stretch>
            <a:fillRect/>
          </a:stretch>
        </p:blipFill>
        <p:spPr>
          <a:xfrm>
            <a:off x="1393277" y="1412125"/>
            <a:ext cx="5558241" cy="2858539"/>
          </a:xfrm>
          <a:prstGeom prst="rect">
            <a:avLst/>
          </a:prstGeom>
        </p:spPr>
      </p:pic>
    </p:spTree>
    <p:extLst>
      <p:ext uri="{BB962C8B-B14F-4D97-AF65-F5344CB8AC3E}">
        <p14:creationId xmlns:p14="http://schemas.microsoft.com/office/powerpoint/2010/main" val="425047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2378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dirty="0">
                <a:latin typeface="Times New Roman" pitchFamily="18" charset="0"/>
                <a:cs typeface="Times New Roman" pitchFamily="18" charset="0"/>
              </a:rPr>
              <a:t>USER INTERFACE</a:t>
            </a:r>
            <a:endParaRPr b="1" u="sng"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57" y="870566"/>
            <a:ext cx="7091480" cy="344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body" idx="1"/>
          </p:nvPr>
        </p:nvSpPr>
        <p:spPr>
          <a:xfrm>
            <a:off x="311700" y="400950"/>
            <a:ext cx="8520600" cy="416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u="sng" dirty="0" smtClean="0">
                <a:latin typeface="Times New Roman" pitchFamily="18" charset="0"/>
                <a:cs typeface="Times New Roman" pitchFamily="18" charset="0"/>
              </a:rPr>
              <a:t>Contact Page</a:t>
            </a:r>
          </a:p>
          <a:p>
            <a:pPr marL="0" lvl="0" indent="0" algn="l" rtl="0">
              <a:spcBef>
                <a:spcPts val="0"/>
              </a:spcBef>
              <a:spcAft>
                <a:spcPts val="0"/>
              </a:spcAft>
              <a:buNone/>
            </a:pPr>
            <a:endParaRPr b="1" u="sng"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418" y="849854"/>
            <a:ext cx="5861516" cy="301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body" idx="1"/>
          </p:nvPr>
        </p:nvSpPr>
        <p:spPr>
          <a:xfrm>
            <a:off x="311700" y="350325"/>
            <a:ext cx="8520600" cy="42186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IN" b="1" u="sng" dirty="0" smtClean="0">
                <a:latin typeface="Times New Roman" pitchFamily="18" charset="0"/>
                <a:cs typeface="Times New Roman" pitchFamily="18" charset="0"/>
              </a:rPr>
              <a:t>Signup Page</a:t>
            </a:r>
            <a:endParaRPr b="1" u="sng"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973" y="1236518"/>
            <a:ext cx="5451774" cy="2709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body" idx="1"/>
          </p:nvPr>
        </p:nvSpPr>
        <p:spPr>
          <a:xfrm>
            <a:off x="311700" y="289575"/>
            <a:ext cx="8520600" cy="42792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US" sz="1800" b="1" u="sng" dirty="0">
                <a:solidFill>
                  <a:srgbClr val="242424"/>
                </a:solidFill>
                <a:effectLst/>
                <a:latin typeface="Times New Roman" pitchFamily="18" charset="0"/>
                <a:ea typeface="Times New Roman" pitchFamily="18" charset="0"/>
                <a:cs typeface="Times New Roman" pitchFamily="18" charset="0"/>
              </a:rPr>
              <a:t>Login </a:t>
            </a:r>
            <a:r>
              <a:rPr lang="en-US" sz="1800" b="1" u="sng" dirty="0" smtClean="0">
                <a:solidFill>
                  <a:srgbClr val="242424"/>
                </a:solidFill>
                <a:effectLst/>
                <a:latin typeface="Times New Roman" pitchFamily="18" charset="0"/>
                <a:ea typeface="Times New Roman" pitchFamily="18" charset="0"/>
                <a:cs typeface="Times New Roman" pitchFamily="18" charset="0"/>
              </a:rPr>
              <a:t>Page</a:t>
            </a:r>
            <a:endParaRPr lang="en-US" sz="1800" b="1" u="sng" dirty="0">
              <a:solidFill>
                <a:srgbClr val="242424"/>
              </a:solidFill>
              <a:effectLst/>
              <a:latin typeface="Times New Roman" pitchFamily="18" charset="0"/>
              <a:ea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578" y="1007919"/>
            <a:ext cx="6193825" cy="289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1973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itchFamily="18" charset="0"/>
                <a:cs typeface="Times New Roman" pitchFamily="18" charset="0"/>
              </a:rPr>
              <a:t>INTRODUCTION</a:t>
            </a:r>
            <a:endParaRPr b="1" dirty="0">
              <a:latin typeface="Times New Roman" pitchFamily="18" charset="0"/>
              <a:cs typeface="Times New Roman" pitchFamily="18" charset="0"/>
            </a:endParaRPr>
          </a:p>
        </p:txBody>
      </p:sp>
      <p:sp>
        <p:nvSpPr>
          <p:cNvPr id="92" name="Google Shape;92;p14"/>
          <p:cNvSpPr txBox="1">
            <a:spLocks noGrp="1"/>
          </p:cNvSpPr>
          <p:nvPr>
            <p:ph type="body" idx="1"/>
          </p:nvPr>
        </p:nvSpPr>
        <p:spPr>
          <a:xfrm>
            <a:off x="311700" y="805175"/>
            <a:ext cx="8520600" cy="3534300"/>
          </a:xfrm>
          <a:prstGeom prst="rect">
            <a:avLst/>
          </a:prstGeom>
        </p:spPr>
        <p:txBody>
          <a:bodyPr spcFirstLastPara="1" wrap="square" lIns="91425" tIns="91425" rIns="91425" bIns="91425" anchor="t" anchorCtr="0">
            <a:normAutofit fontScale="92500" lnSpcReduction="10000"/>
          </a:bodyPr>
          <a:lstStyle/>
          <a:p>
            <a:pPr algn="just"/>
            <a:r>
              <a:rPr lang="en-US" dirty="0">
                <a:latin typeface="Times New Roman" pitchFamily="18" charset="0"/>
                <a:ea typeface="Times New Roman" panose="02020603050405020304" pitchFamily="18" charset="0"/>
                <a:cs typeface="Times New Roman" pitchFamily="18" charset="0"/>
              </a:rPr>
              <a:t>In this project </a:t>
            </a:r>
            <a:r>
              <a:rPr lang="en-US" b="1" dirty="0">
                <a:latin typeface="Times New Roman" pitchFamily="18" charset="0"/>
                <a:ea typeface="Times New Roman" panose="02020603050405020304" pitchFamily="18" charset="0"/>
                <a:cs typeface="Times New Roman" pitchFamily="18" charset="0"/>
              </a:rPr>
              <a:t>"Notes Sharing Site Project"</a:t>
            </a:r>
            <a:r>
              <a:rPr lang="en-US" dirty="0">
                <a:latin typeface="Times New Roman" pitchFamily="18" charset="0"/>
                <a:ea typeface="Times New Roman" panose="02020603050405020304" pitchFamily="18" charset="0"/>
                <a:cs typeface="Times New Roman" pitchFamily="18" charset="0"/>
              </a:rPr>
              <a:t> </a:t>
            </a:r>
            <a:r>
              <a:rPr lang="en-US" dirty="0" smtClean="0">
                <a:latin typeface="Times New Roman" pitchFamily="18" charset="0"/>
                <a:ea typeface="Times New Roman" panose="02020603050405020304" pitchFamily="18" charset="0"/>
                <a:cs typeface="Times New Roman" pitchFamily="18" charset="0"/>
              </a:rPr>
              <a:t>student and </a:t>
            </a:r>
            <a:r>
              <a:rPr lang="en-US" dirty="0">
                <a:latin typeface="Times New Roman" pitchFamily="18" charset="0"/>
                <a:ea typeface="Times New Roman" panose="02020603050405020304" pitchFamily="18" charset="0"/>
                <a:cs typeface="Times New Roman" pitchFamily="18" charset="0"/>
              </a:rPr>
              <a:t>faculty can upload/download </a:t>
            </a:r>
            <a:r>
              <a:rPr lang="en-US" dirty="0" smtClean="0">
                <a:latin typeface="Times New Roman" pitchFamily="18" charset="0"/>
                <a:ea typeface="Times New Roman" panose="02020603050405020304" pitchFamily="18" charset="0"/>
                <a:cs typeface="Times New Roman" pitchFamily="18" charset="0"/>
              </a:rPr>
              <a:t>particular subject notes</a:t>
            </a:r>
            <a:r>
              <a:rPr lang="en-US" dirty="0">
                <a:latin typeface="Times New Roman" pitchFamily="18" charset="0"/>
                <a:ea typeface="Times New Roman" panose="02020603050405020304" pitchFamily="18" charset="0"/>
                <a:cs typeface="Times New Roman" pitchFamily="18" charset="0"/>
              </a:rPr>
              <a:t>. Through the notes sharing process, users </a:t>
            </a:r>
            <a:r>
              <a:rPr lang="en-US" dirty="0" smtClean="0">
                <a:latin typeface="Times New Roman" pitchFamily="18" charset="0"/>
                <a:ea typeface="Times New Roman" panose="02020603050405020304" pitchFamily="18" charset="0"/>
                <a:cs typeface="Times New Roman" pitchFamily="18" charset="0"/>
              </a:rPr>
              <a:t>can upload</a:t>
            </a:r>
            <a:r>
              <a:rPr lang="en-US" dirty="0">
                <a:latin typeface="Times New Roman" pitchFamily="18" charset="0"/>
                <a:ea typeface="Times New Roman" panose="02020603050405020304" pitchFamily="18" charset="0"/>
                <a:cs typeface="Times New Roman" pitchFamily="18" charset="0"/>
              </a:rPr>
              <a:t>, download and also view the study </a:t>
            </a:r>
            <a:r>
              <a:rPr lang="en-US" dirty="0" smtClean="0">
                <a:latin typeface="Times New Roman" pitchFamily="18" charset="0"/>
                <a:ea typeface="Times New Roman" panose="02020603050405020304" pitchFamily="18" charset="0"/>
                <a:cs typeface="Times New Roman" pitchFamily="18" charset="0"/>
              </a:rPr>
              <a:t>notes uploaded </a:t>
            </a:r>
            <a:r>
              <a:rPr lang="en-US" dirty="0">
                <a:latin typeface="Times New Roman" pitchFamily="18" charset="0"/>
                <a:ea typeface="Times New Roman" panose="02020603050405020304" pitchFamily="18" charset="0"/>
                <a:cs typeface="Times New Roman" pitchFamily="18" charset="0"/>
              </a:rPr>
              <a:t>by others. </a:t>
            </a:r>
            <a:endParaRPr lang="en-US" dirty="0" smtClean="0">
              <a:latin typeface="Times New Roman" pitchFamily="18" charset="0"/>
              <a:ea typeface="Times New Roman" panose="02020603050405020304" pitchFamily="18" charset="0"/>
              <a:cs typeface="Times New Roman" pitchFamily="18" charset="0"/>
            </a:endParaRPr>
          </a:p>
          <a:p>
            <a:pPr algn="just"/>
            <a:r>
              <a:rPr lang="en-US" dirty="0" smtClean="0">
                <a:latin typeface="Times New Roman" pitchFamily="18" charset="0"/>
                <a:ea typeface="Times New Roman" panose="02020603050405020304" pitchFamily="18" charset="0"/>
                <a:cs typeface="Times New Roman" pitchFamily="18" charset="0"/>
              </a:rPr>
              <a:t>User </a:t>
            </a:r>
            <a:r>
              <a:rPr lang="en-US" dirty="0">
                <a:latin typeface="Times New Roman" pitchFamily="18" charset="0"/>
                <a:ea typeface="Times New Roman" panose="02020603050405020304" pitchFamily="18" charset="0"/>
                <a:cs typeface="Times New Roman" pitchFamily="18" charset="0"/>
              </a:rPr>
              <a:t>can also edit the </a:t>
            </a:r>
            <a:r>
              <a:rPr lang="en-US" dirty="0" smtClean="0">
                <a:latin typeface="Times New Roman" pitchFamily="18" charset="0"/>
                <a:ea typeface="Times New Roman" panose="02020603050405020304" pitchFamily="18" charset="0"/>
                <a:cs typeface="Times New Roman" pitchFamily="18" charset="0"/>
              </a:rPr>
              <a:t>notes uploaded </a:t>
            </a:r>
            <a:r>
              <a:rPr lang="en-US" dirty="0">
                <a:latin typeface="Times New Roman" pitchFamily="18" charset="0"/>
                <a:ea typeface="Times New Roman" panose="02020603050405020304" pitchFamily="18" charset="0"/>
                <a:cs typeface="Times New Roman" pitchFamily="18" charset="0"/>
              </a:rPr>
              <a:t>by him. In this project two major </a:t>
            </a:r>
            <a:r>
              <a:rPr lang="en-US" dirty="0" smtClean="0">
                <a:latin typeface="Times New Roman" pitchFamily="18" charset="0"/>
                <a:ea typeface="Times New Roman" panose="02020603050405020304" pitchFamily="18" charset="0"/>
                <a:cs typeface="Times New Roman" pitchFamily="18" charset="0"/>
              </a:rPr>
              <a:t>modules that </a:t>
            </a:r>
            <a:r>
              <a:rPr lang="en-US" dirty="0">
                <a:latin typeface="Times New Roman" pitchFamily="18" charset="0"/>
                <a:ea typeface="Times New Roman" panose="02020603050405020304" pitchFamily="18" charset="0"/>
                <a:cs typeface="Times New Roman" pitchFamily="18" charset="0"/>
              </a:rPr>
              <a:t>have been provided are administrator module </a:t>
            </a:r>
            <a:r>
              <a:rPr lang="en-US" dirty="0" smtClean="0">
                <a:latin typeface="Times New Roman" pitchFamily="18" charset="0"/>
                <a:ea typeface="Times New Roman" panose="02020603050405020304" pitchFamily="18" charset="0"/>
                <a:cs typeface="Times New Roman" pitchFamily="18" charset="0"/>
              </a:rPr>
              <a:t>and user module. It’s </a:t>
            </a:r>
            <a:r>
              <a:rPr lang="en-US" sz="1800" dirty="0">
                <a:effectLst/>
                <a:latin typeface="Times New Roman" pitchFamily="18" charset="0"/>
                <a:ea typeface="Times New Roman" panose="02020603050405020304" pitchFamily="18" charset="0"/>
                <a:cs typeface="Times New Roman" pitchFamily="18" charset="0"/>
              </a:rPr>
              <a:t>an easy for user and Admin to retrieve the data if the vehicle has been visited through number, he can get that data and can get all the past and present record from here</a:t>
            </a:r>
            <a:r>
              <a:rPr lang="en-US" sz="1800" dirty="0" smtClean="0">
                <a:effectLst/>
                <a:latin typeface="Times New Roman" pitchFamily="18" charset="0"/>
                <a:ea typeface="Times New Roman" panose="02020603050405020304" pitchFamily="18" charset="0"/>
                <a:cs typeface="Times New Roman" pitchFamily="18" charset="0"/>
              </a:rPr>
              <a:t>.</a:t>
            </a:r>
          </a:p>
          <a:p>
            <a:pPr algn="just"/>
            <a:r>
              <a:rPr lang="en-US" dirty="0">
                <a:latin typeface="Times New Roman" pitchFamily="18" charset="0"/>
                <a:ea typeface="Times New Roman" panose="02020603050405020304" pitchFamily="18" charset="0"/>
                <a:cs typeface="Times New Roman" pitchFamily="18" charset="0"/>
              </a:rPr>
              <a:t>The several features that are provided by this </a:t>
            </a:r>
            <a:r>
              <a:rPr lang="en-US" dirty="0" smtClean="0">
                <a:latin typeface="Times New Roman" pitchFamily="18" charset="0"/>
                <a:ea typeface="Times New Roman" panose="02020603050405020304" pitchFamily="18" charset="0"/>
                <a:cs typeface="Times New Roman" pitchFamily="18" charset="0"/>
              </a:rPr>
              <a:t>project are </a:t>
            </a:r>
            <a:r>
              <a:rPr lang="en-US" dirty="0">
                <a:latin typeface="Times New Roman" pitchFamily="18" charset="0"/>
                <a:ea typeface="Times New Roman" panose="02020603050405020304" pitchFamily="18" charset="0"/>
                <a:cs typeface="Times New Roman" pitchFamily="18" charset="0"/>
              </a:rPr>
              <a:t>that the users can upload and download the </a:t>
            </a:r>
            <a:r>
              <a:rPr lang="en-US" dirty="0" smtClean="0">
                <a:latin typeface="Times New Roman" pitchFamily="18" charset="0"/>
                <a:ea typeface="Times New Roman" panose="02020603050405020304" pitchFamily="18" charset="0"/>
                <a:cs typeface="Times New Roman" pitchFamily="18" charset="0"/>
              </a:rPr>
              <a:t>study notes</a:t>
            </a:r>
            <a:r>
              <a:rPr lang="en-US" dirty="0">
                <a:latin typeface="Times New Roman" pitchFamily="18" charset="0"/>
                <a:ea typeface="Times New Roman" panose="02020603050405020304" pitchFamily="18" charset="0"/>
                <a:cs typeface="Times New Roman" pitchFamily="18" charset="0"/>
              </a:rPr>
              <a:t>. </a:t>
            </a:r>
            <a:endParaRPr lang="en-US" dirty="0" smtClean="0">
              <a:latin typeface="Times New Roman" pitchFamily="18" charset="0"/>
              <a:ea typeface="Times New Roman" panose="02020603050405020304" pitchFamily="18" charset="0"/>
              <a:cs typeface="Times New Roman" pitchFamily="18" charset="0"/>
            </a:endParaRPr>
          </a:p>
          <a:p>
            <a:pPr algn="just"/>
            <a:r>
              <a:rPr lang="en-US" dirty="0" smtClean="0">
                <a:latin typeface="Times New Roman" pitchFamily="18" charset="0"/>
                <a:ea typeface="Times New Roman" panose="02020603050405020304" pitchFamily="18" charset="0"/>
                <a:cs typeface="Times New Roman" pitchFamily="18" charset="0"/>
              </a:rPr>
              <a:t>However </a:t>
            </a:r>
            <a:r>
              <a:rPr lang="en-US" dirty="0">
                <a:latin typeface="Times New Roman" pitchFamily="18" charset="0"/>
                <a:ea typeface="Times New Roman" panose="02020603050405020304" pitchFamily="18" charset="0"/>
                <a:cs typeface="Times New Roman" pitchFamily="18" charset="0"/>
              </a:rPr>
              <a:t>the users do not have authority </a:t>
            </a:r>
            <a:r>
              <a:rPr lang="en-US" dirty="0" smtClean="0">
                <a:latin typeface="Times New Roman" pitchFamily="18" charset="0"/>
                <a:ea typeface="Times New Roman" panose="02020603050405020304" pitchFamily="18" charset="0"/>
                <a:cs typeface="Times New Roman" pitchFamily="18" charset="0"/>
              </a:rPr>
              <a:t>to delete </a:t>
            </a:r>
            <a:r>
              <a:rPr lang="en-US" dirty="0">
                <a:latin typeface="Times New Roman" pitchFamily="18" charset="0"/>
                <a:ea typeface="Times New Roman" panose="02020603050405020304" pitchFamily="18" charset="0"/>
                <a:cs typeface="Times New Roman" pitchFamily="18" charset="0"/>
              </a:rPr>
              <a:t>the records of the website. This authority </a:t>
            </a:r>
            <a:r>
              <a:rPr lang="en-US" dirty="0" smtClean="0">
                <a:latin typeface="Times New Roman" pitchFamily="18" charset="0"/>
                <a:ea typeface="Times New Roman" panose="02020603050405020304" pitchFamily="18" charset="0"/>
                <a:cs typeface="Times New Roman" pitchFamily="18" charset="0"/>
              </a:rPr>
              <a:t>vests only </a:t>
            </a:r>
            <a:r>
              <a:rPr lang="en-US" dirty="0">
                <a:latin typeface="Times New Roman" pitchFamily="18" charset="0"/>
                <a:ea typeface="Times New Roman" panose="02020603050405020304" pitchFamily="18" charset="0"/>
                <a:cs typeface="Times New Roman" pitchFamily="18" charset="0"/>
              </a:rPr>
              <a:t>with the administrator. It is also a secure and </a:t>
            </a:r>
            <a:r>
              <a:rPr lang="en-US" dirty="0" smtClean="0">
                <a:latin typeface="Times New Roman" pitchFamily="18" charset="0"/>
                <a:ea typeface="Times New Roman" panose="02020603050405020304" pitchFamily="18" charset="0"/>
                <a:cs typeface="Times New Roman" pitchFamily="18" charset="0"/>
              </a:rPr>
              <a:t>easy to </a:t>
            </a:r>
            <a:r>
              <a:rPr lang="en-US" dirty="0">
                <a:latin typeface="Times New Roman" pitchFamily="18" charset="0"/>
                <a:ea typeface="Times New Roman" panose="02020603050405020304" pitchFamily="18" charset="0"/>
                <a:cs typeface="Times New Roman" pitchFamily="18" charset="0"/>
              </a:rPr>
              <a:t>use process. Also, in recent days, there has been a </a:t>
            </a:r>
            <a:r>
              <a:rPr lang="en-US" dirty="0" smtClean="0">
                <a:latin typeface="Times New Roman" pitchFamily="18" charset="0"/>
                <a:ea typeface="Times New Roman" panose="02020603050405020304" pitchFamily="18" charset="0"/>
                <a:cs typeface="Times New Roman" pitchFamily="18" charset="0"/>
              </a:rPr>
              <a:t>lot of  demand </a:t>
            </a:r>
            <a:r>
              <a:rPr lang="en-US" dirty="0">
                <a:latin typeface="Times New Roman" pitchFamily="18" charset="0"/>
                <a:ea typeface="Times New Roman" panose="02020603050405020304" pitchFamily="18" charset="0"/>
                <a:cs typeface="Times New Roman" pitchFamily="18" charset="0"/>
              </a:rPr>
              <a:t>for multimedia notes.</a:t>
            </a:r>
            <a:endParaRPr lang="en-IN" sz="1800" dirty="0">
              <a:effectLst/>
              <a:latin typeface="Times New Roman" panose="02020603050405020304" pitchFamily="18" charset="0"/>
              <a:ea typeface="Times New Roman" panose="02020603050405020304" pitchFamily="18" charset="0"/>
              <a:cs typeface="Times New Roman" pitchFamily="18" charset="0"/>
            </a:endParaRPr>
          </a:p>
          <a:p>
            <a:pPr marL="0" lvl="0" indent="0" algn="just" rtl="0">
              <a:spcBef>
                <a:spcPts val="0"/>
              </a:spcBef>
              <a:spcAft>
                <a:spcPts val="1200"/>
              </a:spcAft>
              <a:buNone/>
            </a:pP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311700" y="289575"/>
            <a:ext cx="8520600" cy="4279200"/>
          </a:xfrm>
          <a:prstGeom prst="rect">
            <a:avLst/>
          </a:prstGeom>
        </p:spPr>
        <p:txBody>
          <a:bodyPr spcFirstLastPara="1" wrap="square" lIns="91425" tIns="91425" rIns="91425" bIns="91425" anchor="t" anchorCtr="0">
            <a:normAutofit/>
          </a:bodyPr>
          <a:lstStyle/>
          <a:p>
            <a:pPr marL="0" indent="0">
              <a:spcBef>
                <a:spcPts val="1200"/>
              </a:spcBef>
              <a:spcAft>
                <a:spcPts val="1200"/>
              </a:spcAft>
              <a:buNone/>
            </a:pPr>
            <a:r>
              <a:rPr lang="en-US" b="1" u="sng" dirty="0" smtClean="0">
                <a:solidFill>
                  <a:srgbClr val="242424"/>
                </a:solidFill>
                <a:latin typeface="Times New Roman" pitchFamily="18" charset="0"/>
                <a:ea typeface="Times New Roman" panose="02020603050405020304" pitchFamily="18" charset="0"/>
                <a:cs typeface="Times New Roman" pitchFamily="18" charset="0"/>
              </a:rPr>
              <a:t>Upload Notes</a:t>
            </a:r>
            <a:endParaRPr lang="en-IN" sz="1800" u="sng" dirty="0">
              <a:effectLst/>
              <a:latin typeface="Times New Roman" panose="02020603050405020304" pitchFamily="18" charset="0"/>
              <a:ea typeface="Times New Roman" panose="02020603050405020304" pitchFamily="18" charset="0"/>
              <a:cs typeface="Times New Roman" pitchFamily="18" charset="0"/>
            </a:endParaRPr>
          </a:p>
          <a:p>
            <a:pPr marL="0" lvl="0" indent="0" algn="l" rtl="0">
              <a:spcBef>
                <a:spcPts val="1200"/>
              </a:spcBef>
              <a:spcAft>
                <a:spcPts val="1200"/>
              </a:spcAft>
              <a:buNone/>
            </a:pPr>
            <a:endParaRPr b="1" u="sng"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797" y="853275"/>
            <a:ext cx="5901058" cy="305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A0F19B-6441-05A1-7B36-496B556BF4BD}"/>
              </a:ext>
            </a:extLst>
          </p:cNvPr>
          <p:cNvSpPr>
            <a:spLocks noGrp="1"/>
          </p:cNvSpPr>
          <p:nvPr>
            <p:ph type="title"/>
          </p:nvPr>
        </p:nvSpPr>
        <p:spPr/>
        <p:txBody>
          <a:bodyPr>
            <a:normAutofit fontScale="90000"/>
          </a:bodyPr>
          <a:lstStyle/>
          <a:p>
            <a:r>
              <a:rPr lang="en-IN" b="1" u="sng" dirty="0" smtClean="0">
                <a:latin typeface="Times New Roman" pitchFamily="18" charset="0"/>
                <a:cs typeface="Times New Roman" pitchFamily="18" charset="0"/>
              </a:rPr>
              <a:t>Change Password Page</a:t>
            </a:r>
            <a:endParaRPr lang="en-IN" b="1" u="sng"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53" y="930635"/>
            <a:ext cx="6959087" cy="3147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5211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Admin Dashboard</a:t>
            </a:r>
            <a:endParaRPr lang="en-US" b="1" u="sng"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144" y="997527"/>
            <a:ext cx="6579760" cy="3037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9059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290918" y="8174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FUTURE ENHANCEMENT</a:t>
            </a:r>
            <a:endParaRPr b="1" dirty="0"/>
          </a:p>
        </p:txBody>
      </p:sp>
      <p:sp>
        <p:nvSpPr>
          <p:cNvPr id="187" name="Google Shape;187;p30"/>
          <p:cNvSpPr txBox="1">
            <a:spLocks noGrp="1"/>
          </p:cNvSpPr>
          <p:nvPr>
            <p:ph type="body" idx="1"/>
          </p:nvPr>
        </p:nvSpPr>
        <p:spPr>
          <a:xfrm>
            <a:off x="280527" y="668763"/>
            <a:ext cx="8520600" cy="3713100"/>
          </a:xfrm>
          <a:prstGeom prst="rect">
            <a:avLst/>
          </a:prstGeom>
        </p:spPr>
        <p:txBody>
          <a:bodyPr spcFirstLastPara="1" wrap="square" lIns="91425" tIns="91425" rIns="91425" bIns="91425" anchor="t" anchorCtr="0">
            <a:normAutofit fontScale="92500" lnSpcReduction="20000"/>
          </a:bodyPr>
          <a:lstStyle/>
          <a:p>
            <a:pPr marL="114300" indent="0">
              <a:buNone/>
            </a:pPr>
            <a:r>
              <a:rPr lang="en-US" sz="1600" dirty="0" smtClean="0">
                <a:latin typeface="Times New Roman" pitchFamily="18" charset="0"/>
                <a:cs typeface="Times New Roman" pitchFamily="18" charset="0"/>
              </a:rPr>
              <a:t>	The </a:t>
            </a:r>
            <a:r>
              <a:rPr lang="en-US" sz="1600" dirty="0">
                <a:latin typeface="Times New Roman" pitchFamily="18" charset="0"/>
                <a:cs typeface="Times New Roman" pitchFamily="18" charset="0"/>
              </a:rPr>
              <a:t>project made here is just to ensure that this product could be valid in functioning the basic requirements and result the expected outcomes. Here all the facilities are made and tested</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p>
          <a:p>
            <a:pPr marL="114300" indent="0">
              <a:buNone/>
            </a:pP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Currently </a:t>
            </a:r>
            <a:r>
              <a:rPr lang="en-US" sz="1600" dirty="0">
                <a:latin typeface="Times New Roman" pitchFamily="18" charset="0"/>
                <a:cs typeface="Times New Roman" pitchFamily="18" charset="0"/>
              </a:rPr>
              <a:t>the system is not suggested to be commercial as it does not fulfill complex beta level clients. The system does give accurate and expected result at the alpha </a:t>
            </a:r>
            <a:r>
              <a:rPr lang="en-US" sz="1600" dirty="0" smtClean="0">
                <a:latin typeface="Times New Roman" pitchFamily="18" charset="0"/>
                <a:cs typeface="Times New Roman" pitchFamily="18" charset="0"/>
              </a:rPr>
              <a:t>level</a:t>
            </a:r>
            <a:endParaRPr lang="en-US" sz="1600" dirty="0">
              <a:latin typeface="Times New Roman" pitchFamily="18" charset="0"/>
              <a:cs typeface="Times New Roman" pitchFamily="18" charset="0"/>
            </a:endParaRPr>
          </a:p>
          <a:p>
            <a:pPr marL="114300" indent="0">
              <a:buNone/>
            </a:pPr>
            <a:r>
              <a:rPr lang="en-US" sz="1600" dirty="0" smtClean="0">
                <a:latin typeface="Times New Roman" pitchFamily="18" charset="0"/>
                <a:cs typeface="Times New Roman" pitchFamily="18" charset="0"/>
              </a:rPr>
              <a:t>	It </a:t>
            </a:r>
            <a:r>
              <a:rPr lang="en-US" sz="1600" dirty="0">
                <a:latin typeface="Times New Roman" pitchFamily="18" charset="0"/>
                <a:cs typeface="Times New Roman" pitchFamily="18" charset="0"/>
              </a:rPr>
              <a:t>is not possible to develop a system that makes all the requirements of the user. User requirements keep changing as the system is being used. Some of the future enhancements that can be done to the system are</a:t>
            </a:r>
            <a:r>
              <a:rPr lang="en-US" sz="1600" dirty="0" smtClean="0">
                <a:latin typeface="Times New Roman" pitchFamily="18" charset="0"/>
                <a:cs typeface="Times New Roman" pitchFamily="18" charset="0"/>
              </a:rPr>
              <a:t>:</a:t>
            </a:r>
          </a:p>
          <a:p>
            <a:pPr lvl="0"/>
            <a:r>
              <a:rPr lang="en-US" sz="1600" dirty="0">
                <a:latin typeface="Times New Roman" pitchFamily="18" charset="0"/>
                <a:cs typeface="Times New Roman" pitchFamily="18" charset="0"/>
              </a:rPr>
              <a:t>As Technology emerges, it is possible to upgrade the system and can be adaptable to desired environment.</a:t>
            </a:r>
          </a:p>
          <a:p>
            <a:pPr lvl="0"/>
            <a:r>
              <a:rPr lang="en-US" sz="1600" dirty="0">
                <a:latin typeface="Times New Roman" pitchFamily="18" charset="0"/>
                <a:cs typeface="Times New Roman" pitchFamily="18" charset="0"/>
              </a:rPr>
              <a:t>Based on the future security issues, security can be    	improved using emerging technologies.</a:t>
            </a:r>
          </a:p>
          <a:p>
            <a:pPr lvl="0"/>
            <a:r>
              <a:rPr lang="en-US" sz="1600" dirty="0">
                <a:latin typeface="Times New Roman" pitchFamily="18" charset="0"/>
                <a:cs typeface="Times New Roman" pitchFamily="18" charset="0"/>
              </a:rPr>
              <a:t>When the requirements occur the hardcopy of the report generation as well as softcopy make be provided.</a:t>
            </a:r>
          </a:p>
          <a:p>
            <a:pPr lvl="0"/>
            <a:r>
              <a:rPr lang="en-US" sz="1600" dirty="0">
                <a:latin typeface="Times New Roman" pitchFamily="18" charset="0"/>
                <a:cs typeface="Times New Roman" pitchFamily="18" charset="0"/>
              </a:rPr>
              <a:t>More functionalities can be allotted to the student side of the system.</a:t>
            </a:r>
          </a:p>
          <a:p>
            <a:pPr lvl="0"/>
            <a:r>
              <a:rPr lang="en-US" sz="1600" dirty="0">
                <a:latin typeface="Times New Roman" pitchFamily="18" charset="0"/>
                <a:cs typeface="Times New Roman" pitchFamily="18" charset="0"/>
              </a:rPr>
              <a:t>GUI can be made more presentable adding many more updated components.</a:t>
            </a:r>
          </a:p>
          <a:p>
            <a:pPr lvl="0"/>
            <a:r>
              <a:rPr lang="en-US" sz="1600" dirty="0">
                <a:latin typeface="Times New Roman" pitchFamily="18" charset="0"/>
                <a:cs typeface="Times New Roman" pitchFamily="18" charset="0"/>
              </a:rPr>
              <a:t>Designing can be improved.</a:t>
            </a:r>
          </a:p>
          <a:p>
            <a:pPr lvl="0"/>
            <a:r>
              <a:rPr lang="en-US" sz="1600" dirty="0">
                <a:latin typeface="Times New Roman" pitchFamily="18" charset="0"/>
                <a:cs typeface="Times New Roman" pitchFamily="18" charset="0"/>
              </a:rPr>
              <a:t>Any possible and sensible updates suggested by the clients.</a:t>
            </a:r>
          </a:p>
          <a:p>
            <a:pPr marL="114300" indent="0">
              <a:buNone/>
            </a:pPr>
            <a:endParaRPr lang="en-US" sz="1600" dirty="0">
              <a:latin typeface="Times New Roman" pitchFamily="18" charset="0"/>
              <a:cs typeface="Times New Roman" pitchFamily="18" charset="0"/>
            </a:endParaRPr>
          </a:p>
          <a:p>
            <a:pPr marL="114300" indent="0">
              <a:buNone/>
            </a:pPr>
            <a:endParaRPr lang="en-IN" sz="1600" dirty="0">
              <a:effectLst/>
              <a:latin typeface="Times New Roman" panose="02020603050405020304" pitchFamily="18" charset="0"/>
              <a:ea typeface="Times New Roman" panose="02020603050405020304"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latin typeface="Times New Roman" pitchFamily="18" charset="0"/>
                <a:cs typeface="Times New Roman" pitchFamily="18" charset="0"/>
              </a:rPr>
              <a:t>REFERENCE AND BIBLIOGRAPHY</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US" b="1" u="heavy" dirty="0">
                <a:latin typeface="Times New Roman" pitchFamily="18" charset="0"/>
                <a:cs typeface="Times New Roman" pitchFamily="18" charset="0"/>
              </a:rPr>
              <a:t>Websites</a:t>
            </a:r>
            <a:r>
              <a:rPr lang="en-US" b="1" dirty="0" smtClean="0">
                <a:latin typeface="Times New Roman" pitchFamily="18" charset="0"/>
                <a:cs typeface="Times New Roman" pitchFamily="18" charset="0"/>
              </a:rPr>
              <a:t>:</a:t>
            </a:r>
            <a:endParaRPr lang="en-US" b="1" u="sng" dirty="0">
              <a:latin typeface="Times New Roman" pitchFamily="18" charset="0"/>
              <a:cs typeface="Times New Roman" pitchFamily="18" charset="0"/>
            </a:endParaRPr>
          </a:p>
          <a:p>
            <a:pPr marL="114300" indent="0">
              <a:buNone/>
            </a:pPr>
            <a:r>
              <a:rPr lang="en-US" b="1" dirty="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pPr lvl="2"/>
            <a:r>
              <a:rPr lang="en-US" b="1" u="sng" dirty="0">
                <a:latin typeface="Times New Roman" pitchFamily="18" charset="0"/>
                <a:cs typeface="Times New Roman" pitchFamily="18" charset="0"/>
              </a:rPr>
              <a:t>https://www.youtube/telusko.com</a:t>
            </a:r>
            <a:r>
              <a:rPr lang="en-US" b="1" u="sng" dirty="0" smtClean="0">
                <a:latin typeface="Times New Roman" pitchFamily="18" charset="0"/>
                <a:cs typeface="Times New Roman" pitchFamily="18" charset="0"/>
              </a:rPr>
              <a:t>/</a:t>
            </a:r>
            <a:r>
              <a:rPr lang="en-US" sz="800" b="1" dirty="0">
                <a:latin typeface="Times New Roman" pitchFamily="18" charset="0"/>
                <a:cs typeface="Times New Roman" pitchFamily="18" charset="0"/>
              </a:rPr>
              <a:t> </a:t>
            </a:r>
            <a:endParaRPr lang="en-US" sz="800" b="1" dirty="0" smtClean="0">
              <a:latin typeface="Times New Roman" pitchFamily="18" charset="0"/>
              <a:cs typeface="Times New Roman" pitchFamily="18" charset="0"/>
            </a:endParaRPr>
          </a:p>
          <a:p>
            <a:pPr lvl="2"/>
            <a:endParaRPr lang="en-US" sz="2800" b="1" dirty="0">
              <a:latin typeface="Times New Roman" pitchFamily="18" charset="0"/>
              <a:cs typeface="Times New Roman" pitchFamily="18" charset="0"/>
            </a:endParaRPr>
          </a:p>
          <a:p>
            <a:pPr lvl="2"/>
            <a:r>
              <a:rPr lang="en-US" b="1" u="sng" dirty="0">
                <a:latin typeface="Times New Roman" pitchFamily="18" charset="0"/>
                <a:cs typeface="Times New Roman" pitchFamily="18" charset="0"/>
                <a:hlinkClick r:id="rId2"/>
              </a:rPr>
              <a:t>https://stackoverflow.com</a:t>
            </a:r>
            <a:r>
              <a:rPr lang="en-US" b="1" u="sng" dirty="0" smtClean="0">
                <a:latin typeface="Times New Roman" pitchFamily="18" charset="0"/>
                <a:cs typeface="Times New Roman" pitchFamily="18" charset="0"/>
                <a:hlinkClick r:id="rId2"/>
              </a:rPr>
              <a:t>/</a:t>
            </a:r>
            <a:r>
              <a:rPr lang="en-US" b="1" dirty="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lvl="2"/>
            <a:endParaRPr lang="en-US" sz="2800" b="1" dirty="0">
              <a:latin typeface="Times New Roman" pitchFamily="18" charset="0"/>
              <a:cs typeface="Times New Roman" pitchFamily="18" charset="0"/>
            </a:endParaRPr>
          </a:p>
          <a:p>
            <a:pPr lvl="2"/>
            <a:r>
              <a:rPr lang="en-US" b="1" u="sng" dirty="0">
                <a:latin typeface="Times New Roman" pitchFamily="18" charset="0"/>
                <a:cs typeface="Times New Roman" pitchFamily="18" charset="0"/>
                <a:hlinkClick r:id="rId3"/>
              </a:rPr>
              <a:t>https://www.geeksforgeeks.org</a:t>
            </a:r>
            <a:r>
              <a:rPr lang="en-US" b="1" u="sng" dirty="0" smtClean="0">
                <a:latin typeface="Times New Roman" pitchFamily="18" charset="0"/>
                <a:cs typeface="Times New Roman" pitchFamily="18" charset="0"/>
                <a:hlinkClick r:id="rId3"/>
              </a:rPr>
              <a:t>/</a:t>
            </a:r>
            <a:r>
              <a:rPr lang="en-US" sz="800" b="1" dirty="0">
                <a:latin typeface="Times New Roman" pitchFamily="18" charset="0"/>
                <a:cs typeface="Times New Roman" pitchFamily="18" charset="0"/>
              </a:rPr>
              <a:t> </a:t>
            </a:r>
            <a:endParaRPr lang="en-US" sz="800" b="1" dirty="0" smtClean="0">
              <a:latin typeface="Times New Roman" pitchFamily="18" charset="0"/>
              <a:cs typeface="Times New Roman" pitchFamily="18" charset="0"/>
            </a:endParaRPr>
          </a:p>
          <a:p>
            <a:pPr lvl="2"/>
            <a:endParaRPr lang="en-US" sz="2800" b="1" dirty="0">
              <a:latin typeface="Times New Roman" pitchFamily="18" charset="0"/>
              <a:cs typeface="Times New Roman" pitchFamily="18" charset="0"/>
            </a:endParaRPr>
          </a:p>
          <a:p>
            <a:pPr lvl="2"/>
            <a:r>
              <a:rPr lang="en-US" b="1" u="sng" dirty="0">
                <a:latin typeface="Times New Roman" pitchFamily="18" charset="0"/>
                <a:cs typeface="Times New Roman" pitchFamily="18" charset="0"/>
                <a:hlinkClick r:id="rId4"/>
              </a:rPr>
              <a:t>https://www.w3schools.com/</a:t>
            </a:r>
            <a:endParaRPr lang="en-US" sz="1200"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520260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311700" y="2029950"/>
            <a:ext cx="8520600" cy="1083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SzPts val="891"/>
              <a:buNone/>
            </a:pPr>
            <a:r>
              <a:rPr lang="en-GB" sz="7000"/>
              <a:t>THANK YOU</a:t>
            </a:r>
            <a:endParaRPr sz="7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SCOPE &amp; PURPOSE</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1018309"/>
            <a:ext cx="8520600" cy="3550566"/>
          </a:xfrm>
        </p:spPr>
        <p:txBody>
          <a:bodyPr/>
          <a:lstStyle/>
          <a:p>
            <a:r>
              <a:rPr lang="en-US" b="1" dirty="0" smtClean="0">
                <a:latin typeface="Times New Roman" pitchFamily="18" charset="0"/>
                <a:cs typeface="Times New Roman" pitchFamily="18" charset="0"/>
              </a:rPr>
              <a:t>PURPOSE:</a:t>
            </a:r>
          </a:p>
          <a:p>
            <a:pPr marL="11430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users can upload and share study notes with other users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Users </a:t>
            </a:r>
            <a:r>
              <a:rPr lang="en-US" dirty="0">
                <a:latin typeface="Times New Roman" pitchFamily="18" charset="0"/>
                <a:cs typeface="Times New Roman" pitchFamily="18" charset="0"/>
              </a:rPr>
              <a:t>can select the stream (branch) at the time of upload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User </a:t>
            </a:r>
            <a:r>
              <a:rPr lang="en-US" dirty="0">
                <a:latin typeface="Times New Roman" pitchFamily="18" charset="0"/>
                <a:cs typeface="Times New Roman" pitchFamily="18" charset="0"/>
              </a:rPr>
              <a:t>can upload notes in the </a:t>
            </a:r>
            <a:r>
              <a:rPr lang="en-US" dirty="0" err="1" smtClean="0">
                <a:latin typeface="Times New Roman" pitchFamily="18" charset="0"/>
                <a:cs typeface="Times New Roman" pitchFamily="18" charset="0"/>
              </a:rPr>
              <a:t>pdf</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doc, </a:t>
            </a:r>
            <a:r>
              <a:rPr lang="en-US" dirty="0" err="1">
                <a:latin typeface="Times New Roman" pitchFamily="18" charset="0"/>
                <a:cs typeface="Times New Roman" pitchFamily="18" charset="0"/>
              </a:rPr>
              <a:t>ppt</a:t>
            </a:r>
            <a:r>
              <a:rPr lang="en-US" dirty="0">
                <a:latin typeface="Times New Roman" pitchFamily="18" charset="0"/>
                <a:cs typeface="Times New Roman" pitchFamily="18" charset="0"/>
              </a:rPr>
              <a:t>, zip, txt etc. file format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User </a:t>
            </a:r>
            <a:r>
              <a:rPr lang="en-US" dirty="0">
                <a:latin typeface="Times New Roman" pitchFamily="18" charset="0"/>
                <a:cs typeface="Times New Roman" pitchFamily="18" charset="0"/>
              </a:rPr>
              <a:t>can search notes via branch, subject and title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Administrator </a:t>
            </a:r>
            <a:r>
              <a:rPr lang="en-US" dirty="0">
                <a:latin typeface="Times New Roman" pitchFamily="18" charset="0"/>
                <a:cs typeface="Times New Roman" pitchFamily="18" charset="0"/>
              </a:rPr>
              <a:t>or management can manage the users and notes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Admin </a:t>
            </a:r>
            <a:r>
              <a:rPr lang="en-US" dirty="0">
                <a:latin typeface="Times New Roman" pitchFamily="18" charset="0"/>
                <a:cs typeface="Times New Roman" pitchFamily="18" charset="0"/>
              </a:rPr>
              <a:t>can accept or reject the notes uploaded request. Notes can published only after accepted by admin.</a:t>
            </a:r>
          </a:p>
        </p:txBody>
      </p:sp>
    </p:spTree>
    <p:extLst>
      <p:ext uri="{BB962C8B-B14F-4D97-AF65-F5344CB8AC3E}">
        <p14:creationId xmlns:p14="http://schemas.microsoft.com/office/powerpoint/2010/main" val="139898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5700"/>
            <a:ext cx="8520600" cy="607800"/>
          </a:xfrm>
        </p:spPr>
        <p:txBody>
          <a:bodyPr>
            <a:normAutofit fontScale="90000"/>
          </a:bodyPr>
          <a:lstStyle/>
          <a:p>
            <a:r>
              <a:rPr lang="en-US" b="1" dirty="0">
                <a:latin typeface="Times New Roman" pitchFamily="18" charset="0"/>
                <a:cs typeface="Times New Roman" pitchFamily="18" charset="0"/>
              </a:rPr>
              <a:t>Existing System</a:t>
            </a:r>
            <a:r>
              <a:rPr lang="en-US" b="1" dirty="0" smtClean="0">
                <a:latin typeface="Times New Roman" pitchFamily="18" charset="0"/>
                <a:cs typeface="Times New Roman" pitchFamily="18" charset="0"/>
              </a:rPr>
              <a:t>:</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Proposed System:</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280528" y="855804"/>
            <a:ext cx="8520600" cy="3768152"/>
          </a:xfrm>
        </p:spPr>
        <p:txBody>
          <a:bodyPr>
            <a:normAutofit/>
          </a:bodyPr>
          <a:lstStyle/>
          <a:p>
            <a:r>
              <a:rPr lang="en-US" dirty="0">
                <a:latin typeface="Times New Roman" pitchFamily="18" charset="0"/>
                <a:cs typeface="Times New Roman" pitchFamily="18" charset="0"/>
              </a:rPr>
              <a:t>In present situation in any user share files via social networking site like </a:t>
            </a:r>
            <a:r>
              <a:rPr lang="en-US" dirty="0" smtClean="0">
                <a:latin typeface="Times New Roman" pitchFamily="18" charset="0"/>
                <a:cs typeface="Times New Roman" pitchFamily="18" charset="0"/>
              </a:rPr>
              <a:t>drive, </a:t>
            </a:r>
            <a:r>
              <a:rPr lang="en-US" dirty="0" err="1">
                <a:latin typeface="Times New Roman" pitchFamily="18" charset="0"/>
                <a:cs typeface="Times New Roman" pitchFamily="18" charset="0"/>
              </a:rPr>
              <a:t>whatsapp</a:t>
            </a:r>
            <a:r>
              <a:rPr lang="en-US" dirty="0">
                <a:latin typeface="Times New Roman" pitchFamily="18" charset="0"/>
                <a:cs typeface="Times New Roman" pitchFamily="18" charset="0"/>
              </a:rPr>
              <a:t> or via </a:t>
            </a:r>
            <a:r>
              <a:rPr lang="en-US" dirty="0" err="1">
                <a:latin typeface="Times New Roman" pitchFamily="18" charset="0"/>
                <a:cs typeface="Times New Roman" pitchFamily="18" charset="0"/>
              </a:rPr>
              <a:t>gmail</a:t>
            </a:r>
            <a:r>
              <a:rPr lang="en-US" dirty="0">
                <a:latin typeface="Times New Roman" pitchFamily="18" charset="0"/>
                <a:cs typeface="Times New Roman" pitchFamily="18" charset="0"/>
              </a:rPr>
              <a:t>. To avoid using social networking sites our software help user to easily share files with our friends and also search notes by its title, subject and branch</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114300" indent="0">
              <a:buNone/>
            </a:pPr>
            <a:r>
              <a:rPr lang="en-US" dirty="0">
                <a:latin typeface="Times New Roman" pitchFamily="18" charset="0"/>
                <a:cs typeface="Times New Roman" pitchFamily="18" charset="0"/>
              </a:rPr>
              <a:t>The main aim of the project is to user can share notes easily in the web</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System, notes </a:t>
            </a:r>
            <a:r>
              <a:rPr lang="en-US" dirty="0" smtClean="0">
                <a:latin typeface="Times New Roman" pitchFamily="18" charset="0"/>
                <a:cs typeface="Times New Roman" pitchFamily="18" charset="0"/>
              </a:rPr>
              <a:t>uploading , searching </a:t>
            </a:r>
            <a:r>
              <a:rPr lang="en-US" dirty="0">
                <a:latin typeface="Times New Roman" pitchFamily="18" charset="0"/>
                <a:cs typeface="Times New Roman" pitchFamily="18" charset="0"/>
              </a:rPr>
              <a:t>and downloading is </a:t>
            </a:r>
            <a:r>
              <a:rPr lang="en-US" dirty="0" smtClean="0">
                <a:latin typeface="Times New Roman" pitchFamily="18" charset="0"/>
                <a:cs typeface="Times New Roman" pitchFamily="18" charset="0"/>
              </a:rPr>
              <a:t>possible.</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User </a:t>
            </a:r>
            <a:r>
              <a:rPr lang="en-US" dirty="0">
                <a:latin typeface="Times New Roman" pitchFamily="18" charset="0"/>
                <a:cs typeface="Times New Roman" pitchFamily="18" charset="0"/>
              </a:rPr>
              <a:t>can login from any location and upload notes and download multimedia notes uploaded by other users.</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8655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Project Analysis:</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pPr marL="114300" indent="0">
              <a:buNone/>
            </a:pPr>
            <a:r>
              <a:rPr lang="en-US" sz="2000" dirty="0" smtClean="0">
                <a:latin typeface="Times New Roman" pitchFamily="18" charset="0"/>
                <a:cs typeface="Times New Roman" pitchFamily="18" charset="0"/>
              </a:rPr>
              <a:t>This Application has been divided into two modules.</a:t>
            </a:r>
          </a:p>
          <a:p>
            <a:endParaRPr lang="en-US" sz="2000"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User Module</a:t>
            </a:r>
          </a:p>
          <a:p>
            <a:pPr marL="114300" indent="0">
              <a:buNone/>
            </a:pPr>
            <a:endParaRPr lang="en-US" sz="2000" b="1"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Admin Module</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44986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71009"/>
            <a:ext cx="8520600" cy="607800"/>
          </a:xfrm>
        </p:spPr>
        <p:txBody>
          <a:bodyPr>
            <a:normAutofit fontScale="90000"/>
          </a:bodyPr>
          <a:lstStyle/>
          <a:p>
            <a:r>
              <a:rPr lang="en-US" b="1" u="sng" dirty="0" smtClean="0">
                <a:latin typeface="Times New Roman" pitchFamily="18" charset="0"/>
                <a:cs typeface="Times New Roman" pitchFamily="18" charset="0"/>
              </a:rPr>
              <a:t>User Module</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332481" y="627201"/>
            <a:ext cx="8520600" cy="3892844"/>
          </a:xfrm>
        </p:spPr>
        <p:txBody>
          <a:bodyPr/>
          <a:lstStyle/>
          <a:p>
            <a:pPr marL="114300" indent="0">
              <a:buNone/>
            </a:pPr>
            <a:r>
              <a:rPr lang="en-US" dirty="0">
                <a:latin typeface="Times New Roman" pitchFamily="18" charset="0"/>
                <a:cs typeface="Times New Roman" pitchFamily="18" charset="0"/>
              </a:rPr>
              <a:t>Here are the list of activities of MEMBER</a:t>
            </a:r>
            <a:r>
              <a:rPr lang="en-US" dirty="0" smtClean="0">
                <a:latin typeface="Times New Roman" pitchFamily="18" charset="0"/>
                <a:cs typeface="Times New Roman" pitchFamily="18" charset="0"/>
              </a:rPr>
              <a:t>.</a:t>
            </a:r>
          </a:p>
          <a:p>
            <a:pPr marL="11430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users have to create an account into the system by registering themselves and then may login into the system and utilize the services. </a:t>
            </a:r>
          </a:p>
          <a:p>
            <a:r>
              <a:rPr lang="en-US" dirty="0" smtClean="0">
                <a:latin typeface="Times New Roman" pitchFamily="18" charset="0"/>
                <a:cs typeface="Times New Roman" pitchFamily="18" charset="0"/>
              </a:rPr>
              <a:t>Without </a:t>
            </a:r>
            <a:r>
              <a:rPr lang="en-US" dirty="0">
                <a:latin typeface="Times New Roman" pitchFamily="18" charset="0"/>
                <a:cs typeface="Times New Roman" pitchFamily="18" charset="0"/>
              </a:rPr>
              <a:t>login they only can see details about application and they contact admin for notes which they want by filling </a:t>
            </a:r>
            <a:r>
              <a:rPr lang="en-US" dirty="0" smtClean="0">
                <a:latin typeface="Times New Roman" pitchFamily="18" charset="0"/>
                <a:cs typeface="Times New Roman" pitchFamily="18" charset="0"/>
              </a:rPr>
              <a:t>form.</a:t>
            </a:r>
          </a:p>
          <a:p>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user can upload their notes in any format (zip, </a:t>
            </a:r>
            <a:r>
              <a:rPr lang="en-US" dirty="0" err="1">
                <a:latin typeface="Times New Roman" pitchFamily="18" charset="0"/>
                <a:cs typeface="Times New Roman" pitchFamily="18" charset="0"/>
              </a:rPr>
              <a:t>pdf</a:t>
            </a:r>
            <a:r>
              <a:rPr lang="en-US" dirty="0">
                <a:latin typeface="Times New Roman" pitchFamily="18" charset="0"/>
                <a:cs typeface="Times New Roman" pitchFamily="18" charset="0"/>
              </a:rPr>
              <a:t>, doc, etc.) and can view, delete and download his uploaded </a:t>
            </a:r>
            <a:r>
              <a:rPr lang="en-US" dirty="0" smtClean="0">
                <a:latin typeface="Times New Roman" pitchFamily="18" charset="0"/>
                <a:cs typeface="Times New Roman" pitchFamily="18" charset="0"/>
              </a:rPr>
              <a:t>notes.</a:t>
            </a:r>
          </a:p>
          <a:p>
            <a:r>
              <a:rPr lang="en-US" dirty="0" smtClean="0">
                <a:latin typeface="Times New Roman" pitchFamily="18" charset="0"/>
                <a:cs typeface="Times New Roman" pitchFamily="18" charset="0"/>
              </a:rPr>
              <a:t>User </a:t>
            </a:r>
            <a:r>
              <a:rPr lang="en-US" dirty="0">
                <a:latin typeface="Times New Roman" pitchFamily="18" charset="0"/>
                <a:cs typeface="Times New Roman" pitchFamily="18" charset="0"/>
              </a:rPr>
              <a:t>can view and download others uploaded notes also by searching via branch, subject and </a:t>
            </a:r>
            <a:r>
              <a:rPr lang="en-US" dirty="0" smtClean="0">
                <a:latin typeface="Times New Roman" pitchFamily="18" charset="0"/>
                <a:cs typeface="Times New Roman" pitchFamily="18" charset="0"/>
              </a:rPr>
              <a:t>title.</a:t>
            </a:r>
          </a:p>
          <a:p>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the user can update their profile and change account password </a:t>
            </a:r>
          </a:p>
        </p:txBody>
      </p:sp>
    </p:spTree>
    <p:extLst>
      <p:ext uri="{BB962C8B-B14F-4D97-AF65-F5344CB8AC3E}">
        <p14:creationId xmlns:p14="http://schemas.microsoft.com/office/powerpoint/2010/main" val="311930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482" y="212573"/>
            <a:ext cx="8520600" cy="607800"/>
          </a:xfrm>
        </p:spPr>
        <p:txBody>
          <a:bodyPr>
            <a:normAutofit fontScale="90000"/>
          </a:bodyPr>
          <a:lstStyle/>
          <a:p>
            <a:r>
              <a:rPr lang="en-US" b="1" u="sng" dirty="0" smtClean="0">
                <a:latin typeface="Times New Roman" pitchFamily="18" charset="0"/>
                <a:cs typeface="Times New Roman" pitchFamily="18" charset="0"/>
              </a:rPr>
              <a:t>Admin Module</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322091" y="647984"/>
            <a:ext cx="8520600" cy="3339000"/>
          </a:xfrm>
        </p:spPr>
        <p:txBody>
          <a:bodyPr/>
          <a:lstStyle/>
          <a:p>
            <a:pPr marL="114300" indent="0">
              <a:buNone/>
            </a:pPr>
            <a:r>
              <a:rPr lang="en-US" dirty="0">
                <a:latin typeface="Times New Roman" pitchFamily="18" charset="0"/>
                <a:cs typeface="Times New Roman" pitchFamily="18" charset="0"/>
              </a:rPr>
              <a:t>Here are the list of activities of </a:t>
            </a:r>
            <a:r>
              <a:rPr lang="en-US" dirty="0" smtClean="0">
                <a:latin typeface="Times New Roman" pitchFamily="18" charset="0"/>
                <a:cs typeface="Times New Roman" pitchFamily="18" charset="0"/>
              </a:rPr>
              <a:t>ADMIN.</a:t>
            </a:r>
          </a:p>
          <a:p>
            <a:pPr marL="114300" indent="0">
              <a:buNone/>
            </a:pP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Admin </a:t>
            </a:r>
            <a:r>
              <a:rPr lang="en-US" dirty="0">
                <a:latin typeface="Times New Roman" pitchFamily="18" charset="0"/>
                <a:cs typeface="Times New Roman" pitchFamily="18" charset="0"/>
              </a:rPr>
              <a:t>can administer the system and can manage the users and </a:t>
            </a:r>
            <a:r>
              <a:rPr lang="en-US" dirty="0" smtClean="0">
                <a:latin typeface="Times New Roman" pitchFamily="18" charset="0"/>
                <a:cs typeface="Times New Roman" pitchFamily="18" charset="0"/>
              </a:rPr>
              <a:t>notes.</a:t>
            </a:r>
          </a:p>
          <a:p>
            <a:r>
              <a:rPr lang="en-US" dirty="0" smtClean="0">
                <a:latin typeface="Times New Roman" pitchFamily="18" charset="0"/>
                <a:cs typeface="Times New Roman" pitchFamily="18" charset="0"/>
              </a:rPr>
              <a:t>Admin </a:t>
            </a:r>
            <a:r>
              <a:rPr lang="en-US" dirty="0">
                <a:latin typeface="Times New Roman" pitchFamily="18" charset="0"/>
                <a:cs typeface="Times New Roman" pitchFamily="18" charset="0"/>
              </a:rPr>
              <a:t>can accept or reject the notes uploading request. Notes can published only after accepted by </a:t>
            </a:r>
            <a:r>
              <a:rPr lang="en-US" dirty="0" smtClean="0">
                <a:latin typeface="Times New Roman" pitchFamily="18" charset="0"/>
                <a:cs typeface="Times New Roman" pitchFamily="18" charset="0"/>
              </a:rPr>
              <a:t>admin.</a:t>
            </a:r>
          </a:p>
          <a:p>
            <a:r>
              <a:rPr lang="en-US" dirty="0" smtClean="0">
                <a:latin typeface="Times New Roman" pitchFamily="18" charset="0"/>
                <a:cs typeface="Times New Roman" pitchFamily="18" charset="0"/>
              </a:rPr>
              <a:t>Admin </a:t>
            </a:r>
            <a:r>
              <a:rPr lang="en-US" dirty="0">
                <a:latin typeface="Times New Roman" pitchFamily="18" charset="0"/>
                <a:cs typeface="Times New Roman" pitchFamily="18" charset="0"/>
              </a:rPr>
              <a:t>can view all the notes uploaded by user and </a:t>
            </a:r>
            <a:r>
              <a:rPr lang="en-US" dirty="0" err="1">
                <a:latin typeface="Times New Roman" pitchFamily="18" charset="0"/>
                <a:cs typeface="Times New Roman" pitchFamily="18" charset="0"/>
              </a:rPr>
              <a:t>He/She</a:t>
            </a:r>
            <a:r>
              <a:rPr lang="en-US" dirty="0">
                <a:latin typeface="Times New Roman" pitchFamily="18" charset="0"/>
                <a:cs typeface="Times New Roman" pitchFamily="18" charset="0"/>
              </a:rPr>
              <a:t> can delete unwanted notes and spam </a:t>
            </a:r>
            <a:r>
              <a:rPr lang="en-US" dirty="0" smtClean="0">
                <a:latin typeface="Times New Roman" pitchFamily="18" charset="0"/>
                <a:cs typeface="Times New Roman" pitchFamily="18" charset="0"/>
              </a:rPr>
              <a:t>user.</a:t>
            </a:r>
          </a:p>
          <a:p>
            <a:r>
              <a:rPr lang="en-US" dirty="0" smtClean="0">
                <a:latin typeface="Times New Roman" pitchFamily="18" charset="0"/>
                <a:cs typeface="Times New Roman" pitchFamily="18" charset="0"/>
              </a:rPr>
              <a:t>Admin </a:t>
            </a:r>
            <a:r>
              <a:rPr lang="en-US" dirty="0">
                <a:latin typeface="Times New Roman" pitchFamily="18" charset="0"/>
                <a:cs typeface="Times New Roman" pitchFamily="18" charset="0"/>
              </a:rPr>
              <a:t>can change password and can view un-signup user query regarding which notes they want. </a:t>
            </a:r>
          </a:p>
        </p:txBody>
      </p:sp>
    </p:spTree>
    <p:extLst>
      <p:ext uri="{BB962C8B-B14F-4D97-AF65-F5344CB8AC3E}">
        <p14:creationId xmlns:p14="http://schemas.microsoft.com/office/powerpoint/2010/main" val="1800435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SCOPE</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238964" y="1614339"/>
            <a:ext cx="8520600" cy="1939352"/>
          </a:xfrm>
        </p:spPr>
        <p:txBody>
          <a:bodyPr>
            <a:normAutofit/>
          </a:bodyPr>
          <a:lstStyle/>
          <a:p>
            <a:r>
              <a:rPr lang="en-US" sz="2000" dirty="0">
                <a:latin typeface="Times New Roman" pitchFamily="18" charset="0"/>
                <a:cs typeface="Times New Roman" pitchFamily="18" charset="0"/>
              </a:rPr>
              <a:t>The project has a wide scope, as it is not intended to a particular organization. This project is going to develop generic software, which can be applied by any businesses organization. More over it provides facility to its users. Also the software is going to provide a huge amount of summary data.</a:t>
            </a:r>
          </a:p>
        </p:txBody>
      </p:sp>
    </p:spTree>
    <p:extLst>
      <p:ext uri="{BB962C8B-B14F-4D97-AF65-F5344CB8AC3E}">
        <p14:creationId xmlns:p14="http://schemas.microsoft.com/office/powerpoint/2010/main" val="289704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2378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dirty="0">
                <a:latin typeface="Times New Roman" pitchFamily="18" charset="0"/>
                <a:cs typeface="Times New Roman" pitchFamily="18" charset="0"/>
              </a:rPr>
              <a:t>SOFTWARE &amp; HARDWARE REQUIREMENT</a:t>
            </a:r>
            <a:endParaRPr b="1" u="sng" dirty="0">
              <a:latin typeface="Times New Roman" pitchFamily="18" charset="0"/>
              <a:cs typeface="Times New Roman" pitchFamily="18" charset="0"/>
            </a:endParaRPr>
          </a:p>
        </p:txBody>
      </p:sp>
      <p:sp>
        <p:nvSpPr>
          <p:cNvPr id="110" name="Google Shape;110;p17"/>
          <p:cNvSpPr txBox="1">
            <a:spLocks noGrp="1"/>
          </p:cNvSpPr>
          <p:nvPr>
            <p:ph type="body" idx="1"/>
          </p:nvPr>
        </p:nvSpPr>
        <p:spPr>
          <a:xfrm>
            <a:off x="311700" y="845675"/>
            <a:ext cx="8520600" cy="372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latin typeface="Times New Roman" pitchFamily="18" charset="0"/>
                <a:cs typeface="Times New Roman" pitchFamily="18" charset="0"/>
              </a:rPr>
              <a:t>TECHNOLOGY USED IN PROJECT BOOK MY </a:t>
            </a:r>
            <a:r>
              <a:rPr lang="en-GB" b="1" dirty="0" smtClean="0">
                <a:latin typeface="Times New Roman" pitchFamily="18" charset="0"/>
                <a:cs typeface="Times New Roman" pitchFamily="18" charset="0"/>
              </a:rPr>
              <a:t>PARKING</a:t>
            </a:r>
            <a:endParaRPr lang="en-GB" b="1" dirty="0">
              <a:latin typeface="Times New Roman" pitchFamily="18" charset="0"/>
              <a:cs typeface="Times New Roman" pitchFamily="18" charset="0"/>
            </a:endParaRPr>
          </a:p>
          <a:p>
            <a:pPr lvl="0" algn="l" rtl="0">
              <a:spcBef>
                <a:spcPts val="1200"/>
              </a:spcBef>
              <a:spcAft>
                <a:spcPts val="0"/>
              </a:spcAft>
              <a:buSzPts val="1800"/>
              <a:buFont typeface="Wingdings" pitchFamily="2" charset="2"/>
              <a:buChar char="Ø"/>
            </a:pPr>
            <a:r>
              <a:rPr lang="en-GB" b="1" dirty="0" smtClean="0">
                <a:latin typeface="Times New Roman" pitchFamily="18" charset="0"/>
                <a:cs typeface="Times New Roman" pitchFamily="18" charset="0"/>
              </a:rPr>
              <a:t>HTML</a:t>
            </a:r>
          </a:p>
          <a:p>
            <a:pPr lvl="0" algn="l" rtl="0">
              <a:spcBef>
                <a:spcPts val="1200"/>
              </a:spcBef>
              <a:spcAft>
                <a:spcPts val="0"/>
              </a:spcAft>
              <a:buSzPts val="1800"/>
              <a:buFont typeface="Wingdings" pitchFamily="2" charset="2"/>
              <a:buChar char="Ø"/>
            </a:pPr>
            <a:r>
              <a:rPr lang="en-GB" b="1" dirty="0" smtClean="0">
                <a:latin typeface="Times New Roman" pitchFamily="18" charset="0"/>
                <a:cs typeface="Times New Roman" pitchFamily="18" charset="0"/>
              </a:rPr>
              <a:t>CSS</a:t>
            </a:r>
          </a:p>
          <a:p>
            <a:pPr lvl="0" algn="l" rtl="0">
              <a:spcBef>
                <a:spcPts val="1200"/>
              </a:spcBef>
              <a:spcAft>
                <a:spcPts val="0"/>
              </a:spcAft>
              <a:buSzPts val="1800"/>
              <a:buFont typeface="Wingdings" pitchFamily="2" charset="2"/>
              <a:buChar char="Ø"/>
            </a:pPr>
            <a:r>
              <a:rPr lang="en-GB" b="1" dirty="0" smtClean="0">
                <a:latin typeface="Times New Roman" pitchFamily="18" charset="0"/>
                <a:cs typeface="Times New Roman" pitchFamily="18" charset="0"/>
              </a:rPr>
              <a:t>Bootstrap 5</a:t>
            </a:r>
            <a:endParaRPr lang="en-GB" b="1" dirty="0">
              <a:latin typeface="Times New Roman" pitchFamily="18" charset="0"/>
              <a:cs typeface="Times New Roman" pitchFamily="18" charset="0"/>
            </a:endParaRPr>
          </a:p>
          <a:p>
            <a:pPr>
              <a:buFont typeface="Wingdings" pitchFamily="2" charset="2"/>
              <a:buChar char="Ø"/>
            </a:pPr>
            <a:r>
              <a:rPr lang="en-US" sz="1800" b="1" dirty="0" smtClean="0">
                <a:effectLst/>
                <a:latin typeface="Times New Roman" panose="02020603050405020304" pitchFamily="18" charset="0"/>
                <a:ea typeface="Calibri" panose="020F0502020204030204" pitchFamily="34" charset="0"/>
                <a:cs typeface="Times New Roman" pitchFamily="18" charset="0"/>
              </a:rPr>
              <a:t>JAVASCRIPT</a:t>
            </a:r>
          </a:p>
          <a:p>
            <a:pPr lvl="0" algn="l" rtl="0">
              <a:spcBef>
                <a:spcPts val="0"/>
              </a:spcBef>
              <a:spcAft>
                <a:spcPts val="0"/>
              </a:spcAft>
              <a:buSzPts val="1800"/>
              <a:buFont typeface="Wingdings" pitchFamily="2" charset="2"/>
              <a:buChar char="Ø"/>
            </a:pPr>
            <a:r>
              <a:rPr lang="en-US" b="1" dirty="0" smtClean="0">
                <a:latin typeface="Times New Roman" pitchFamily="18" charset="0"/>
                <a:cs typeface="Times New Roman" pitchFamily="18" charset="0"/>
              </a:rPr>
              <a:t>Python</a:t>
            </a:r>
          </a:p>
          <a:p>
            <a:pPr lvl="0" algn="l" rtl="0">
              <a:spcBef>
                <a:spcPts val="0"/>
              </a:spcBef>
              <a:spcAft>
                <a:spcPts val="0"/>
              </a:spcAft>
              <a:buSzPts val="1800"/>
              <a:buFont typeface="Wingdings" pitchFamily="2" charset="2"/>
              <a:buChar char="Ø"/>
            </a:pPr>
            <a:r>
              <a:rPr lang="en-US" b="1" dirty="0" err="1" smtClean="0">
                <a:latin typeface="Times New Roman" pitchFamily="18" charset="0"/>
                <a:cs typeface="Times New Roman" pitchFamily="18" charset="0"/>
              </a:rPr>
              <a:t>Django</a:t>
            </a:r>
            <a:endParaRPr lang="en-US" b="1"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smtClean="0">
                <a:latin typeface="Times New Roman" pitchFamily="18" charset="0"/>
                <a:cs typeface="Times New Roman" pitchFamily="18" charset="0"/>
              </a:rPr>
              <a:t>SQLite3</a:t>
            </a:r>
            <a:endParaRPr b="1"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018" y="1279381"/>
            <a:ext cx="1422256" cy="14222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5400" y="1279381"/>
            <a:ext cx="1745673" cy="1745673"/>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3018" y="2784754"/>
            <a:ext cx="3515373" cy="1989701"/>
          </a:xfrm>
          <a:prstGeom prst="rect">
            <a:avLst/>
          </a:prstGeom>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770</Words>
  <Application>Microsoft Office PowerPoint</Application>
  <PresentationFormat>On-screen Show (16:9)</PresentationFormat>
  <Paragraphs>102</Paragraphs>
  <Slides>25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Roboto</vt:lpstr>
      <vt:lpstr>Calibri</vt:lpstr>
      <vt:lpstr>Times New Roman</vt:lpstr>
      <vt:lpstr>Wingdings</vt:lpstr>
      <vt:lpstr>Geometric</vt:lpstr>
      <vt:lpstr>Online Notes Sharing</vt:lpstr>
      <vt:lpstr>INTRODUCTION</vt:lpstr>
      <vt:lpstr>SCOPE &amp; PURPOSE</vt:lpstr>
      <vt:lpstr>Existing System:     Proposed System:</vt:lpstr>
      <vt:lpstr>Project Analysis:</vt:lpstr>
      <vt:lpstr>User Module</vt:lpstr>
      <vt:lpstr>Admin Module</vt:lpstr>
      <vt:lpstr>SCOPE</vt:lpstr>
      <vt:lpstr>SOFTWARE &amp; HARDWARE REQUIREMENT</vt:lpstr>
      <vt:lpstr>PowerPoint Presentation</vt:lpstr>
      <vt:lpstr>Use Case Diagram</vt:lpstr>
      <vt:lpstr>Use Case Diagram</vt:lpstr>
      <vt:lpstr>Sequence Diagram For Administrator:</vt:lpstr>
      <vt:lpstr>ER DIAGRAM</vt:lpstr>
      <vt:lpstr>Database Design</vt:lpstr>
      <vt:lpstr>USER INTERFACE</vt:lpstr>
      <vt:lpstr>PowerPoint Presentation</vt:lpstr>
      <vt:lpstr>PowerPoint Presentation</vt:lpstr>
      <vt:lpstr>PowerPoint Presentation</vt:lpstr>
      <vt:lpstr>PowerPoint Presentation</vt:lpstr>
      <vt:lpstr>Change Password Page</vt:lpstr>
      <vt:lpstr>Admin Dashboard</vt:lpstr>
      <vt:lpstr>FUTURE ENHANCEMENT</vt:lpstr>
      <vt:lpstr>REFERENCE AND 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MANAGEMENT SYSTEM</dc:title>
  <dc:creator>acer</dc:creator>
  <cp:lastModifiedBy>acer</cp:lastModifiedBy>
  <cp:revision>19</cp:revision>
  <dcterms:modified xsi:type="dcterms:W3CDTF">2023-02-03T06:42:57Z</dcterms:modified>
</cp:coreProperties>
</file>