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14"/>
  </p:notesMasterIdLst>
  <p:sldIdLst>
    <p:sldId id="256" r:id="rId3"/>
    <p:sldId id="257" r:id="rId4"/>
    <p:sldId id="258" r:id="rId5"/>
    <p:sldId id="259" r:id="rId6"/>
    <p:sldId id="261" r:id="rId7"/>
    <p:sldId id="263" r:id="rId8"/>
    <p:sldId id="266" r:id="rId9"/>
    <p:sldId id="272" r:id="rId10"/>
    <p:sldId id="273" r:id="rId11"/>
    <p:sldId id="289" r:id="rId12"/>
    <p:sldId id="290" r:id="rId13"/>
  </p:sldIdLst>
  <p:sldSz cx="9144000" cy="5143500" type="screen16x9"/>
  <p:notesSz cx="6858000" cy="9144000"/>
  <p:embeddedFontLst>
    <p:embeddedFont>
      <p:font typeface="Anton" pitchFamily="2" charset="0"/>
      <p:regular r:id="rId15"/>
    </p:embeddedFont>
    <p:embeddedFont>
      <p:font typeface="Lato" panose="020F0502020204030203" pitchFamily="34" charset="0"/>
      <p:regular r:id="rId16"/>
      <p:bold r:id="rId17"/>
      <p:italic r:id="rId18"/>
      <p:boldItalic r:id="rId19"/>
    </p:embeddedFont>
    <p:embeddedFont>
      <p:font typeface="Merriweather" panose="00000500000000000000" pitchFamily="2" charset="0"/>
      <p:regular r:id="rId20"/>
      <p:bold r:id="rId21"/>
      <p:italic r:id="rId22"/>
      <p:boldItalic r:id="rId23"/>
    </p:embeddedFont>
    <p:embeddedFont>
      <p:font typeface="Proxima Nova" panose="020B0604020202020204" charset="0"/>
      <p:regular r:id="rId24"/>
      <p:bold r:id="rId25"/>
      <p:italic r:id="rId26"/>
      <p:boldItalic r:id="rId27"/>
    </p:embeddedFont>
    <p:embeddedFont>
      <p:font typeface="Proxima Nova Semibold" panose="020B0604020202020204" charset="0"/>
      <p:regular r:id="rId28"/>
      <p:bold r:id="rId29"/>
      <p:boldItalic r:id="rId30"/>
    </p:embeddedFont>
    <p:embeddedFont>
      <p:font typeface="Roboto" panose="02000000000000000000" pitchFamily="2" charset="0"/>
      <p:regular r:id="rId31"/>
      <p:bold r:id="rId32"/>
      <p:italic r:id="rId33"/>
      <p:boldItalic r:id="rId34"/>
    </p:embeddedFont>
    <p:embeddedFont>
      <p:font typeface="Staatliches" pitchFamily="2" charset="0"/>
      <p:regular r:id="rId35"/>
    </p:embeddedFont>
    <p:embeddedFont>
      <p:font typeface="Ubuntu" panose="020B0504030602030204" pitchFamily="34" charset="0"/>
      <p:regular r:id="rId36"/>
      <p:bold r:id="rId37"/>
      <p:italic r:id="rId38"/>
      <p:boldItalic r:id="rId39"/>
    </p:embeddedFont>
    <p:embeddedFont>
      <p:font typeface="Work Sans"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83A1ED-DCA9-4C34-A8B2-BC6819EA43D8}">
  <a:tblStyle styleId="{2C83A1ED-DCA9-4C34-A8B2-BC6819EA43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4" d="100"/>
          <a:sy n="104" d="100"/>
        </p:scale>
        <p:origin x="7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font" Target="fonts/font2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eaa3465073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eaa3465073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a1242414e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1242414e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36b057bf4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36b057bf4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b385fd27f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b385fd27f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a1242414e1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a1242414e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 name="Google Shape;10;p2"/>
          <p:cNvSpPr/>
          <p:nvPr/>
        </p:nvSpPr>
        <p:spPr>
          <a:xfrm>
            <a:off x="932950" y="897550"/>
            <a:ext cx="7263900" cy="32085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218125" y="956825"/>
            <a:ext cx="6707700" cy="21492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218125" y="3555800"/>
            <a:ext cx="6707700" cy="4041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dk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7_2">
    <p:spTree>
      <p:nvGrpSpPr>
        <p:cNvPr id="1"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41" name="Google Shape;141;p26"/>
          <p:cNvSpPr/>
          <p:nvPr/>
        </p:nvSpPr>
        <p:spPr>
          <a:xfrm>
            <a:off x="720000" y="2375450"/>
            <a:ext cx="7704000" cy="1478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txBox="1">
            <a:spLocks noGrp="1"/>
          </p:cNvSpPr>
          <p:nvPr>
            <p:ph type="title"/>
          </p:nvPr>
        </p:nvSpPr>
        <p:spPr>
          <a:xfrm flipH="1">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26"/>
          <p:cNvSpPr txBox="1">
            <a:spLocks noGrp="1"/>
          </p:cNvSpPr>
          <p:nvPr>
            <p:ph type="subTitle" idx="1"/>
          </p:nvPr>
        </p:nvSpPr>
        <p:spPr>
          <a:xfrm>
            <a:off x="948475" y="2883675"/>
            <a:ext cx="2221800" cy="77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4" name="Google Shape;144;p26"/>
          <p:cNvSpPr txBox="1">
            <a:spLocks noGrp="1"/>
          </p:cNvSpPr>
          <p:nvPr>
            <p:ph type="subTitle" idx="2"/>
          </p:nvPr>
        </p:nvSpPr>
        <p:spPr>
          <a:xfrm>
            <a:off x="5973575" y="2883675"/>
            <a:ext cx="2221800" cy="77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5" name="Google Shape;145;p26"/>
          <p:cNvSpPr txBox="1">
            <a:spLocks noGrp="1"/>
          </p:cNvSpPr>
          <p:nvPr>
            <p:ph type="subTitle" idx="3"/>
          </p:nvPr>
        </p:nvSpPr>
        <p:spPr>
          <a:xfrm>
            <a:off x="3461019" y="2883675"/>
            <a:ext cx="2221800" cy="77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6" name="Google Shape;146;p26"/>
          <p:cNvSpPr txBox="1">
            <a:spLocks noGrp="1"/>
          </p:cNvSpPr>
          <p:nvPr>
            <p:ph type="subTitle" idx="4"/>
          </p:nvPr>
        </p:nvSpPr>
        <p:spPr>
          <a:xfrm>
            <a:off x="948475" y="2533775"/>
            <a:ext cx="22218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7" name="Google Shape;147;p26"/>
          <p:cNvSpPr txBox="1">
            <a:spLocks noGrp="1"/>
          </p:cNvSpPr>
          <p:nvPr>
            <p:ph type="subTitle" idx="5"/>
          </p:nvPr>
        </p:nvSpPr>
        <p:spPr>
          <a:xfrm>
            <a:off x="3461019" y="2533775"/>
            <a:ext cx="22218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8" name="Google Shape;148;p26"/>
          <p:cNvSpPr txBox="1">
            <a:spLocks noGrp="1"/>
          </p:cNvSpPr>
          <p:nvPr>
            <p:ph type="subTitle" idx="6"/>
          </p:nvPr>
        </p:nvSpPr>
        <p:spPr>
          <a:xfrm>
            <a:off x="5973577" y="2533775"/>
            <a:ext cx="22218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accent4"/>
        </a:solidFill>
        <a:effectLst/>
      </p:bgPr>
    </p:bg>
    <p:spTree>
      <p:nvGrpSpPr>
        <p:cNvPr id="1" name="Shape 207"/>
        <p:cNvGrpSpPr/>
        <p:nvPr/>
      </p:nvGrpSpPr>
      <p:grpSpPr>
        <a:xfrm>
          <a:off x="0" y="0"/>
          <a:ext cx="0" cy="0"/>
          <a:chOff x="0" y="0"/>
          <a:chExt cx="0" cy="0"/>
        </a:xfrm>
      </p:grpSpPr>
      <p:pic>
        <p:nvPicPr>
          <p:cNvPr id="208" name="Google Shape;208;p32"/>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accent4"/>
        </a:solidFill>
        <a:effectLst/>
      </p:bgPr>
    </p:bg>
    <p:spTree>
      <p:nvGrpSpPr>
        <p:cNvPr id="1" name="Shape 209"/>
        <p:cNvGrpSpPr/>
        <p:nvPr/>
      </p:nvGrpSpPr>
      <p:grpSpPr>
        <a:xfrm>
          <a:off x="0" y="0"/>
          <a:ext cx="0" cy="0"/>
          <a:chOff x="0" y="0"/>
          <a:chExt cx="0" cy="0"/>
        </a:xfrm>
      </p:grpSpPr>
      <p:pic>
        <p:nvPicPr>
          <p:cNvPr id="210" name="Google Shape;210;p3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pic>
        <p:nvPicPr>
          <p:cNvPr id="34" name="Google Shape;34;p6"/>
          <p:cNvPicPr preferRelativeResize="0"/>
          <p:nvPr/>
        </p:nvPicPr>
        <p:blipFill>
          <a:blip r:embed="rId2">
            <a:alphaModFix/>
          </a:blip>
          <a:stretch>
            <a:fillRect/>
          </a:stretch>
        </p:blipFill>
        <p:spPr>
          <a:xfrm rot="10800000" flipH="1">
            <a:off x="0" y="0"/>
            <a:ext cx="9144000" cy="5143505"/>
          </a:xfrm>
          <a:prstGeom prst="rect">
            <a:avLst/>
          </a:prstGeom>
          <a:noFill/>
          <a:ln>
            <a:noFill/>
          </a:ln>
        </p:spPr>
      </p:pic>
      <p:sp>
        <p:nvSpPr>
          <p:cNvPr id="35" name="Google Shape;35;p6"/>
          <p:cNvSpPr/>
          <p:nvPr/>
        </p:nvSpPr>
        <p:spPr>
          <a:xfrm>
            <a:off x="720100" y="1313050"/>
            <a:ext cx="7723800" cy="3290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pic>
        <p:nvPicPr>
          <p:cNvPr id="55" name="Google Shape;55;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6" name="Google Shape;56;p11"/>
          <p:cNvSpPr/>
          <p:nvPr/>
        </p:nvSpPr>
        <p:spPr>
          <a:xfrm>
            <a:off x="1547850" y="1374300"/>
            <a:ext cx="6034200" cy="24282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1950275" y="1374300"/>
            <a:ext cx="5243400" cy="138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72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 name="Google Shape;58;p11"/>
          <p:cNvSpPr txBox="1">
            <a:spLocks noGrp="1"/>
          </p:cNvSpPr>
          <p:nvPr>
            <p:ph type="body" idx="1"/>
          </p:nvPr>
        </p:nvSpPr>
        <p:spPr>
          <a:xfrm>
            <a:off x="2143250" y="3131751"/>
            <a:ext cx="4857300" cy="387000"/>
          </a:xfrm>
          <a:prstGeom prst="rect">
            <a:avLst/>
          </a:prstGeom>
          <a:solidFill>
            <a:schemeClr val="lt2"/>
          </a:solidFill>
        </p:spPr>
        <p:txBody>
          <a:bodyPr spcFirstLastPara="1" wrap="square" lIns="91425" tIns="91425" rIns="91425" bIns="91425" anchor="ctr" anchorCtr="0">
            <a:noAutofit/>
          </a:bodyPr>
          <a:lstStyle>
            <a:lvl1pPr marL="457200" lvl="0" indent="-317500" algn="ctr" rtl="0">
              <a:spcBef>
                <a:spcPts val="0"/>
              </a:spcBef>
              <a:spcAft>
                <a:spcPts val="0"/>
              </a:spcAft>
              <a:buSzPts val="1400"/>
              <a:buChar char="●"/>
              <a:defRPr sz="1600">
                <a:solidFill>
                  <a:schemeClr val="dk2"/>
                </a:solidFill>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flipH="1">
            <a:off x="50" y="0"/>
            <a:ext cx="9144000" cy="5143500"/>
          </a:xfrm>
          <a:prstGeom prst="rect">
            <a:avLst/>
          </a:prstGeom>
          <a:noFill/>
          <a:ln>
            <a:noFill/>
          </a:ln>
        </p:spPr>
      </p:pic>
      <p:sp>
        <p:nvSpPr>
          <p:cNvPr id="62" name="Google Shape;62;p13"/>
          <p:cNvSpPr/>
          <p:nvPr/>
        </p:nvSpPr>
        <p:spPr>
          <a:xfrm>
            <a:off x="710100" y="1276925"/>
            <a:ext cx="7717800" cy="32292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title"/>
          </p:nvPr>
        </p:nvSpPr>
        <p:spPr>
          <a:xfrm>
            <a:off x="713150" y="540000"/>
            <a:ext cx="7717800" cy="477600"/>
          </a:xfrm>
          <a:prstGeom prst="rect">
            <a:avLst/>
          </a:prstGeom>
          <a:solidFill>
            <a:srgbClr val="000000">
              <a:alpha val="67590"/>
            </a:srgbClr>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64" name="Google Shape;64;p13"/>
          <p:cNvSpPr txBox="1">
            <a:spLocks noGrp="1"/>
          </p:cNvSpPr>
          <p:nvPr>
            <p:ph type="subTitle" idx="1"/>
          </p:nvPr>
        </p:nvSpPr>
        <p:spPr>
          <a:xfrm>
            <a:off x="908374" y="2251133"/>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5" name="Google Shape;65;p13"/>
          <p:cNvSpPr txBox="1">
            <a:spLocks noGrp="1"/>
          </p:cNvSpPr>
          <p:nvPr>
            <p:ph type="title" idx="2" hasCustomPrompt="1"/>
          </p:nvPr>
        </p:nvSpPr>
        <p:spPr>
          <a:xfrm>
            <a:off x="1720375" y="1582348"/>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6" name="Google Shape;66;p13"/>
          <p:cNvSpPr txBox="1">
            <a:spLocks noGrp="1"/>
          </p:cNvSpPr>
          <p:nvPr>
            <p:ph type="subTitle" idx="3"/>
          </p:nvPr>
        </p:nvSpPr>
        <p:spPr>
          <a:xfrm>
            <a:off x="3377302" y="2251142"/>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7" name="Google Shape;67;p13"/>
          <p:cNvSpPr txBox="1">
            <a:spLocks noGrp="1"/>
          </p:cNvSpPr>
          <p:nvPr>
            <p:ph type="title" idx="4" hasCustomPrompt="1"/>
          </p:nvPr>
        </p:nvSpPr>
        <p:spPr>
          <a:xfrm>
            <a:off x="4189283" y="1582316"/>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8" name="Google Shape;68;p13"/>
          <p:cNvSpPr txBox="1">
            <a:spLocks noGrp="1"/>
          </p:cNvSpPr>
          <p:nvPr>
            <p:ph type="subTitle" idx="5"/>
          </p:nvPr>
        </p:nvSpPr>
        <p:spPr>
          <a:xfrm>
            <a:off x="5849564" y="2251167"/>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title" idx="6" hasCustomPrompt="1"/>
          </p:nvPr>
        </p:nvSpPr>
        <p:spPr>
          <a:xfrm>
            <a:off x="6661552" y="1582348"/>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0" name="Google Shape;70;p13"/>
          <p:cNvSpPr txBox="1">
            <a:spLocks noGrp="1"/>
          </p:cNvSpPr>
          <p:nvPr>
            <p:ph type="subTitle" idx="7"/>
          </p:nvPr>
        </p:nvSpPr>
        <p:spPr>
          <a:xfrm>
            <a:off x="906550" y="3736050"/>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1" name="Google Shape;71;p13"/>
          <p:cNvSpPr txBox="1">
            <a:spLocks noGrp="1"/>
          </p:cNvSpPr>
          <p:nvPr>
            <p:ph type="title" idx="8" hasCustomPrompt="1"/>
          </p:nvPr>
        </p:nvSpPr>
        <p:spPr>
          <a:xfrm>
            <a:off x="1718550" y="3067257"/>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2" name="Google Shape;72;p13"/>
          <p:cNvSpPr txBox="1">
            <a:spLocks noGrp="1"/>
          </p:cNvSpPr>
          <p:nvPr>
            <p:ph type="subTitle" idx="9"/>
          </p:nvPr>
        </p:nvSpPr>
        <p:spPr>
          <a:xfrm>
            <a:off x="908374" y="1964044"/>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3"/>
          <p:cNvSpPr txBox="1">
            <a:spLocks noGrp="1"/>
          </p:cNvSpPr>
          <p:nvPr>
            <p:ph type="subTitle" idx="13"/>
          </p:nvPr>
        </p:nvSpPr>
        <p:spPr>
          <a:xfrm>
            <a:off x="3377252" y="1964044"/>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3"/>
          <p:cNvSpPr txBox="1">
            <a:spLocks noGrp="1"/>
          </p:cNvSpPr>
          <p:nvPr>
            <p:ph type="subTitle" idx="14"/>
          </p:nvPr>
        </p:nvSpPr>
        <p:spPr>
          <a:xfrm>
            <a:off x="5849717" y="1964069"/>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3"/>
          <p:cNvSpPr txBox="1">
            <a:spLocks noGrp="1"/>
          </p:cNvSpPr>
          <p:nvPr>
            <p:ph type="subTitle" idx="15"/>
          </p:nvPr>
        </p:nvSpPr>
        <p:spPr>
          <a:xfrm>
            <a:off x="906664" y="3448951"/>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3"/>
          <p:cNvSpPr txBox="1">
            <a:spLocks noGrp="1"/>
          </p:cNvSpPr>
          <p:nvPr>
            <p:ph type="subTitle" idx="16"/>
          </p:nvPr>
        </p:nvSpPr>
        <p:spPr>
          <a:xfrm>
            <a:off x="3375527" y="3736098"/>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7" name="Google Shape;77;p13"/>
          <p:cNvSpPr txBox="1">
            <a:spLocks noGrp="1"/>
          </p:cNvSpPr>
          <p:nvPr>
            <p:ph type="title" idx="17" hasCustomPrompt="1"/>
          </p:nvPr>
        </p:nvSpPr>
        <p:spPr>
          <a:xfrm>
            <a:off x="4187500" y="3067274"/>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8" name="Google Shape;78;p13"/>
          <p:cNvSpPr txBox="1">
            <a:spLocks noGrp="1"/>
          </p:cNvSpPr>
          <p:nvPr>
            <p:ph type="subTitle" idx="18"/>
          </p:nvPr>
        </p:nvSpPr>
        <p:spPr>
          <a:xfrm>
            <a:off x="5847789" y="3736123"/>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 name="Google Shape;79;p13"/>
          <p:cNvSpPr txBox="1">
            <a:spLocks noGrp="1"/>
          </p:cNvSpPr>
          <p:nvPr>
            <p:ph type="title" idx="19" hasCustomPrompt="1"/>
          </p:nvPr>
        </p:nvSpPr>
        <p:spPr>
          <a:xfrm>
            <a:off x="6659775" y="3067306"/>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80" name="Google Shape;80;p13"/>
          <p:cNvSpPr txBox="1">
            <a:spLocks noGrp="1"/>
          </p:cNvSpPr>
          <p:nvPr>
            <p:ph type="subTitle" idx="20"/>
          </p:nvPr>
        </p:nvSpPr>
        <p:spPr>
          <a:xfrm>
            <a:off x="3375477" y="3449001"/>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13"/>
          <p:cNvSpPr txBox="1">
            <a:spLocks noGrp="1"/>
          </p:cNvSpPr>
          <p:nvPr>
            <p:ph type="subTitle" idx="21"/>
          </p:nvPr>
        </p:nvSpPr>
        <p:spPr>
          <a:xfrm>
            <a:off x="5847942" y="3449026"/>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3_1">
    <p:spTree>
      <p:nvGrpSpPr>
        <p:cNvPr id="1" name="Shape 82"/>
        <p:cNvGrpSpPr/>
        <p:nvPr/>
      </p:nvGrpSpPr>
      <p:grpSpPr>
        <a:xfrm>
          <a:off x="0" y="0"/>
          <a:ext cx="0" cy="0"/>
          <a:chOff x="0" y="0"/>
          <a:chExt cx="0" cy="0"/>
        </a:xfrm>
      </p:grpSpPr>
      <p:pic>
        <p:nvPicPr>
          <p:cNvPr id="83" name="Google Shape;83;p14"/>
          <p:cNvPicPr preferRelativeResize="0"/>
          <p:nvPr/>
        </p:nvPicPr>
        <p:blipFill>
          <a:blip r:embed="rId2">
            <a:alphaModFix/>
          </a:blip>
          <a:stretch>
            <a:fillRect/>
          </a:stretch>
        </p:blipFill>
        <p:spPr>
          <a:xfrm rot="10800000">
            <a:off x="50" y="0"/>
            <a:ext cx="9144000" cy="5143500"/>
          </a:xfrm>
          <a:prstGeom prst="rect">
            <a:avLst/>
          </a:prstGeom>
          <a:noFill/>
          <a:ln>
            <a:noFill/>
          </a:ln>
        </p:spPr>
      </p:pic>
      <p:sp>
        <p:nvSpPr>
          <p:cNvPr id="84" name="Google Shape;84;p14"/>
          <p:cNvSpPr/>
          <p:nvPr/>
        </p:nvSpPr>
        <p:spPr>
          <a:xfrm rot="10800000">
            <a:off x="710325" y="1180250"/>
            <a:ext cx="7723200" cy="30369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title"/>
          </p:nvPr>
        </p:nvSpPr>
        <p:spPr>
          <a:xfrm>
            <a:off x="1582500" y="3657399"/>
            <a:ext cx="5979000" cy="280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2"/>
              </a:buClr>
              <a:buSzPts val="1400"/>
              <a:buNone/>
              <a:defRPr sz="1800">
                <a:solidFill>
                  <a:schemeClr val="dk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6" name="Google Shape;86;p14"/>
          <p:cNvSpPr txBox="1">
            <a:spLocks noGrp="1"/>
          </p:cNvSpPr>
          <p:nvPr>
            <p:ph type="subTitle" idx="1"/>
          </p:nvPr>
        </p:nvSpPr>
        <p:spPr>
          <a:xfrm>
            <a:off x="1582575" y="1288924"/>
            <a:ext cx="5979000" cy="193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87"/>
        <p:cNvGrpSpPr/>
        <p:nvPr/>
      </p:nvGrpSpPr>
      <p:grpSpPr>
        <a:xfrm>
          <a:off x="0" y="0"/>
          <a:ext cx="0" cy="0"/>
          <a:chOff x="0" y="0"/>
          <a:chExt cx="0" cy="0"/>
        </a:xfrm>
      </p:grpSpPr>
      <p:pic>
        <p:nvPicPr>
          <p:cNvPr id="88" name="Google Shape;88;p15"/>
          <p:cNvPicPr preferRelativeResize="0"/>
          <p:nvPr/>
        </p:nvPicPr>
        <p:blipFill>
          <a:blip r:embed="rId2">
            <a:alphaModFix/>
          </a:blip>
          <a:stretch>
            <a:fillRect/>
          </a:stretch>
        </p:blipFill>
        <p:spPr>
          <a:xfrm rot="10800000" flipH="1">
            <a:off x="0" y="0"/>
            <a:ext cx="9144000" cy="5143505"/>
          </a:xfrm>
          <a:prstGeom prst="rect">
            <a:avLst/>
          </a:prstGeom>
          <a:noFill/>
          <a:ln>
            <a:noFill/>
          </a:ln>
        </p:spPr>
      </p:pic>
      <p:sp>
        <p:nvSpPr>
          <p:cNvPr id="89" name="Google Shape;89;p15"/>
          <p:cNvSpPr/>
          <p:nvPr/>
        </p:nvSpPr>
        <p:spPr>
          <a:xfrm>
            <a:off x="713150" y="1312550"/>
            <a:ext cx="7717800" cy="32907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9_1_1">
    <p:spTree>
      <p:nvGrpSpPr>
        <p:cNvPr id="1" name="Shape 111"/>
        <p:cNvGrpSpPr/>
        <p:nvPr/>
      </p:nvGrpSpPr>
      <p:grpSpPr>
        <a:xfrm>
          <a:off x="0" y="0"/>
          <a:ext cx="0" cy="0"/>
          <a:chOff x="0" y="0"/>
          <a:chExt cx="0" cy="0"/>
        </a:xfrm>
      </p:grpSpPr>
      <p:pic>
        <p:nvPicPr>
          <p:cNvPr id="112" name="Google Shape;112;p21"/>
          <p:cNvPicPr preferRelativeResize="0"/>
          <p:nvPr/>
        </p:nvPicPr>
        <p:blipFill>
          <a:blip r:embed="rId2">
            <a:alphaModFix/>
          </a:blip>
          <a:stretch>
            <a:fillRect/>
          </a:stretch>
        </p:blipFill>
        <p:spPr>
          <a:xfrm rot="10800000" flipH="1">
            <a:off x="50" y="0"/>
            <a:ext cx="9144000" cy="5143500"/>
          </a:xfrm>
          <a:prstGeom prst="rect">
            <a:avLst/>
          </a:prstGeom>
          <a:noFill/>
          <a:ln>
            <a:noFill/>
          </a:ln>
        </p:spPr>
      </p:pic>
      <p:sp>
        <p:nvSpPr>
          <p:cNvPr id="113" name="Google Shape;113;p21"/>
          <p:cNvSpPr/>
          <p:nvPr/>
        </p:nvSpPr>
        <p:spPr>
          <a:xfrm>
            <a:off x="3578850" y="1501675"/>
            <a:ext cx="4845000" cy="2255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txBox="1">
            <a:spLocks noGrp="1"/>
          </p:cNvSpPr>
          <p:nvPr>
            <p:ph type="title"/>
          </p:nvPr>
        </p:nvSpPr>
        <p:spPr>
          <a:xfrm>
            <a:off x="3709925" y="1583037"/>
            <a:ext cx="4611300" cy="654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15" name="Google Shape;115;p21"/>
          <p:cNvSpPr txBox="1">
            <a:spLocks noGrp="1"/>
          </p:cNvSpPr>
          <p:nvPr>
            <p:ph type="subTitle" idx="1"/>
          </p:nvPr>
        </p:nvSpPr>
        <p:spPr>
          <a:xfrm>
            <a:off x="3709925" y="2360009"/>
            <a:ext cx="4611300" cy="11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9_1_1_2">
    <p:spTree>
      <p:nvGrpSpPr>
        <p:cNvPr id="1" name="Shape 121"/>
        <p:cNvGrpSpPr/>
        <p:nvPr/>
      </p:nvGrpSpPr>
      <p:grpSpPr>
        <a:xfrm>
          <a:off x="0" y="0"/>
          <a:ext cx="0" cy="0"/>
          <a:chOff x="0" y="0"/>
          <a:chExt cx="0" cy="0"/>
        </a:xfrm>
      </p:grpSpPr>
      <p:pic>
        <p:nvPicPr>
          <p:cNvPr id="122" name="Google Shape;122;p23"/>
          <p:cNvPicPr preferRelativeResize="0"/>
          <p:nvPr/>
        </p:nvPicPr>
        <p:blipFill>
          <a:blip r:embed="rId2">
            <a:alphaModFix/>
          </a:blip>
          <a:stretch>
            <a:fillRect/>
          </a:stretch>
        </p:blipFill>
        <p:spPr>
          <a:xfrm>
            <a:off x="6900" y="0"/>
            <a:ext cx="9144000" cy="5143500"/>
          </a:xfrm>
          <a:prstGeom prst="rect">
            <a:avLst/>
          </a:prstGeom>
          <a:noFill/>
          <a:ln>
            <a:noFill/>
          </a:ln>
        </p:spPr>
      </p:pic>
      <p:sp>
        <p:nvSpPr>
          <p:cNvPr id="123" name="Google Shape;123;p23"/>
          <p:cNvSpPr/>
          <p:nvPr/>
        </p:nvSpPr>
        <p:spPr>
          <a:xfrm>
            <a:off x="713100" y="1178050"/>
            <a:ext cx="2592600" cy="3425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txBox="1">
            <a:spLocks noGrp="1"/>
          </p:cNvSpPr>
          <p:nvPr>
            <p:ph type="title"/>
          </p:nvPr>
        </p:nvSpPr>
        <p:spPr>
          <a:xfrm>
            <a:off x="746850" y="1249538"/>
            <a:ext cx="2437800" cy="653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25" name="Google Shape;125;p23"/>
          <p:cNvSpPr txBox="1">
            <a:spLocks noGrp="1"/>
          </p:cNvSpPr>
          <p:nvPr>
            <p:ph type="subTitle" idx="1"/>
          </p:nvPr>
        </p:nvSpPr>
        <p:spPr>
          <a:xfrm>
            <a:off x="746850" y="2158513"/>
            <a:ext cx="2437800" cy="228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 id="2147483658" r:id="rId4"/>
    <p:sldLayoutId id="2147483659" r:id="rId5"/>
    <p:sldLayoutId id="2147483660" r:id="rId6"/>
    <p:sldLayoutId id="2147483661" r:id="rId7"/>
    <p:sldLayoutId id="2147483667" r:id="rId8"/>
    <p:sldLayoutId id="2147483669" r:id="rId9"/>
    <p:sldLayoutId id="2147483672" r:id="rId10"/>
    <p:sldLayoutId id="2147483678" r:id="rId11"/>
    <p:sldLayoutId id="214748367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13" name="Google Shape;213;p3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onts.google.com/specimen/Staatliches"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https://fonts.google.com/specimen/Work+San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jwrbyJqFgbXd5vAQgQx9CmguUBCpZDWxb5yk1WCWvdo/copy"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ctrTitle"/>
          </p:nvPr>
        </p:nvSpPr>
        <p:spPr>
          <a:xfrm>
            <a:off x="1218125" y="956825"/>
            <a:ext cx="6707700" cy="21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JOBMONSTER</a:t>
            </a:r>
            <a:endParaRPr dirty="0">
              <a:solidFill>
                <a:schemeClr val="lt1"/>
              </a:solidFill>
            </a:endParaRPr>
          </a:p>
        </p:txBody>
      </p:sp>
      <p:sp>
        <p:nvSpPr>
          <p:cNvPr id="220" name="Google Shape;220;p36"/>
          <p:cNvSpPr txBox="1">
            <a:spLocks noGrp="1"/>
          </p:cNvSpPr>
          <p:nvPr>
            <p:ph type="subTitle" idx="1"/>
          </p:nvPr>
        </p:nvSpPr>
        <p:spPr>
          <a:xfrm>
            <a:off x="1218125" y="3555800"/>
            <a:ext cx="6707700" cy="40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Robust, user friendly website</a:t>
            </a:r>
            <a:endParaRPr dirty="0"/>
          </a:p>
        </p:txBody>
      </p:sp>
      <p:grpSp>
        <p:nvGrpSpPr>
          <p:cNvPr id="221" name="Google Shape;221;p36"/>
          <p:cNvGrpSpPr/>
          <p:nvPr/>
        </p:nvGrpSpPr>
        <p:grpSpPr>
          <a:xfrm>
            <a:off x="1218125" y="3287188"/>
            <a:ext cx="6707700" cy="114300"/>
            <a:chOff x="1218125" y="3106700"/>
            <a:chExt cx="6707700" cy="114300"/>
          </a:xfrm>
        </p:grpSpPr>
        <p:sp>
          <p:nvSpPr>
            <p:cNvPr id="222" name="Google Shape;222;p36"/>
            <p:cNvSpPr/>
            <p:nvPr/>
          </p:nvSpPr>
          <p:spPr>
            <a:xfrm>
              <a:off x="1218125" y="3106700"/>
              <a:ext cx="65334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6"/>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03"/>
        <p:cNvGrpSpPr/>
        <p:nvPr/>
      </p:nvGrpSpPr>
      <p:grpSpPr>
        <a:xfrm>
          <a:off x="0" y="0"/>
          <a:ext cx="0" cy="0"/>
          <a:chOff x="0" y="0"/>
          <a:chExt cx="0" cy="0"/>
        </a:xfrm>
      </p:grpSpPr>
      <p:sp>
        <p:nvSpPr>
          <p:cNvPr id="704" name="Google Shape;704;p69"/>
          <p:cNvSpPr txBox="1"/>
          <p:nvPr/>
        </p:nvSpPr>
        <p:spPr>
          <a:xfrm>
            <a:off x="1068100" y="1087849"/>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rgbClr val="FFFFFF"/>
                </a:solidFill>
              </a:rPr>
              <a:t>This presentation has been made using the following fonts:</a:t>
            </a:r>
            <a:endParaRPr sz="1100">
              <a:solidFill>
                <a:srgbClr val="FFFFFF"/>
              </a:solidFill>
            </a:endParaRPr>
          </a:p>
          <a:p>
            <a:pPr marL="0" lvl="0" indent="0" algn="l" rtl="0">
              <a:lnSpc>
                <a:spcPct val="115000"/>
              </a:lnSpc>
              <a:spcBef>
                <a:spcPts val="0"/>
              </a:spcBef>
              <a:spcAft>
                <a:spcPts val="0"/>
              </a:spcAft>
              <a:buNone/>
            </a:pPr>
            <a:endParaRPr sz="1300">
              <a:solidFill>
                <a:srgbClr val="435D74"/>
              </a:solidFill>
            </a:endParaRPr>
          </a:p>
        </p:txBody>
      </p:sp>
      <p:sp>
        <p:nvSpPr>
          <p:cNvPr id="705" name="Google Shape;705;p69"/>
          <p:cNvSpPr txBox="1"/>
          <p:nvPr/>
        </p:nvSpPr>
        <p:spPr>
          <a:xfrm>
            <a:off x="1068100" y="1610422"/>
            <a:ext cx="7047300" cy="1254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b="1">
                <a:solidFill>
                  <a:schemeClr val="lt1"/>
                </a:solidFill>
              </a:rPr>
              <a:t>Staatliches</a:t>
            </a:r>
            <a:endParaRPr sz="1100" b="1">
              <a:solidFill>
                <a:schemeClr val="lt1"/>
              </a:solidFill>
            </a:endParaRPr>
          </a:p>
          <a:p>
            <a:pPr marL="0" lvl="0" indent="0" algn="ctr" rtl="0">
              <a:lnSpc>
                <a:spcPct val="115000"/>
              </a:lnSpc>
              <a:spcBef>
                <a:spcPts val="0"/>
              </a:spcBef>
              <a:spcAft>
                <a:spcPts val="0"/>
              </a:spcAft>
              <a:buNone/>
            </a:pPr>
            <a:r>
              <a:rPr lang="en" sz="1100">
                <a:solidFill>
                  <a:schemeClr val="lt1"/>
                </a:solidFill>
              </a:rPr>
              <a:t>(</a:t>
            </a:r>
            <a:r>
              <a:rPr lang="en" sz="1100">
                <a:solidFill>
                  <a:schemeClr val="lt1"/>
                </a:solidFill>
                <a:uFill>
                  <a:noFill/>
                </a:uFill>
                <a:hlinkClick r:id="rId3">
                  <a:extLst>
                    <a:ext uri="{A12FA001-AC4F-418D-AE19-62706E023703}">
                      <ahyp:hlinkClr xmlns:ahyp="http://schemas.microsoft.com/office/drawing/2018/hyperlinkcolor" val="tx"/>
                    </a:ext>
                  </a:extLst>
                </a:hlinkClick>
              </a:rPr>
              <a:t>https://fonts.google.com/specimen/Staatliches</a:t>
            </a:r>
            <a:r>
              <a:rPr lang="en" sz="1100">
                <a:solidFill>
                  <a:schemeClr val="lt1"/>
                </a:solidFill>
              </a:rPr>
              <a:t>)</a:t>
            </a:r>
            <a:endParaRPr sz="1100">
              <a:solidFill>
                <a:schemeClr val="lt1"/>
              </a:solidFill>
            </a:endParaRPr>
          </a:p>
          <a:p>
            <a:pPr marL="0" lvl="0" indent="0" algn="ctr" rtl="0">
              <a:lnSpc>
                <a:spcPct val="115000"/>
              </a:lnSpc>
              <a:spcBef>
                <a:spcPts val="0"/>
              </a:spcBef>
              <a:spcAft>
                <a:spcPts val="0"/>
              </a:spcAft>
              <a:buNone/>
            </a:pPr>
            <a:endParaRPr sz="800">
              <a:solidFill>
                <a:schemeClr val="lt1"/>
              </a:solidFill>
            </a:endParaRPr>
          </a:p>
          <a:p>
            <a:pPr marL="0" lvl="0" indent="0" algn="ctr" rtl="0">
              <a:lnSpc>
                <a:spcPct val="115000"/>
              </a:lnSpc>
              <a:spcBef>
                <a:spcPts val="0"/>
              </a:spcBef>
              <a:spcAft>
                <a:spcPts val="0"/>
              </a:spcAft>
              <a:buNone/>
            </a:pPr>
            <a:r>
              <a:rPr lang="en" sz="1100" b="1">
                <a:solidFill>
                  <a:schemeClr val="lt1"/>
                </a:solidFill>
              </a:rPr>
              <a:t>Work Sans</a:t>
            </a:r>
            <a:endParaRPr sz="1100" b="1">
              <a:solidFill>
                <a:schemeClr val="lt1"/>
              </a:solidFill>
            </a:endParaRPr>
          </a:p>
          <a:p>
            <a:pPr marL="0" lvl="0" indent="0" algn="ctr" rtl="0">
              <a:lnSpc>
                <a:spcPct val="115000"/>
              </a:lnSpc>
              <a:spcBef>
                <a:spcPts val="0"/>
              </a:spcBef>
              <a:spcAft>
                <a:spcPts val="0"/>
              </a:spcAft>
              <a:buNone/>
            </a:pPr>
            <a:r>
              <a:rPr lang="en" sz="1100">
                <a:solidFill>
                  <a:schemeClr val="lt1"/>
                </a:solidFill>
              </a:rPr>
              <a:t>(</a:t>
            </a:r>
            <a:r>
              <a:rPr lang="en" sz="1100">
                <a:solidFill>
                  <a:schemeClr val="lt1"/>
                </a:solidFill>
                <a:uFill>
                  <a:noFill/>
                </a:uFill>
                <a:hlinkClick r:id="rId4">
                  <a:extLst>
                    <a:ext uri="{A12FA001-AC4F-418D-AE19-62706E023703}">
                      <ahyp:hlinkClr xmlns:ahyp="http://schemas.microsoft.com/office/drawing/2018/hyperlinkcolor" val="tx"/>
                    </a:ext>
                  </a:extLst>
                </a:hlinkClick>
              </a:rPr>
              <a:t>https://fonts.google.com/specimen/Work+Sans</a:t>
            </a:r>
            <a:r>
              <a:rPr lang="en" sz="1100">
                <a:solidFill>
                  <a:schemeClr val="lt1"/>
                </a:solidFill>
              </a:rPr>
              <a:t>)</a:t>
            </a:r>
            <a:endParaRPr sz="1100">
              <a:solidFill>
                <a:schemeClr val="lt1"/>
              </a:solidFill>
            </a:endParaRPr>
          </a:p>
        </p:txBody>
      </p:sp>
      <p:sp>
        <p:nvSpPr>
          <p:cNvPr id="706" name="Google Shape;706;p69"/>
          <p:cNvSpPr/>
          <p:nvPr/>
        </p:nvSpPr>
        <p:spPr>
          <a:xfrm>
            <a:off x="2583563" y="2988225"/>
            <a:ext cx="791400" cy="7542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9"/>
          <p:cNvSpPr/>
          <p:nvPr/>
        </p:nvSpPr>
        <p:spPr>
          <a:xfrm>
            <a:off x="3645382" y="2988225"/>
            <a:ext cx="791400" cy="754200"/>
          </a:xfrm>
          <a:prstGeom prst="roundRect">
            <a:avLst>
              <a:gd name="adj" fmla="val 16667"/>
            </a:avLst>
          </a:prstGeom>
          <a:solidFill>
            <a:srgbClr val="EB008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9"/>
          <p:cNvSpPr/>
          <p:nvPr/>
        </p:nvSpPr>
        <p:spPr>
          <a:xfrm>
            <a:off x="4707202" y="2988225"/>
            <a:ext cx="791400" cy="754200"/>
          </a:xfrm>
          <a:prstGeom prst="roundRect">
            <a:avLst>
              <a:gd name="adj" fmla="val 16667"/>
            </a:avLst>
          </a:prstGeom>
          <a:solidFill>
            <a:srgbClr val="1F1A6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9"/>
          <p:cNvSpPr txBox="1"/>
          <p:nvPr/>
        </p:nvSpPr>
        <p:spPr>
          <a:xfrm>
            <a:off x="2583563"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#ffffffff</a:t>
            </a:r>
            <a:endParaRPr sz="1000">
              <a:solidFill>
                <a:schemeClr val="dk1"/>
              </a:solidFill>
            </a:endParaRPr>
          </a:p>
        </p:txBody>
      </p:sp>
      <p:sp>
        <p:nvSpPr>
          <p:cNvPr id="710" name="Google Shape;710;p69"/>
          <p:cNvSpPr txBox="1"/>
          <p:nvPr/>
        </p:nvSpPr>
        <p:spPr>
          <a:xfrm>
            <a:off x="3645388"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#eb008b</a:t>
            </a:r>
            <a:endParaRPr sz="1000">
              <a:solidFill>
                <a:srgbClr val="FFFFFF"/>
              </a:solidFill>
            </a:endParaRPr>
          </a:p>
        </p:txBody>
      </p:sp>
      <p:sp>
        <p:nvSpPr>
          <p:cNvPr id="711" name="Google Shape;711;p69"/>
          <p:cNvSpPr txBox="1"/>
          <p:nvPr/>
        </p:nvSpPr>
        <p:spPr>
          <a:xfrm>
            <a:off x="4707213"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#1f1a6b</a:t>
            </a:r>
            <a:endParaRPr sz="1000">
              <a:solidFill>
                <a:srgbClr val="FFFFFF"/>
              </a:solidFill>
            </a:endParaRPr>
          </a:p>
        </p:txBody>
      </p:sp>
      <p:sp>
        <p:nvSpPr>
          <p:cNvPr id="712" name="Google Shape;712;p69"/>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Fonts &amp; colors used</a:t>
            </a:r>
            <a:endParaRPr sz="2400">
              <a:solidFill>
                <a:srgbClr val="FFFFFF"/>
              </a:solidFill>
            </a:endParaRPr>
          </a:p>
        </p:txBody>
      </p:sp>
      <p:sp>
        <p:nvSpPr>
          <p:cNvPr id="713" name="Google Shape;713;p69"/>
          <p:cNvSpPr/>
          <p:nvPr/>
        </p:nvSpPr>
        <p:spPr>
          <a:xfrm>
            <a:off x="5769038" y="2988225"/>
            <a:ext cx="791400" cy="754200"/>
          </a:xfrm>
          <a:prstGeom prst="roundRect">
            <a:avLst>
              <a:gd name="adj" fmla="val 16667"/>
            </a:avLst>
          </a:prstGeom>
          <a:solidFill>
            <a:srgbClr val="00ADE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9"/>
          <p:cNvSpPr txBox="1"/>
          <p:nvPr/>
        </p:nvSpPr>
        <p:spPr>
          <a:xfrm>
            <a:off x="5769038"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#00adee</a:t>
            </a:r>
            <a:endParaRPr sz="10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ABC0-5601-E3C8-CD98-D46C30FBD5DE}"/>
              </a:ext>
            </a:extLst>
          </p:cNvPr>
          <p:cNvSpPr>
            <a:spLocks noGrp="1"/>
          </p:cNvSpPr>
          <p:nvPr>
            <p:ph type="title"/>
          </p:nvPr>
        </p:nvSpPr>
        <p:spPr/>
        <p:txBody>
          <a:bodyPr/>
          <a:lstStyle/>
          <a:p>
            <a:r>
              <a:rPr lang="en-IN" dirty="0"/>
              <a:t>Team united Spirits</a:t>
            </a:r>
          </a:p>
        </p:txBody>
      </p:sp>
      <p:sp>
        <p:nvSpPr>
          <p:cNvPr id="6" name="Subtitle 5">
            <a:extLst>
              <a:ext uri="{FF2B5EF4-FFF2-40B4-BE49-F238E27FC236}">
                <a16:creationId xmlns:a16="http://schemas.microsoft.com/office/drawing/2014/main" id="{92ED657F-13D4-CC85-F4C1-A4749F7F2321}"/>
              </a:ext>
            </a:extLst>
          </p:cNvPr>
          <p:cNvSpPr>
            <a:spLocks noGrp="1"/>
          </p:cNvSpPr>
          <p:nvPr>
            <p:ph type="subTitle" idx="4"/>
          </p:nvPr>
        </p:nvSpPr>
        <p:spPr>
          <a:xfrm>
            <a:off x="1671146" y="2523453"/>
            <a:ext cx="2221800" cy="477600"/>
          </a:xfrm>
        </p:spPr>
        <p:txBody>
          <a:bodyPr/>
          <a:lstStyle/>
          <a:p>
            <a:r>
              <a:rPr lang="en-IN" dirty="0" err="1"/>
              <a:t>Pranzal</a:t>
            </a:r>
            <a:r>
              <a:rPr lang="en-IN" dirty="0"/>
              <a:t> </a:t>
            </a:r>
            <a:r>
              <a:rPr lang="en-IN" dirty="0" err="1"/>
              <a:t>sharma</a:t>
            </a:r>
            <a:endParaRPr lang="en-IN" dirty="0"/>
          </a:p>
        </p:txBody>
      </p:sp>
      <p:sp>
        <p:nvSpPr>
          <p:cNvPr id="7" name="Subtitle 6">
            <a:extLst>
              <a:ext uri="{FF2B5EF4-FFF2-40B4-BE49-F238E27FC236}">
                <a16:creationId xmlns:a16="http://schemas.microsoft.com/office/drawing/2014/main" id="{A1DD9E56-1A60-ED41-BC70-19B726D2237E}"/>
              </a:ext>
            </a:extLst>
          </p:cNvPr>
          <p:cNvSpPr>
            <a:spLocks noGrp="1"/>
          </p:cNvSpPr>
          <p:nvPr>
            <p:ph type="subTitle" idx="5"/>
          </p:nvPr>
        </p:nvSpPr>
        <p:spPr>
          <a:xfrm>
            <a:off x="4492859" y="2533775"/>
            <a:ext cx="2512544" cy="477600"/>
          </a:xfrm>
        </p:spPr>
        <p:txBody>
          <a:bodyPr/>
          <a:lstStyle/>
          <a:p>
            <a:r>
              <a:rPr lang="en-IN" dirty="0"/>
              <a:t>Himanshu </a:t>
            </a:r>
            <a:r>
              <a:rPr lang="en-IN" dirty="0" err="1"/>
              <a:t>bansal</a:t>
            </a:r>
            <a:endParaRPr lang="en-IN" dirty="0"/>
          </a:p>
        </p:txBody>
      </p:sp>
      <p:sp>
        <p:nvSpPr>
          <p:cNvPr id="8" name="Subtitle 7">
            <a:extLst>
              <a:ext uri="{FF2B5EF4-FFF2-40B4-BE49-F238E27FC236}">
                <a16:creationId xmlns:a16="http://schemas.microsoft.com/office/drawing/2014/main" id="{C36E3BF9-47B5-239B-3119-B23ED056D70E}"/>
              </a:ext>
            </a:extLst>
          </p:cNvPr>
          <p:cNvSpPr>
            <a:spLocks noGrp="1"/>
          </p:cNvSpPr>
          <p:nvPr>
            <p:ph type="subTitle" idx="6"/>
          </p:nvPr>
        </p:nvSpPr>
        <p:spPr>
          <a:xfrm>
            <a:off x="1671146" y="3113389"/>
            <a:ext cx="2221800" cy="477600"/>
          </a:xfrm>
        </p:spPr>
        <p:txBody>
          <a:bodyPr/>
          <a:lstStyle/>
          <a:p>
            <a:r>
              <a:rPr lang="en-IN" dirty="0"/>
              <a:t>Harman </a:t>
            </a:r>
          </a:p>
        </p:txBody>
      </p:sp>
      <p:sp>
        <p:nvSpPr>
          <p:cNvPr id="9" name="Subtitle 7">
            <a:extLst>
              <a:ext uri="{FF2B5EF4-FFF2-40B4-BE49-F238E27FC236}">
                <a16:creationId xmlns:a16="http://schemas.microsoft.com/office/drawing/2014/main" id="{C182D356-1575-5970-0FD5-0CB3897DDD86}"/>
              </a:ext>
            </a:extLst>
          </p:cNvPr>
          <p:cNvSpPr txBox="1">
            <a:spLocks/>
          </p:cNvSpPr>
          <p:nvPr/>
        </p:nvSpPr>
        <p:spPr>
          <a:xfrm>
            <a:off x="3527331" y="3092746"/>
            <a:ext cx="2221800"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Anton"/>
              <a:buNone/>
              <a:defRPr sz="2400" b="0" i="0" u="none" strike="noStrike" cap="none">
                <a:solidFill>
                  <a:schemeClr val="dk1"/>
                </a:solidFill>
                <a:latin typeface="Staatliches"/>
                <a:ea typeface="Staatliches"/>
                <a:cs typeface="Staatliches"/>
                <a:sym typeface="Staatliches"/>
              </a:defRPr>
            </a:lvl1pPr>
            <a:lvl2pPr marL="914400" marR="0" lvl="1" indent="-317500" algn="l" rtl="0">
              <a:lnSpc>
                <a:spcPct val="100000"/>
              </a:lnSpc>
              <a:spcBef>
                <a:spcPts val="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2pPr>
            <a:lvl3pPr marL="1371600" marR="0" lvl="2" indent="-317500" algn="l" rtl="0">
              <a:lnSpc>
                <a:spcPct val="100000"/>
              </a:lnSpc>
              <a:spcBef>
                <a:spcPts val="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3pPr>
            <a:lvl4pPr marL="1828800" marR="0" lvl="3" indent="-317500" algn="l" rtl="0">
              <a:lnSpc>
                <a:spcPct val="100000"/>
              </a:lnSpc>
              <a:spcBef>
                <a:spcPts val="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4pPr>
            <a:lvl5pPr marL="2286000" marR="0" lvl="4" indent="-317500" algn="l" rtl="0">
              <a:lnSpc>
                <a:spcPct val="100000"/>
              </a:lnSpc>
              <a:spcBef>
                <a:spcPts val="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5pPr>
            <a:lvl6pPr marL="2743200" marR="0" lvl="5" indent="-317500" algn="l" rtl="0">
              <a:lnSpc>
                <a:spcPct val="100000"/>
              </a:lnSpc>
              <a:spcBef>
                <a:spcPts val="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6pPr>
            <a:lvl7pPr marL="3200400" marR="0" lvl="6" indent="-317500" algn="l" rtl="0">
              <a:lnSpc>
                <a:spcPct val="100000"/>
              </a:lnSpc>
              <a:spcBef>
                <a:spcPts val="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7pPr>
            <a:lvl8pPr marL="3657600" marR="0" lvl="7" indent="-317500" algn="l" rtl="0">
              <a:lnSpc>
                <a:spcPct val="100000"/>
              </a:lnSpc>
              <a:spcBef>
                <a:spcPts val="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8pPr>
            <a:lvl9pPr marL="4114800" marR="0" lvl="8" indent="-317500" algn="l" rtl="0">
              <a:lnSpc>
                <a:spcPct val="100000"/>
              </a:lnSpc>
              <a:spcBef>
                <a:spcPts val="0"/>
              </a:spcBef>
              <a:spcAft>
                <a:spcPts val="0"/>
              </a:spcAft>
              <a:buClr>
                <a:schemeClr val="dk1"/>
              </a:buClr>
              <a:buSzPts val="1400"/>
              <a:buFont typeface="Work Sans"/>
              <a:buNone/>
              <a:defRPr sz="1400" b="0" i="0" u="none" strike="noStrike" cap="none">
                <a:solidFill>
                  <a:schemeClr val="dk1"/>
                </a:solidFill>
                <a:latin typeface="Work Sans"/>
                <a:ea typeface="Work Sans"/>
                <a:cs typeface="Work Sans"/>
                <a:sym typeface="Work Sans"/>
              </a:defRPr>
            </a:lvl9pPr>
          </a:lstStyle>
          <a:p>
            <a:pPr algn="r"/>
            <a:r>
              <a:rPr lang="en-IN" dirty="0"/>
              <a:t>harsh</a:t>
            </a:r>
          </a:p>
        </p:txBody>
      </p:sp>
    </p:spTree>
    <p:extLst>
      <p:ext uri="{BB962C8B-B14F-4D97-AF65-F5344CB8AC3E}">
        <p14:creationId xmlns:p14="http://schemas.microsoft.com/office/powerpoint/2010/main" val="112953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30" name="Google Shape;230;p37"/>
          <p:cNvSpPr txBox="1"/>
          <p:nvPr/>
        </p:nvSpPr>
        <p:spPr>
          <a:xfrm>
            <a:off x="720000" y="1370875"/>
            <a:ext cx="7704000" cy="479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endParaRPr lang="en-US" sz="1200" dirty="0">
              <a:solidFill>
                <a:schemeClr val="dk1"/>
              </a:solidFill>
              <a:latin typeface="Ubuntu"/>
              <a:ea typeface="Ubuntu"/>
              <a:cs typeface="Ubuntu"/>
              <a:sym typeface="Ubuntu"/>
            </a:endParaRPr>
          </a:p>
          <a:p>
            <a:pPr marL="0" lvl="0" indent="0" algn="l" rtl="0">
              <a:spcBef>
                <a:spcPts val="0"/>
              </a:spcBef>
              <a:spcAft>
                <a:spcPts val="0"/>
              </a:spcAft>
              <a:buNone/>
            </a:pPr>
            <a:endParaRPr sz="1200" b="1" dirty="0">
              <a:solidFill>
                <a:schemeClr val="dk1"/>
              </a:solidFill>
              <a:latin typeface="Ubuntu"/>
              <a:ea typeface="Ubuntu"/>
              <a:cs typeface="Ubuntu"/>
              <a:sym typeface="Ubuntu"/>
            </a:endParaRPr>
          </a:p>
        </p:txBody>
      </p:sp>
      <p:grpSp>
        <p:nvGrpSpPr>
          <p:cNvPr id="233" name="Google Shape;233;p37"/>
          <p:cNvGrpSpPr/>
          <p:nvPr/>
        </p:nvGrpSpPr>
        <p:grpSpPr>
          <a:xfrm>
            <a:off x="713150" y="1090100"/>
            <a:ext cx="7717800" cy="114325"/>
            <a:chOff x="208025" y="3106700"/>
            <a:chExt cx="7717800" cy="114325"/>
          </a:xfrm>
        </p:grpSpPr>
        <p:sp>
          <p:nvSpPr>
            <p:cNvPr id="234" name="Google Shape;234;p37"/>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7"/>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02668505-262E-A2AB-3055-3340484E1C6F}"/>
              </a:ext>
            </a:extLst>
          </p:cNvPr>
          <p:cNvSpPr>
            <a:spLocks noGrp="1"/>
          </p:cNvSpPr>
          <p:nvPr>
            <p:ph type="title"/>
          </p:nvPr>
        </p:nvSpPr>
        <p:spPr/>
        <p:txBody>
          <a:bodyPr/>
          <a:lstStyle/>
          <a:p>
            <a:r>
              <a:rPr lang="en-IN" b="1" u="sng" dirty="0" err="1"/>
              <a:t>COntext</a:t>
            </a:r>
            <a:endParaRPr lang="en-IN" b="1" u="sng" dirty="0"/>
          </a:p>
        </p:txBody>
      </p:sp>
      <p:sp>
        <p:nvSpPr>
          <p:cNvPr id="4" name="TextBox 3">
            <a:extLst>
              <a:ext uri="{FF2B5EF4-FFF2-40B4-BE49-F238E27FC236}">
                <a16:creationId xmlns:a16="http://schemas.microsoft.com/office/drawing/2014/main" id="{6F51DC38-50AC-2FF0-3765-398375E6274B}"/>
              </a:ext>
            </a:extLst>
          </p:cNvPr>
          <p:cNvSpPr txBox="1"/>
          <p:nvPr/>
        </p:nvSpPr>
        <p:spPr>
          <a:xfrm>
            <a:off x="1342103" y="1755058"/>
            <a:ext cx="5619136" cy="2554545"/>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tx1"/>
                </a:solidFill>
              </a:rPr>
              <a:t>To provide jobs to various inter-state and intra state worker which are both skilled and unskilled.</a:t>
            </a:r>
          </a:p>
          <a:p>
            <a:pPr marL="285750" indent="-285750">
              <a:buFont typeface="Arial" panose="020B0604020202020204" pitchFamily="34" charset="0"/>
              <a:buChar char="•"/>
            </a:pPr>
            <a:r>
              <a:rPr lang="en-IN" sz="1600" dirty="0">
                <a:solidFill>
                  <a:schemeClr val="tx1"/>
                </a:solidFill>
              </a:rPr>
              <a:t>Providing labourers interaction with employers so that they can be clearly clarified about any job they are wishing to do.</a:t>
            </a:r>
          </a:p>
          <a:p>
            <a:pPr marL="285750" indent="-285750">
              <a:buFont typeface="Arial" panose="020B0604020202020204" pitchFamily="34" charset="0"/>
              <a:buChar char="•"/>
            </a:pPr>
            <a:r>
              <a:rPr lang="en-IN" sz="1600" dirty="0">
                <a:solidFill>
                  <a:schemeClr val="tx1"/>
                </a:solidFill>
              </a:rPr>
              <a:t>Ensuring safe and friendly environment to labourers.</a:t>
            </a:r>
          </a:p>
          <a:p>
            <a:pPr marL="285750" indent="-285750">
              <a:buFont typeface="Arial" panose="020B0604020202020204" pitchFamily="34" charset="0"/>
              <a:buChar char="•"/>
            </a:pPr>
            <a:r>
              <a:rPr lang="en-IN" sz="1600" dirty="0">
                <a:solidFill>
                  <a:schemeClr val="tx1"/>
                </a:solidFill>
              </a:rPr>
              <a:t>Employers can list multiple vacancies for a single post.</a:t>
            </a:r>
          </a:p>
          <a:p>
            <a:pPr marL="285750" indent="-285750">
              <a:buFont typeface="Arial" panose="020B0604020202020204" pitchFamily="34" charset="0"/>
              <a:buChar char="•"/>
            </a:pPr>
            <a:r>
              <a:rPr lang="en-IN" sz="1600" dirty="0">
                <a:solidFill>
                  <a:schemeClr val="tx1"/>
                </a:solidFill>
              </a:rPr>
              <a:t>Labourers can come from all over India to respective state in which they seeking job.</a:t>
            </a:r>
          </a:p>
          <a:p>
            <a:pPr marL="285750" indent="-285750">
              <a:buFont typeface="Arial" panose="020B0604020202020204" pitchFamily="34" charset="0"/>
              <a:buChar char="•"/>
            </a:pPr>
            <a:endParaRPr lang="en-IN" sz="1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713150" y="540000"/>
            <a:ext cx="77178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Challenges</a:t>
            </a:r>
            <a:endParaRPr dirty="0">
              <a:solidFill>
                <a:schemeClr val="lt1"/>
              </a:solidFill>
            </a:endParaRPr>
          </a:p>
        </p:txBody>
      </p:sp>
      <p:sp>
        <p:nvSpPr>
          <p:cNvPr id="241" name="Google Shape;241;p38"/>
          <p:cNvSpPr txBox="1">
            <a:spLocks noGrp="1"/>
          </p:cNvSpPr>
          <p:nvPr>
            <p:ph type="title" idx="2"/>
          </p:nvPr>
        </p:nvSpPr>
        <p:spPr>
          <a:xfrm>
            <a:off x="1720375" y="1582348"/>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42" name="Google Shape;242;p38"/>
          <p:cNvSpPr txBox="1">
            <a:spLocks noGrp="1"/>
          </p:cNvSpPr>
          <p:nvPr>
            <p:ph type="subTitle" idx="5"/>
          </p:nvPr>
        </p:nvSpPr>
        <p:spPr>
          <a:xfrm>
            <a:off x="5849564" y="2251167"/>
            <a:ext cx="2382300" cy="5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t>Technology empower the labourers through education and digital skill training.</a:t>
            </a:r>
            <a:endParaRPr sz="1200" dirty="0"/>
          </a:p>
        </p:txBody>
      </p:sp>
      <p:sp>
        <p:nvSpPr>
          <p:cNvPr id="243" name="Google Shape;243;p38"/>
          <p:cNvSpPr txBox="1">
            <a:spLocks noGrp="1"/>
          </p:cNvSpPr>
          <p:nvPr>
            <p:ph type="title" idx="6"/>
          </p:nvPr>
        </p:nvSpPr>
        <p:spPr>
          <a:xfrm>
            <a:off x="6661552" y="1582348"/>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4" name="Google Shape;244;p38"/>
          <p:cNvSpPr txBox="1">
            <a:spLocks noGrp="1"/>
          </p:cNvSpPr>
          <p:nvPr>
            <p:ph type="subTitle" idx="7"/>
          </p:nvPr>
        </p:nvSpPr>
        <p:spPr>
          <a:xfrm>
            <a:off x="906550" y="3736050"/>
            <a:ext cx="2382300" cy="5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Clarifying every information on a specific opportunity.</a:t>
            </a:r>
            <a:endParaRPr dirty="0"/>
          </a:p>
        </p:txBody>
      </p:sp>
      <p:sp>
        <p:nvSpPr>
          <p:cNvPr id="245" name="Google Shape;245;p38"/>
          <p:cNvSpPr txBox="1">
            <a:spLocks noGrp="1"/>
          </p:cNvSpPr>
          <p:nvPr>
            <p:ph type="title" idx="8"/>
          </p:nvPr>
        </p:nvSpPr>
        <p:spPr>
          <a:xfrm>
            <a:off x="1718550" y="3067257"/>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6" name="Google Shape;246;p38"/>
          <p:cNvSpPr txBox="1">
            <a:spLocks noGrp="1"/>
          </p:cNvSpPr>
          <p:nvPr>
            <p:ph type="subTitle" idx="3"/>
          </p:nvPr>
        </p:nvSpPr>
        <p:spPr>
          <a:xfrm>
            <a:off x="3377302" y="2251142"/>
            <a:ext cx="2382300" cy="5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t>Providing quality and quick employement to build a caring,humane society.</a:t>
            </a:r>
            <a:endParaRPr sz="1200" dirty="0"/>
          </a:p>
        </p:txBody>
      </p:sp>
      <p:sp>
        <p:nvSpPr>
          <p:cNvPr id="247" name="Google Shape;247;p38"/>
          <p:cNvSpPr txBox="1">
            <a:spLocks noGrp="1"/>
          </p:cNvSpPr>
          <p:nvPr>
            <p:ph type="title" idx="4"/>
          </p:nvPr>
        </p:nvSpPr>
        <p:spPr>
          <a:xfrm>
            <a:off x="4189283" y="1582316"/>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48" name="Google Shape;248;p38"/>
          <p:cNvSpPr txBox="1">
            <a:spLocks noGrp="1"/>
          </p:cNvSpPr>
          <p:nvPr>
            <p:ph type="subTitle" idx="1"/>
          </p:nvPr>
        </p:nvSpPr>
        <p:spPr>
          <a:xfrm>
            <a:off x="908374" y="2251133"/>
            <a:ext cx="2382300" cy="5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900" b="1" dirty="0"/>
              <a:t>Ensuring robust,user-friendly,multinigual platform to regulate Intra and Inter state migrant.</a:t>
            </a:r>
            <a:endParaRPr sz="900" b="1" dirty="0"/>
          </a:p>
        </p:txBody>
      </p:sp>
      <p:sp>
        <p:nvSpPr>
          <p:cNvPr id="249" name="Google Shape;249;p38"/>
          <p:cNvSpPr txBox="1">
            <a:spLocks noGrp="1"/>
          </p:cNvSpPr>
          <p:nvPr>
            <p:ph type="subTitle" idx="9"/>
          </p:nvPr>
        </p:nvSpPr>
        <p:spPr>
          <a:xfrm>
            <a:off x="908374" y="1964044"/>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400" dirty="0"/>
              <a:t>PROVIDING USER-FRIENDLY WEBSITE</a:t>
            </a:r>
            <a:endParaRPr sz="1400" dirty="0"/>
          </a:p>
        </p:txBody>
      </p:sp>
      <p:sp>
        <p:nvSpPr>
          <p:cNvPr id="250" name="Google Shape;250;p38"/>
          <p:cNvSpPr txBox="1">
            <a:spLocks noGrp="1"/>
          </p:cNvSpPr>
          <p:nvPr>
            <p:ph type="subTitle" idx="13"/>
          </p:nvPr>
        </p:nvSpPr>
        <p:spPr>
          <a:xfrm>
            <a:off x="3377252" y="1964044"/>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t>Quick and Quality Environment</a:t>
            </a:r>
            <a:endParaRPr sz="1400" dirty="0"/>
          </a:p>
        </p:txBody>
      </p:sp>
      <p:sp>
        <p:nvSpPr>
          <p:cNvPr id="251" name="Google Shape;251;p38"/>
          <p:cNvSpPr txBox="1">
            <a:spLocks noGrp="1"/>
          </p:cNvSpPr>
          <p:nvPr>
            <p:ph type="subTitle" idx="14"/>
          </p:nvPr>
        </p:nvSpPr>
        <p:spPr>
          <a:xfrm>
            <a:off x="5849717" y="1964069"/>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Technology</a:t>
            </a:r>
            <a:endParaRPr dirty="0"/>
          </a:p>
        </p:txBody>
      </p:sp>
      <p:sp>
        <p:nvSpPr>
          <p:cNvPr id="252" name="Google Shape;252;p38"/>
          <p:cNvSpPr txBox="1">
            <a:spLocks noGrp="1"/>
          </p:cNvSpPr>
          <p:nvPr>
            <p:ph type="subTitle" idx="15"/>
          </p:nvPr>
        </p:nvSpPr>
        <p:spPr>
          <a:xfrm>
            <a:off x="906664" y="3448951"/>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Transparency</a:t>
            </a:r>
            <a:endParaRPr dirty="0"/>
          </a:p>
        </p:txBody>
      </p:sp>
      <p:sp>
        <p:nvSpPr>
          <p:cNvPr id="253" name="Google Shape;253;p38"/>
          <p:cNvSpPr txBox="1">
            <a:spLocks noGrp="1"/>
          </p:cNvSpPr>
          <p:nvPr>
            <p:ph type="subTitle" idx="16"/>
          </p:nvPr>
        </p:nvSpPr>
        <p:spPr>
          <a:xfrm>
            <a:off x="3375527" y="3736098"/>
            <a:ext cx="2382300" cy="5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200" dirty="0"/>
              <a:t>G</a:t>
            </a:r>
            <a:r>
              <a:rPr lang="en" sz="1200" dirty="0"/>
              <a:t>iving administartion control to restructure form by adding and removing form fields.</a:t>
            </a:r>
            <a:endParaRPr sz="1200" dirty="0"/>
          </a:p>
        </p:txBody>
      </p:sp>
      <p:sp>
        <p:nvSpPr>
          <p:cNvPr id="254" name="Google Shape;254;p38"/>
          <p:cNvSpPr txBox="1">
            <a:spLocks noGrp="1"/>
          </p:cNvSpPr>
          <p:nvPr>
            <p:ph type="title" idx="17"/>
          </p:nvPr>
        </p:nvSpPr>
        <p:spPr>
          <a:xfrm>
            <a:off x="4187500" y="3067274"/>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55" name="Google Shape;255;p38"/>
          <p:cNvSpPr txBox="1">
            <a:spLocks noGrp="1"/>
          </p:cNvSpPr>
          <p:nvPr>
            <p:ph type="subTitle" idx="18"/>
          </p:nvPr>
        </p:nvSpPr>
        <p:spPr>
          <a:xfrm>
            <a:off x="5847789" y="3736123"/>
            <a:ext cx="2382300" cy="5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Works in both mobile and desktop.</a:t>
            </a:r>
            <a:endParaRPr dirty="0"/>
          </a:p>
        </p:txBody>
      </p:sp>
      <p:sp>
        <p:nvSpPr>
          <p:cNvPr id="256" name="Google Shape;256;p38"/>
          <p:cNvSpPr txBox="1">
            <a:spLocks noGrp="1"/>
          </p:cNvSpPr>
          <p:nvPr>
            <p:ph type="title" idx="19"/>
          </p:nvPr>
        </p:nvSpPr>
        <p:spPr>
          <a:xfrm>
            <a:off x="6659775" y="3067306"/>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58" name="Google Shape;258;p38"/>
          <p:cNvSpPr txBox="1">
            <a:spLocks noGrp="1"/>
          </p:cNvSpPr>
          <p:nvPr>
            <p:ph type="subTitle" idx="21"/>
          </p:nvPr>
        </p:nvSpPr>
        <p:spPr>
          <a:xfrm>
            <a:off x="5847942" y="3449026"/>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Responsiveness</a:t>
            </a:r>
            <a:endParaRPr dirty="0"/>
          </a:p>
        </p:txBody>
      </p:sp>
      <p:grpSp>
        <p:nvGrpSpPr>
          <p:cNvPr id="259" name="Google Shape;259;p38"/>
          <p:cNvGrpSpPr/>
          <p:nvPr/>
        </p:nvGrpSpPr>
        <p:grpSpPr>
          <a:xfrm>
            <a:off x="713150" y="1090100"/>
            <a:ext cx="7717800" cy="114325"/>
            <a:chOff x="208025" y="3106700"/>
            <a:chExt cx="7717800" cy="114325"/>
          </a:xfrm>
        </p:grpSpPr>
        <p:sp>
          <p:nvSpPr>
            <p:cNvPr id="260" name="Google Shape;260;p38"/>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8"/>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26CF7D0B-6E57-A8F2-8DF6-579060F31D4A}"/>
              </a:ext>
            </a:extLst>
          </p:cNvPr>
          <p:cNvSpPr>
            <a:spLocks noGrp="1"/>
          </p:cNvSpPr>
          <p:nvPr>
            <p:ph type="subTitle" idx="20"/>
          </p:nvPr>
        </p:nvSpPr>
        <p:spPr/>
        <p:txBody>
          <a:bodyPr/>
          <a:lstStyle/>
          <a:p>
            <a:r>
              <a:rPr lang="en-IN" dirty="0"/>
              <a:t>administration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a:spLocks noGrp="1"/>
          </p:cNvSpPr>
          <p:nvPr>
            <p:ph type="title"/>
          </p:nvPr>
        </p:nvSpPr>
        <p:spPr>
          <a:xfrm>
            <a:off x="3709925" y="1583037"/>
            <a:ext cx="4611300" cy="65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a:t>
            </a:r>
            <a:r>
              <a:rPr lang="en">
                <a:solidFill>
                  <a:schemeClr val="lt1"/>
                </a:solidFill>
              </a:rPr>
              <a:t>company</a:t>
            </a:r>
            <a:endParaRPr>
              <a:solidFill>
                <a:schemeClr val="lt1"/>
              </a:solidFill>
            </a:endParaRPr>
          </a:p>
        </p:txBody>
      </p:sp>
      <p:sp>
        <p:nvSpPr>
          <p:cNvPr id="267" name="Google Shape;267;p39"/>
          <p:cNvSpPr txBox="1">
            <a:spLocks noGrp="1"/>
          </p:cNvSpPr>
          <p:nvPr>
            <p:ph type="subTitle" idx="1"/>
          </p:nvPr>
        </p:nvSpPr>
        <p:spPr>
          <a:xfrm>
            <a:off x="3709925" y="2360009"/>
            <a:ext cx="4611300" cy="11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Jobmaster is the platform for connecting skilled and unskilled labourers with the employers. Labourers can access various jobs and enquire about it so that they are fully covered and take decision easily without any hustle.</a:t>
            </a:r>
            <a:endParaRPr dirty="0"/>
          </a:p>
        </p:txBody>
      </p:sp>
      <p:grpSp>
        <p:nvGrpSpPr>
          <p:cNvPr id="268" name="Google Shape;268;p39"/>
          <p:cNvGrpSpPr/>
          <p:nvPr/>
        </p:nvGrpSpPr>
        <p:grpSpPr>
          <a:xfrm>
            <a:off x="3787900" y="2233575"/>
            <a:ext cx="1785800" cy="114325"/>
            <a:chOff x="6140025" y="3106700"/>
            <a:chExt cx="1785800" cy="114325"/>
          </a:xfrm>
        </p:grpSpPr>
        <p:sp>
          <p:nvSpPr>
            <p:cNvPr id="269" name="Google Shape;269;p39"/>
            <p:cNvSpPr/>
            <p:nvPr/>
          </p:nvSpPr>
          <p:spPr>
            <a:xfrm>
              <a:off x="6140025" y="3106725"/>
              <a:ext cx="16116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1" name="Google Shape;271;p39"/>
          <p:cNvPicPr preferRelativeResize="0"/>
          <p:nvPr/>
        </p:nvPicPr>
        <p:blipFill rotWithShape="1">
          <a:blip r:embed="rId3">
            <a:alphaModFix/>
          </a:blip>
          <a:srcRect l="2937" t="4160" r="2293" b="8242"/>
          <a:stretch/>
        </p:blipFill>
        <p:spPr>
          <a:xfrm>
            <a:off x="757075" y="1482875"/>
            <a:ext cx="2800175" cy="227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a:spLocks noGrp="1"/>
          </p:cNvSpPr>
          <p:nvPr>
            <p:ph type="title"/>
          </p:nvPr>
        </p:nvSpPr>
        <p:spPr>
          <a:xfrm flipH="1">
            <a:off x="720000" y="540000"/>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What we are </a:t>
            </a:r>
            <a:r>
              <a:rPr lang="en">
                <a:solidFill>
                  <a:schemeClr val="lt1"/>
                </a:solidFill>
              </a:rPr>
              <a:t>working on</a:t>
            </a:r>
            <a:endParaRPr>
              <a:solidFill>
                <a:schemeClr val="lt1"/>
              </a:solidFill>
            </a:endParaRPr>
          </a:p>
        </p:txBody>
      </p:sp>
      <p:sp>
        <p:nvSpPr>
          <p:cNvPr id="290" name="Google Shape;290;p41"/>
          <p:cNvSpPr txBox="1">
            <a:spLocks noGrp="1"/>
          </p:cNvSpPr>
          <p:nvPr>
            <p:ph type="subTitle" idx="4"/>
          </p:nvPr>
        </p:nvSpPr>
        <p:spPr>
          <a:xfrm>
            <a:off x="938566" y="2794125"/>
            <a:ext cx="22218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Creating employement</a:t>
            </a:r>
            <a:endParaRPr dirty="0"/>
          </a:p>
        </p:txBody>
      </p:sp>
      <p:sp>
        <p:nvSpPr>
          <p:cNvPr id="291" name="Google Shape;291;p41"/>
          <p:cNvSpPr txBox="1">
            <a:spLocks noGrp="1"/>
          </p:cNvSpPr>
          <p:nvPr>
            <p:ph type="subTitle" idx="5"/>
          </p:nvPr>
        </p:nvSpPr>
        <p:spPr>
          <a:xfrm>
            <a:off x="3384755" y="2997974"/>
            <a:ext cx="2364431" cy="1764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a:t>Easy to help employers to find labourers</a:t>
            </a:r>
            <a:endParaRPr dirty="0"/>
          </a:p>
        </p:txBody>
      </p:sp>
      <p:sp>
        <p:nvSpPr>
          <p:cNvPr id="292" name="Google Shape;292;p41"/>
          <p:cNvSpPr txBox="1">
            <a:spLocks noGrp="1"/>
          </p:cNvSpPr>
          <p:nvPr>
            <p:ph type="subTitle" idx="6"/>
          </p:nvPr>
        </p:nvSpPr>
        <p:spPr>
          <a:xfrm>
            <a:off x="5914582" y="2935650"/>
            <a:ext cx="22218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t>U</a:t>
            </a:r>
            <a:r>
              <a:rPr lang="en" sz="2000" dirty="0"/>
              <a:t>plifting unskilled worers by providing them jobs </a:t>
            </a:r>
            <a:endParaRPr sz="2000" dirty="0"/>
          </a:p>
        </p:txBody>
      </p:sp>
      <p:grpSp>
        <p:nvGrpSpPr>
          <p:cNvPr id="293" name="Google Shape;293;p41"/>
          <p:cNvGrpSpPr/>
          <p:nvPr/>
        </p:nvGrpSpPr>
        <p:grpSpPr>
          <a:xfrm>
            <a:off x="713150" y="1090100"/>
            <a:ext cx="7717800" cy="114325"/>
            <a:chOff x="208025" y="3106700"/>
            <a:chExt cx="7717800" cy="114325"/>
          </a:xfrm>
        </p:grpSpPr>
        <p:sp>
          <p:nvSpPr>
            <p:cNvPr id="294" name="Google Shape;294;p41"/>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1"/>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3"/>
          <p:cNvSpPr txBox="1">
            <a:spLocks noGrp="1"/>
          </p:cNvSpPr>
          <p:nvPr>
            <p:ph type="title"/>
          </p:nvPr>
        </p:nvSpPr>
        <p:spPr>
          <a:xfrm>
            <a:off x="1582500" y="3657399"/>
            <a:ext cx="5979000" cy="28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t>
            </a:r>
            <a:endParaRPr dirty="0"/>
          </a:p>
        </p:txBody>
      </p:sp>
      <p:sp>
        <p:nvSpPr>
          <p:cNvPr id="310" name="Google Shape;310;p43"/>
          <p:cNvSpPr txBox="1">
            <a:spLocks noGrp="1"/>
          </p:cNvSpPr>
          <p:nvPr>
            <p:ph type="subTitle" idx="1"/>
          </p:nvPr>
        </p:nvSpPr>
        <p:spPr>
          <a:xfrm>
            <a:off x="1582575" y="1288924"/>
            <a:ext cx="5979000" cy="193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0" i="0" dirty="0">
                <a:solidFill>
                  <a:schemeClr val="tx1"/>
                </a:solidFill>
                <a:effectLst/>
                <a:latin typeface="Merriweather" panose="020B0604020202020204" pitchFamily="2" charset="0"/>
              </a:rPr>
              <a:t>“He who works with his hands is a laborer.</a:t>
            </a:r>
            <a:br>
              <a:rPr lang="en-US" sz="2000" dirty="0">
                <a:solidFill>
                  <a:schemeClr val="tx1"/>
                </a:solidFill>
              </a:rPr>
            </a:br>
            <a:r>
              <a:rPr lang="en-US" sz="2000" b="0" i="0" dirty="0">
                <a:solidFill>
                  <a:schemeClr val="tx1"/>
                </a:solidFill>
                <a:effectLst/>
                <a:latin typeface="Merriweather" panose="020B0604020202020204" pitchFamily="2" charset="0"/>
              </a:rPr>
              <a:t>He who works with his hands and his head is a craftsman.</a:t>
            </a:r>
            <a:br>
              <a:rPr lang="en-US" sz="2000" dirty="0">
                <a:solidFill>
                  <a:schemeClr val="tx1"/>
                </a:solidFill>
              </a:rPr>
            </a:br>
            <a:r>
              <a:rPr lang="en-US" sz="2000" b="0" i="0" dirty="0">
                <a:solidFill>
                  <a:schemeClr val="tx1"/>
                </a:solidFill>
                <a:effectLst/>
                <a:latin typeface="Merriweather" panose="020B0604020202020204" pitchFamily="2" charset="0"/>
              </a:rPr>
              <a:t>He who works with his hands and his head and his heart is an artist.”</a:t>
            </a:r>
            <a:endParaRPr sz="2000" dirty="0">
              <a:solidFill>
                <a:schemeClr val="tx1"/>
              </a:solidFill>
            </a:endParaRPr>
          </a:p>
        </p:txBody>
      </p:sp>
      <p:grpSp>
        <p:nvGrpSpPr>
          <p:cNvPr id="311" name="Google Shape;311;p43"/>
          <p:cNvGrpSpPr/>
          <p:nvPr/>
        </p:nvGrpSpPr>
        <p:grpSpPr>
          <a:xfrm>
            <a:off x="1582575" y="3293824"/>
            <a:ext cx="5979000" cy="114300"/>
            <a:chOff x="1946825" y="3106700"/>
            <a:chExt cx="5979000" cy="114300"/>
          </a:xfrm>
        </p:grpSpPr>
        <p:sp>
          <p:nvSpPr>
            <p:cNvPr id="312" name="Google Shape;312;p43"/>
            <p:cNvSpPr/>
            <p:nvPr/>
          </p:nvSpPr>
          <p:spPr>
            <a:xfrm>
              <a:off x="1946825" y="3106700"/>
              <a:ext cx="58047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3"/>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6"/>
          <p:cNvSpPr txBox="1">
            <a:spLocks noGrp="1"/>
          </p:cNvSpPr>
          <p:nvPr>
            <p:ph type="title"/>
          </p:nvPr>
        </p:nvSpPr>
        <p:spPr>
          <a:xfrm>
            <a:off x="746850" y="1249538"/>
            <a:ext cx="2437800" cy="653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Future</a:t>
            </a:r>
            <a:endParaRPr/>
          </a:p>
        </p:txBody>
      </p:sp>
      <p:sp>
        <p:nvSpPr>
          <p:cNvPr id="339" name="Google Shape;339;p46"/>
          <p:cNvSpPr txBox="1">
            <a:spLocks noGrp="1"/>
          </p:cNvSpPr>
          <p:nvPr>
            <p:ph type="subTitle" idx="1"/>
          </p:nvPr>
        </p:nvSpPr>
        <p:spPr>
          <a:xfrm>
            <a:off x="746850" y="2158513"/>
            <a:ext cx="2437800" cy="228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Future of </a:t>
            </a:r>
            <a:r>
              <a:rPr lang="en-IN" dirty="0" err="1"/>
              <a:t>Jobmonster</a:t>
            </a:r>
            <a:r>
              <a:rPr lang="en-IN" dirty="0"/>
              <a:t> is to reach to every skilled and unskilled labour who can best find his job with highly safe and friendly environment . </a:t>
            </a:r>
            <a:r>
              <a:rPr lang="en-IN" dirty="0" err="1"/>
              <a:t>Jobmonster</a:t>
            </a:r>
            <a:r>
              <a:rPr lang="en-IN" dirty="0"/>
              <a:t> is expecting to have a large database in coming years. </a:t>
            </a:r>
            <a:endParaRPr dirty="0"/>
          </a:p>
        </p:txBody>
      </p:sp>
      <p:pic>
        <p:nvPicPr>
          <p:cNvPr id="340" name="Google Shape;340;p46"/>
          <p:cNvPicPr preferRelativeResize="0"/>
          <p:nvPr/>
        </p:nvPicPr>
        <p:blipFill>
          <a:blip r:embed="rId3">
            <a:alphaModFix/>
          </a:blip>
          <a:stretch>
            <a:fillRect/>
          </a:stretch>
        </p:blipFill>
        <p:spPr>
          <a:xfrm>
            <a:off x="3379700" y="546813"/>
            <a:ext cx="5044298" cy="3365492"/>
          </a:xfrm>
          <a:prstGeom prst="rect">
            <a:avLst/>
          </a:prstGeom>
          <a:noFill/>
          <a:ln>
            <a:noFill/>
          </a:ln>
        </p:spPr>
      </p:pic>
      <p:grpSp>
        <p:nvGrpSpPr>
          <p:cNvPr id="341" name="Google Shape;341;p46"/>
          <p:cNvGrpSpPr/>
          <p:nvPr/>
        </p:nvGrpSpPr>
        <p:grpSpPr>
          <a:xfrm>
            <a:off x="2095750" y="1969575"/>
            <a:ext cx="1001525" cy="114300"/>
            <a:chOff x="6924300" y="3106700"/>
            <a:chExt cx="1001525" cy="114300"/>
          </a:xfrm>
        </p:grpSpPr>
        <p:sp>
          <p:nvSpPr>
            <p:cNvPr id="342" name="Google Shape;342;p46"/>
            <p:cNvSpPr/>
            <p:nvPr/>
          </p:nvSpPr>
          <p:spPr>
            <a:xfrm>
              <a:off x="6924300" y="3106700"/>
              <a:ext cx="8271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6"/>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2"/>
          <p:cNvSpPr txBox="1">
            <a:spLocks noGrp="1"/>
          </p:cNvSpPr>
          <p:nvPr>
            <p:ph type="title"/>
          </p:nvPr>
        </p:nvSpPr>
        <p:spPr>
          <a:xfrm>
            <a:off x="1950275" y="1374300"/>
            <a:ext cx="5243400" cy="138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10,000,000</a:t>
            </a:r>
            <a:endParaRPr/>
          </a:p>
        </p:txBody>
      </p:sp>
      <p:sp>
        <p:nvSpPr>
          <p:cNvPr id="412" name="Google Shape;412;p52"/>
          <p:cNvSpPr txBox="1">
            <a:spLocks noGrp="1"/>
          </p:cNvSpPr>
          <p:nvPr>
            <p:ph type="body" idx="1"/>
          </p:nvPr>
        </p:nvSpPr>
        <p:spPr>
          <a:xfrm>
            <a:off x="2143250" y="3131751"/>
            <a:ext cx="4857300" cy="3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Big numbers catch your audience’s attention</a:t>
            </a:r>
            <a:endParaRPr/>
          </a:p>
        </p:txBody>
      </p:sp>
      <p:grpSp>
        <p:nvGrpSpPr>
          <p:cNvPr id="413" name="Google Shape;413;p52"/>
          <p:cNvGrpSpPr/>
          <p:nvPr/>
        </p:nvGrpSpPr>
        <p:grpSpPr>
          <a:xfrm>
            <a:off x="2145500" y="2763900"/>
            <a:ext cx="4857450" cy="114300"/>
            <a:chOff x="3068375" y="3106700"/>
            <a:chExt cx="4857450" cy="114300"/>
          </a:xfrm>
        </p:grpSpPr>
        <p:sp>
          <p:nvSpPr>
            <p:cNvPr id="414" name="Google Shape;414;p52"/>
            <p:cNvSpPr/>
            <p:nvPr/>
          </p:nvSpPr>
          <p:spPr>
            <a:xfrm>
              <a:off x="3068375" y="3106700"/>
              <a:ext cx="46833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2"/>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3"/>
          <p:cNvSpPr txBox="1">
            <a:spLocks noGrp="1"/>
          </p:cNvSpPr>
          <p:nvPr>
            <p:ph type="title"/>
          </p:nvPr>
        </p:nvSpPr>
        <p:spPr>
          <a:xfrm>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a:t>Predicted </a:t>
            </a:r>
            <a:r>
              <a:rPr lang="en">
                <a:solidFill>
                  <a:schemeClr val="lt1"/>
                </a:solidFill>
              </a:rPr>
              <a:t>results</a:t>
            </a:r>
            <a:endParaRPr>
              <a:solidFill>
                <a:schemeClr val="lt1"/>
              </a:solidFill>
            </a:endParaRPr>
          </a:p>
        </p:txBody>
      </p:sp>
      <p:sp>
        <p:nvSpPr>
          <p:cNvPr id="421" name="Google Shape;421;p53"/>
          <p:cNvSpPr txBox="1"/>
          <p:nvPr/>
        </p:nvSpPr>
        <p:spPr>
          <a:xfrm>
            <a:off x="724200" y="4303275"/>
            <a:ext cx="7704000" cy="3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dirty="0">
                <a:solidFill>
                  <a:schemeClr val="dk1"/>
                </a:solidFill>
                <a:latin typeface="Work Sans"/>
                <a:ea typeface="Work Sans"/>
                <a:cs typeface="Work Sans"/>
                <a:sym typeface="Work Sans"/>
              </a:rPr>
              <a:t>------------------------------------------------------------------------------------------------------------------</a:t>
            </a:r>
            <a:endParaRPr sz="1000" dirty="0">
              <a:solidFill>
                <a:schemeClr val="dk1"/>
              </a:solidFill>
              <a:latin typeface="Work Sans"/>
              <a:ea typeface="Work Sans"/>
              <a:cs typeface="Work Sans"/>
              <a:sym typeface="Work Sans"/>
            </a:endParaRPr>
          </a:p>
        </p:txBody>
      </p:sp>
      <p:sp>
        <p:nvSpPr>
          <p:cNvPr id="422" name="Google Shape;422;p53"/>
          <p:cNvSpPr txBox="1"/>
          <p:nvPr/>
        </p:nvSpPr>
        <p:spPr>
          <a:xfrm>
            <a:off x="4748981" y="1725500"/>
            <a:ext cx="2921595"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sz="1100" dirty="0">
                <a:solidFill>
                  <a:schemeClr val="dk1"/>
                </a:solidFill>
                <a:latin typeface="Work Sans"/>
                <a:ea typeface="Work Sans"/>
                <a:cs typeface="Work Sans"/>
                <a:sym typeface="Work Sans"/>
              </a:rPr>
              <a:t>More unskilled workers need more awareness to find the best out of them</a:t>
            </a:r>
            <a:endParaRPr sz="1100" dirty="0">
              <a:solidFill>
                <a:schemeClr val="dk1"/>
              </a:solidFill>
              <a:latin typeface="Work Sans"/>
              <a:ea typeface="Work Sans"/>
              <a:cs typeface="Work Sans"/>
              <a:sym typeface="Work Sans"/>
            </a:endParaRPr>
          </a:p>
        </p:txBody>
      </p:sp>
      <p:sp>
        <p:nvSpPr>
          <p:cNvPr id="423" name="Google Shape;423;p53"/>
          <p:cNvSpPr txBox="1"/>
          <p:nvPr/>
        </p:nvSpPr>
        <p:spPr>
          <a:xfrm>
            <a:off x="4961301" y="1397050"/>
            <a:ext cx="2709275" cy="429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sz="2400" dirty="0">
                <a:solidFill>
                  <a:schemeClr val="dk1"/>
                </a:solidFill>
                <a:latin typeface="Staatliches"/>
                <a:ea typeface="Staatliches"/>
                <a:cs typeface="Staatliches"/>
                <a:sym typeface="Staatliches"/>
              </a:rPr>
              <a:t>U</a:t>
            </a:r>
            <a:r>
              <a:rPr lang="en" sz="2400" dirty="0">
                <a:solidFill>
                  <a:schemeClr val="dk1"/>
                </a:solidFill>
                <a:latin typeface="Staatliches"/>
                <a:ea typeface="Staatliches"/>
                <a:cs typeface="Staatliches"/>
                <a:sym typeface="Staatliches"/>
              </a:rPr>
              <a:t>nskilled workers</a:t>
            </a:r>
            <a:endParaRPr sz="2400" dirty="0">
              <a:solidFill>
                <a:schemeClr val="dk1"/>
              </a:solidFill>
              <a:latin typeface="Staatliches"/>
              <a:ea typeface="Staatliches"/>
              <a:cs typeface="Staatliches"/>
              <a:sym typeface="Staatliches"/>
            </a:endParaRPr>
          </a:p>
        </p:txBody>
      </p:sp>
      <p:sp>
        <p:nvSpPr>
          <p:cNvPr id="424" name="Google Shape;424;p53"/>
          <p:cNvSpPr txBox="1"/>
          <p:nvPr/>
        </p:nvSpPr>
        <p:spPr>
          <a:xfrm>
            <a:off x="5374676" y="2425301"/>
            <a:ext cx="2295900" cy="429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sz="2400" dirty="0">
                <a:solidFill>
                  <a:schemeClr val="dk1"/>
                </a:solidFill>
                <a:latin typeface="Staatliches"/>
                <a:ea typeface="Staatliches"/>
                <a:cs typeface="Staatliches"/>
                <a:sym typeface="Staatliches"/>
              </a:rPr>
              <a:t>S</a:t>
            </a:r>
            <a:r>
              <a:rPr lang="en" sz="2400" dirty="0">
                <a:solidFill>
                  <a:schemeClr val="dk1"/>
                </a:solidFill>
                <a:latin typeface="Staatliches"/>
                <a:ea typeface="Staatliches"/>
                <a:cs typeface="Staatliches"/>
                <a:sym typeface="Staatliches"/>
              </a:rPr>
              <a:t>killed workers</a:t>
            </a:r>
            <a:endParaRPr sz="2400" dirty="0">
              <a:solidFill>
                <a:schemeClr val="dk1"/>
              </a:solidFill>
              <a:latin typeface="Staatliches"/>
              <a:ea typeface="Staatliches"/>
              <a:cs typeface="Staatliches"/>
              <a:sym typeface="Staatliches"/>
            </a:endParaRPr>
          </a:p>
        </p:txBody>
      </p:sp>
      <p:sp>
        <p:nvSpPr>
          <p:cNvPr id="425" name="Google Shape;425;p53"/>
          <p:cNvSpPr txBox="1"/>
          <p:nvPr/>
        </p:nvSpPr>
        <p:spPr>
          <a:xfrm>
            <a:off x="4395019" y="2757948"/>
            <a:ext cx="3326657" cy="530886"/>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dirty="0">
                <a:solidFill>
                  <a:schemeClr val="dk1"/>
                </a:solidFill>
                <a:latin typeface="Work Sans"/>
                <a:ea typeface="Work Sans"/>
                <a:cs typeface="Work Sans"/>
                <a:sym typeface="Work Sans"/>
              </a:rPr>
              <a:t>S</a:t>
            </a:r>
            <a:r>
              <a:rPr lang="en" dirty="0">
                <a:solidFill>
                  <a:schemeClr val="dk1"/>
                </a:solidFill>
                <a:latin typeface="Work Sans"/>
                <a:ea typeface="Work Sans"/>
                <a:cs typeface="Work Sans"/>
                <a:sym typeface="Work Sans"/>
              </a:rPr>
              <a:t>killed workers need to be updated with their skills time to time.</a:t>
            </a:r>
            <a:endParaRPr dirty="0">
              <a:solidFill>
                <a:schemeClr val="dk1"/>
              </a:solidFill>
              <a:latin typeface="Work Sans"/>
              <a:ea typeface="Work Sans"/>
              <a:cs typeface="Work Sans"/>
              <a:sym typeface="Work Sans"/>
            </a:endParaRPr>
          </a:p>
        </p:txBody>
      </p:sp>
      <p:sp>
        <p:nvSpPr>
          <p:cNvPr id="426" name="Google Shape;426;p53"/>
          <p:cNvSpPr txBox="1"/>
          <p:nvPr/>
        </p:nvSpPr>
        <p:spPr>
          <a:xfrm>
            <a:off x="5374676" y="3453551"/>
            <a:ext cx="2295900" cy="429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400" dirty="0">
                <a:solidFill>
                  <a:schemeClr val="dk1"/>
                </a:solidFill>
                <a:latin typeface="Staatliches"/>
                <a:ea typeface="Staatliches"/>
                <a:cs typeface="Staatliches"/>
                <a:sym typeface="Staatliches"/>
              </a:rPr>
              <a:t>Employeers</a:t>
            </a:r>
            <a:endParaRPr sz="2400" dirty="0">
              <a:solidFill>
                <a:schemeClr val="dk1"/>
              </a:solidFill>
              <a:latin typeface="Staatliches"/>
              <a:ea typeface="Staatliches"/>
              <a:cs typeface="Staatliches"/>
              <a:sym typeface="Staatliches"/>
            </a:endParaRPr>
          </a:p>
        </p:txBody>
      </p:sp>
      <p:sp>
        <p:nvSpPr>
          <p:cNvPr id="427" name="Google Shape;427;p53"/>
          <p:cNvSpPr txBox="1"/>
          <p:nvPr/>
        </p:nvSpPr>
        <p:spPr>
          <a:xfrm>
            <a:off x="5147187" y="3782000"/>
            <a:ext cx="2523389"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dk1"/>
                </a:solidFill>
                <a:latin typeface="Work Sans"/>
                <a:ea typeface="Work Sans"/>
                <a:cs typeface="Work Sans"/>
                <a:sym typeface="Work Sans"/>
              </a:rPr>
              <a:t>Employeers provide multiple vacancies for each job post</a:t>
            </a:r>
            <a:r>
              <a:rPr lang="en" dirty="0">
                <a:solidFill>
                  <a:schemeClr val="dk1"/>
                </a:solidFill>
                <a:latin typeface="Work Sans"/>
                <a:ea typeface="Work Sans"/>
                <a:cs typeface="Work Sans"/>
                <a:sym typeface="Work Sans"/>
              </a:rPr>
              <a:t>.</a:t>
            </a:r>
            <a:endParaRPr dirty="0">
              <a:solidFill>
                <a:schemeClr val="dk1"/>
              </a:solidFill>
              <a:latin typeface="Work Sans"/>
              <a:ea typeface="Work Sans"/>
              <a:cs typeface="Work Sans"/>
              <a:sym typeface="Work Sans"/>
            </a:endParaRPr>
          </a:p>
        </p:txBody>
      </p:sp>
      <p:grpSp>
        <p:nvGrpSpPr>
          <p:cNvPr id="428" name="Google Shape;428;p53"/>
          <p:cNvGrpSpPr/>
          <p:nvPr/>
        </p:nvGrpSpPr>
        <p:grpSpPr>
          <a:xfrm>
            <a:off x="713150" y="1090100"/>
            <a:ext cx="7717800" cy="114325"/>
            <a:chOff x="208025" y="3106700"/>
            <a:chExt cx="7717800" cy="114325"/>
          </a:xfrm>
        </p:grpSpPr>
        <p:sp>
          <p:nvSpPr>
            <p:cNvPr id="429" name="Google Shape;429;p53"/>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3"/>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53"/>
          <p:cNvSpPr/>
          <p:nvPr/>
        </p:nvSpPr>
        <p:spPr>
          <a:xfrm>
            <a:off x="7772775" y="2587875"/>
            <a:ext cx="340500" cy="340500"/>
          </a:xfrm>
          <a:prstGeom prst="ellipse">
            <a:avLst/>
          </a:prstGeom>
          <a:gradFill>
            <a:gsLst>
              <a:gs pos="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3"/>
          <p:cNvSpPr/>
          <p:nvPr/>
        </p:nvSpPr>
        <p:spPr>
          <a:xfrm>
            <a:off x="7772775" y="1556850"/>
            <a:ext cx="340500" cy="340500"/>
          </a:xfrm>
          <a:prstGeom prst="ellipse">
            <a:avLst/>
          </a:prstGeom>
          <a:gradFill>
            <a:gsLst>
              <a:gs pos="0">
                <a:schemeClr val="lt2"/>
              </a:gs>
              <a:gs pos="17000">
                <a:srgbClr val="00ADEE">
                  <a:alpha val="53725"/>
                </a:srgbClr>
              </a:gs>
              <a:gs pos="100000">
                <a:srgbClr val="00ADE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3"/>
          <p:cNvSpPr/>
          <p:nvPr/>
        </p:nvSpPr>
        <p:spPr>
          <a:xfrm>
            <a:off x="7772775" y="3618900"/>
            <a:ext cx="340500" cy="340500"/>
          </a:xfrm>
          <a:prstGeom prst="ellipse">
            <a:avLst/>
          </a:prstGeom>
          <a:gradFill>
            <a:gsLst>
              <a:gs pos="0">
                <a:schemeClr val="lt1"/>
              </a:gs>
              <a:gs pos="24000">
                <a:srgbClr val="EB008B">
                  <a:alpha val="61960"/>
                </a:srgbClr>
              </a:gs>
              <a:gs pos="100000">
                <a:srgbClr val="EB008B">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4" name="Google Shape;434;p53" title="Gráfico">
            <a:hlinkClick r:id="rId3"/>
          </p:cNvPr>
          <p:cNvPicPr preferRelativeResize="0"/>
          <p:nvPr/>
        </p:nvPicPr>
        <p:blipFill rotWithShape="1">
          <a:blip r:embed="rId4">
            <a:alphaModFix/>
          </a:blip>
          <a:srcRect l="18791" r="18084"/>
          <a:stretch/>
        </p:blipFill>
        <p:spPr>
          <a:xfrm>
            <a:off x="1402925" y="1482875"/>
            <a:ext cx="2779776" cy="2722975"/>
          </a:xfrm>
          <a:prstGeom prst="rect">
            <a:avLst/>
          </a:prstGeom>
          <a:noFill/>
          <a:ln>
            <a:noFill/>
          </a:ln>
        </p:spPr>
      </p:pic>
    </p:spTree>
  </p:cSld>
  <p:clrMapOvr>
    <a:masterClrMapping/>
  </p:clrMapOvr>
</p:sld>
</file>

<file path=ppt/theme/theme1.xml><?xml version="1.0" encoding="utf-8"?>
<a:theme xmlns:a="http://schemas.openxmlformats.org/drawingml/2006/main" name="Hackathon Project Proposal by Slidesgo">
  <a:themeElements>
    <a:clrScheme name="Simple Light">
      <a:dk1>
        <a:srgbClr val="FFFFFF"/>
      </a:dk1>
      <a:lt1>
        <a:srgbClr val="EB008B"/>
      </a:lt1>
      <a:dk2>
        <a:srgbClr val="1F1A6B"/>
      </a:dk2>
      <a:lt2>
        <a:srgbClr val="00ADE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422</Words>
  <Application>Microsoft Office PowerPoint</Application>
  <PresentationFormat>On-screen Show (16:9)</PresentationFormat>
  <Paragraphs>63</Paragraphs>
  <Slides>11</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11</vt:i4>
      </vt:variant>
    </vt:vector>
  </HeadingPairs>
  <TitlesOfParts>
    <vt:vector size="23" baseType="lpstr">
      <vt:lpstr>Proxima Nova</vt:lpstr>
      <vt:lpstr>Staatliches</vt:lpstr>
      <vt:lpstr>Roboto</vt:lpstr>
      <vt:lpstr>Ubuntu</vt:lpstr>
      <vt:lpstr>Proxima Nova Semibold</vt:lpstr>
      <vt:lpstr>Anton</vt:lpstr>
      <vt:lpstr>Merriweather</vt:lpstr>
      <vt:lpstr>Lato</vt:lpstr>
      <vt:lpstr>Work Sans</vt:lpstr>
      <vt:lpstr>Arial</vt:lpstr>
      <vt:lpstr>Hackathon Project Proposal by Slidesgo</vt:lpstr>
      <vt:lpstr>Slidesgo Final Pages</vt:lpstr>
      <vt:lpstr>JOBMONSTER</vt:lpstr>
      <vt:lpstr>COntext</vt:lpstr>
      <vt:lpstr>Challenges</vt:lpstr>
      <vt:lpstr>Our company</vt:lpstr>
      <vt:lpstr>What we are working on</vt:lpstr>
      <vt:lpstr>----------------------------------------------------------------------------------</vt:lpstr>
      <vt:lpstr>Future</vt:lpstr>
      <vt:lpstr>10,000,000</vt:lpstr>
      <vt:lpstr>Predicted results</vt:lpstr>
      <vt:lpstr>PowerPoint Presentation</vt:lpstr>
      <vt:lpstr>Team united Spirits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JOBMONSTER</dc:title>
  <dc:creator>Aditya Bansal</dc:creator>
  <cp:lastModifiedBy>Aditya Bansal</cp:lastModifiedBy>
  <cp:revision>1</cp:revision>
  <dcterms:modified xsi:type="dcterms:W3CDTF">2022-10-01T09:17:29Z</dcterms:modified>
</cp:coreProperties>
</file>