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74" r:id="rId2"/>
    <p:sldId id="267" r:id="rId3"/>
    <p:sldId id="272" r:id="rId4"/>
    <p:sldId id="277" r:id="rId5"/>
    <p:sldId id="289" r:id="rId6"/>
    <p:sldId id="288" r:id="rId7"/>
    <p:sldId id="286" r:id="rId8"/>
    <p:sldId id="281" r:id="rId9"/>
    <p:sldId id="279" r:id="rId10"/>
    <p:sldId id="280" r:id="rId11"/>
    <p:sldId id="287" r:id="rId12"/>
    <p:sldId id="285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ED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14T18:37:23.1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10890 8971 16383 0 0,'6'0'0'0'0,"16"0"0"0"0,17 0 0 0 0,11-5 0 0 0,8-2 0 0 0,5-5 0 0 0,2-1 0 0 0,-10-3 0 0 0,-9 1 0 0 0,-7 4 0 0 0,-5 2 0 0 0,-2 9 0 0 0,-8 10 0 0 0,-2 3 0 0 0,-4 4 0 0 0,-7 5 0 0 0,-3 4 0 0 0,-5 3 0 0 0,-2 2 0 0 0,-1 0 0 0 0,-1 1 0 0 0,6-5 0 0 0,1-2 0 0 0,0 0 0 0 0,-2 1 0 0 0,0 2 0 0 0,-2 1 0 0 0,-6 0 0 0 0,-2 2 0 0 0,-1 0 0 0 0,1 6 0 0 0,2 1 0 0 0,2 6 0 0 0,-5-1 0 0 0,-1 4 0 0 0,1 0 0 0 0,2-4 0 0 0,1 1 0 0 0,2 0 0 0 0,1-4 0 0 0,1-2 0 0 0,0-3 0 0 0,0-2 0 0 0,1-2 0 0 0,-1 0 0 0 0,0 0 0 0 0,0-1 0 0 0,1 1 0 0 0,-1 0 0 0 0,0 0 0 0 0,0-1 0 0 0,0 2 0 0 0,0 4 0 0 0,0 2 0 0 0,0 0 0 0 0,0-1 0 0 0,0-2 0 0 0,0-2 0 0 0,0-1 0 0 0,0 0 0 0 0,0 5 0 0 0,0 6 0 0 0,0 1 0 0 0,0 5 0 0 0,0 3 0 0 0,0-1 0 0 0,0-4 0 0 0,0 0 0 0 0,0 3 0 0 0,0-1 0 0 0,0-5 0 0 0,5 2 0 0 0,2-2 0 0 0,0-4 0 0 0,-2-2 0 0 0,-1-4 0 0 0,4-1 0 0 0,0-1 0 0 0,-1-1 0 0 0,-2 5 0 0 0,-1 1 0 0 0,-2 6 0 0 0,-1 5 0 0 0,-1 1 0 0 0,0 1 0 0 0,0-1 0 0 0,0 1 0 0 0,-1 2 0 0 0,1 4 0 0 0,0-3 0 0 0,0-5 0 0 0,0-6 0 0 0,0-4 0 0 0,0 2 0 0 0,0-1 0 0 0,0-1 0 0 0,0-3 0 0 0,0 4 0 0 0,0 1 0 0 0,0-2 0 0 0,0 4 0 0 0,0 0 0 0 0,0 3 0 0 0,0 5 0 0 0,0-1 0 0 0,0-4 0 0 0,0-3 0 0 0,0-5 0 0 0,0-2 0 0 0,0-3 0 0 0,0-1 0 0 0,5 5 0 0 0,2 1 0 0 0,10 1 0 0 0,3-3 0 0 0,-3 0 0 0 0,-4-2 0 0 0,-4-1 0 0 0,-3 0 0 0 0,-4-1 0 0 0,-1 0 0 0 0,-1 0 0 0 0,-1 0 0 0 0,0 0 0 0 0,6 0 0 0 0,1 0 0 0 0,0 0 0 0 0,0 0 0 0 0,-3 0 0 0 0,0 0 0 0 0,-2 0 0 0 0,0 0 0 0 0,-1 1 0 0 0,-1 4 0 0 0,1 2 0 0 0,0 0 0 0 0,0-1 0 0 0,-1-2 0 0 0,1-2 0 0 0,0-1 0 0 0,6-5 0 0 0,1-3 0 0 0,-1 0 0 0 0,0 2 0 0 0,3-5 0 0 0,6-5 0 0 0,5-5 0 0 0,10-5 0 0 0,16 2 0 0 0,11 5 0 0 0,11 0 0 0 0,10 4 0 0 0,3-2 0 0 0,-3-3 0 0 0,-8 2 0 0 0,-7 3 0 0 0,-2-1 0 0 0,-7-3 0 0 0,-7-3 0 0 0,-6-5 0 0 0,-5-2 0 0 0,-4-2 0 0 0,4-1 0 0 0,7 0 0 0 0,5-1 0 0 0,7 0 0 0 0,-2 1 0 0 0,-4-1 0 0 0,-6 1 0 0 0,-4 0 0 0 0,-4 0 0 0 0,-2 0 0 0 0,-2 0 0 0 0,0 0 0 0 0,-1 0 0 0 0,5 0 0 0 0,13 0 0 0 0,4 0 0 0 0,8 0 0 0 0,5 0 0 0 0,-4 0 0 0 0,-1 0 0 0 0,0 0 0 0 0,0 0 0 0 0,-5 0 0 0 0,-6 0 0 0 0,4 0 0 0 0,9 0 0 0 0,4 0 0 0 0,2 0 0 0 0,6 0 0 0 0,-6 0 0 0 0,3 0 0 0 0,4 0 0 0 0,-5 0 0 0 0,-9 0 0 0 0,-9 0 0 0 0,-4 0 0 0 0,-4 0 0 0 0,-4 0 0 0 0,1 0 0 0 0,-1-5 0 0 0,4-2 0 0 0,9 0 0 0 0,8 2 0 0 0,2 1 0 0 0,3 1 0 0 0,-6 2 0 0 0,-2 1 0 0 0,-5 0 0 0 0,-7 0 0 0 0,4 0 0 0 0,11 0 0 0 0,10 1 0 0 0,3-1 0 0 0,6 0 0 0 0,5 0 0 0 0,-8 0 0 0 0,1 0 0 0 0,-9 0 0 0 0,-11 0 0 0 0,-9 0 0 0 0,-9 0 0 0 0,1 0 0 0 0,3 0 0 0 0,-1 0 0 0 0,9 0 0 0 0,6 0 0 0 0,-2 0 0 0 0,6 0 0 0 0,2 0 0 0 0,-3 0 0 0 0,-3 0 0 0 0,0 0 0 0 0,6 0 0 0 0,8 0 0 0 0,-3 0 0 0 0,-2 0 0 0 0,2 0 0 0 0,1 0 0 0 0,5 0 0 0 0,-6 0 0 0 0,-4 0 0 0 0,-8 0 0 0 0,-8 0 0 0 0,-1 0 0 0 0,-5 0 0 0 0,2 0 0 0 0,-2 0 0 0 0,3 0 0 0 0,4 0 0 0 0,3 0 0 0 0,-1 0 0 0 0,-4 0 0 0 0,-5 0 0 0 0,-5 0 0 0 0,2 0 0 0 0,-1 0 0 0 0,-1 0 0 0 0,3 0 0 0 0,0 0 0 0 0,3 0 0 0 0,6 0 0 0 0,-1 0 0 0 0,-4-5 0 0 0,-4-2 0 0 0,-3 0 0 0 0,-4 2 0 0 0,-1 1 0 0 0,3 1 0 0 0,7 2 0 0 0,1 1 0 0 0,-1-1 0 0 0,-4 2 0 0 0,-7-6 0 0 0,-4-2 0 0 0,-8-5 0 0 0,-6-5 0 0 0,-6-6 0 0 0,-4-4 0 0 0,-3-2 0 0 0,-2-3 0 0 0,0 0 0 0 0,0 0 0 0 0,0 0 0 0 0,0 0 0 0 0,0 0 0 0 0,1 1 0 0 0,0-1 0 0 0,-1 1 0 0 0,1 0 0 0 0,1 0 0 0 0,-1 0 0 0 0,0 0 0 0 0,0 0 0 0 0,0 0 0 0 0,0-1 0 0 0,0 1 0 0 0,0 0 0 0 0,0 0 0 0 0,0 0 0 0 0,0 0 0 0 0,0 0 0 0 0,0 0 0 0 0,0-1 0 0 0,0 1 0 0 0,0 0 0 0 0,0 0 0 0 0,0 0 0 0 0,0 0 0 0 0,0 0 0 0 0,0 0 0 0 0,0-1 0 0 0,0 1 0 0 0,0 0 0 0 0,0 0 0 0 0,0 0 0 0 0,0 0 0 0 0,0 0 0 0 0,0 0 0 0 0,0-1 0 0 0,0 1 0 0 0,0 0 0 0 0,0 0 0 0 0,0 0 0 0 0,0 0 0 0 0,0 0 0 0 0,0 0 0 0 0,0 5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14T18:37:23.1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15822 9078 16383 0 0,'0'-5'0'0'0,"0"-7"0"0"0,0-7 0 0 0,0-6 0 0 0,0-3 0 0 0,5 2 0 0 0,2 1 0 0 0,0 0 0 0 0,4 3 0 0 0,0 1 0 0 0,3 3 0 0 0,0 0 0 0 0,-3-2 0 0 0,-3-4 0 0 0,2 3 0 0 0,0 0 0 0 0,3 3 0 0 0,-1-1 0 0 0,3 3 0 0 0,0 0 0 0 0,1-4 0 0 0,4 2 0 0 0,-1-2 0 0 0,6-2 0 0 0,5 3 0 0 0,-4-1 0 0 0,0 2 0 0 0,1 0 0 0 0,0 3 0 0 0,2-2 0 0 0,1 3 0 0 0,0 3 0 0 0,6 3 0 0 0,2 4 0 0 0,1 2 0 0 0,3 1 0 0 0,10 2 0 0 0,13-1 0 0 0,6-4 0 0 0,7-8 0 0 0,5-1 0 0 0,5 1 0 0 0,-7 3 0 0 0,-7 3 0 0 0,-11 2 0 0 0,0 2 0 0 0,0 2 0 0 0,0 0 0 0 0,4 0 0 0 0,3 1 0 0 0,-7 0 0 0 0,3-1 0 0 0,6 0 0 0 0,6 0 0 0 0,6 0 0 0 0,5 1 0 0 0,-3-1 0 0 0,-4-1 0 0 0,-12 1 0 0 0,-13 0 0 0 0,-9 0 0 0 0,-9 0 0 0 0,-5 0 0 0 0,2 0 0 0 0,5 0 0 0 0,7 0 0 0 0,11 0 0 0 0,0 0 0 0 0,7 0 0 0 0,2 0 0 0 0,5 0 0 0 0,2 0 0 0 0,-2 0 0 0 0,-3 0 0 0 0,-3 0 0 0 0,-7 0 0 0 0,-8 0 0 0 0,-9 0 0 0 0,0 0 0 0 0,8 0 0 0 0,6 0 0 0 0,4 0 0 0 0,8 0 0 0 0,-3 0 0 0 0,3 0 0 0 0,-5 0 0 0 0,-2 0 0 0 0,-2 0 0 0 0,-5 0 0 0 0,-7 0 0 0 0,-6 0 0 0 0,-6 0 0 0 0,3 0 0 0 0,-1 0 0 0 0,5 0 0 0 0,4 0 0 0 0,11 0 0 0 0,6 0 0 0 0,3 0 0 0 0,5 0 0 0 0,2 0 0 0 0,-7 0 0 0 0,-4 0 0 0 0,3 0 0 0 0,-4 0 0 0 0,-8 0 0 0 0,-7 0 0 0 0,-7 0 0 0 0,-5 0 0 0 0,-2 0 0 0 0,3 0 0 0 0,0 0 0 0 0,6 0 0 0 0,11 0 0 0 0,7 0 0 0 0,9 0 0 0 0,9 0 0 0 0,-3 0 0 0 0,-5 0 0 0 0,-8 0 0 0 0,-10 0 0 0 0,-8 0 0 0 0,-6 0 0 0 0,-5 0 0 0 0,-2 0 0 0 0,4 0 0 0 0,12 0 0 0 0,3 0 0 0 0,9 0 0 0 0,0 0 0 0 0,6 0 0 0 0,2 0 0 0 0,-5 0 0 0 0,-7 0 0 0 0,-3 0 0 0 0,-5 0 0 0 0,-5 0 0 0 0,-5 0 0 0 0,-2 0 0 0 0,-3 0 0 0 0,4 0 0 0 0,1 0 0 0 0,5 0 0 0 0,11 0 0 0 0,2 0 0 0 0,3 0 0 0 0,1 0 0 0 0,-4 0 0 0 0,0 0 0 0 0,-5 0 0 0 0,-5 0 0 0 0,-5 0 0 0 0,-5 0 0 0 0,4 0 0 0 0,-1 0 0 0 0,-1 0 0 0 0,9 0 0 0 0,2 0 0 0 0,9 0 0 0 0,10 0 0 0 0,0 0 0 0 0,3 6 0 0 0,1 1 0 0 0,-6-1 0 0 0,-4 0 0 0 0,-7-2 0 0 0,-7-2 0 0 0,-6-1 0 0 0,-6 0 0 0 0,-2-1 0 0 0,-3 0 0 0 0,0-1 0 0 0,-5 6 0 0 0,-8 7 0 0 0,-6 7 0 0 0,-5 6 0 0 0,-3 3 0 0 0,-3 3 0 0 0,-1 1 0 0 0,0 0 0 0 0,-1 1 0 0 0,1-1 0 0 0,0 5 0 0 0,1 2 0 0 0,0-1 0 0 0,0-1 0 0 0,0-2 0 0 0,0-2 0 0 0,0-1 0 0 0,0 0 0 0 0,0-1 0 0 0,0 0 0 0 0,0 0 0 0 0,0 0 0 0 0,0-1 0 0 0,0 1 0 0 0,0 0 0 0 0,0 1 0 0 0,0-1 0 0 0,0 0 0 0 0,0 0 0 0 0,0 0 0 0 0,0 0 0 0 0,0 0 0 0 0,0 0 0 0 0,0 1 0 0 0,0-1 0 0 0,0 0 0 0 0,0 0 0 0 0,0 0 0 0 0,0 0 0 0 0,0 0 0 0 0,0 0 0 0 0,0 1 0 0 0,0-1 0 0 0,0 0 0 0 0,0 0 0 0 0,0 0 0 0 0,0 0 0 0 0,0 0 0 0 0,0 0 0 0 0,0 1 0 0 0,0-1 0 0 0,0 0 0 0 0,0 0 0 0 0,0 0 0 0 0,0 0 0 0 0,0 0 0 0 0,0 1 0 0 0,0-1 0 0 0,0 0 0 0 0,0 0 0 0 0,0 0 0 0 0,0 0 0 0 0,0 0 0 0 0,0 0 0 0 0,0 1 0 0 0,0-1 0 0 0,0 0 0 0 0,0 5 0 0 0,0 2 0 0 0,0 0 0 0 0,0 4 0 0 0,0 0 0 0 0,0-2 0 0 0,0 3 0 0 0,5 5 0 0 0,2-1 0 0 0,0-2 0 0 0,-2-5 0 0 0,-1-3 0 0 0,-1-2 0 0 0,3-3 0 0 0,2-1 0 0 0,4 5 0 0 0,0 2 0 0 0,-2-1 0 0 0,3-1 0 0 0,-1-2 0 0 0,-3 0 0 0 0,-2-2 0 0 0,-3 0 0 0 0,3-1 0 0 0,1 0 0 0 0,-1-1 0 0 0,-2 1 0 0 0,-2 0 0 0 0,-1 6 0 0 0,4-5 0 0 0,1-1 0 0 0,11 4 0 0 0,1 2 0 0 0,-2-1 0 0 0,-4 0 0 0 0,-5-2 0 0 0,-3-1 0 0 0,-2-1 0 0 0,-2 0 0 0 0,-2-1 0 0 0,1 0 0 0 0,-1 0 0 0 0,0-1 0 0 0,0 1 0 0 0,1 0 0 0 0,0 0 0 0 0,0 1 0 0 0,0-1 0 0 0,0 0 0 0 0,0 0 0 0 0,0 0 0 0 0,0 0 0 0 0,0 0 0 0 0,0 0 0 0 0,0 1 0 0 0,0-1 0 0 0,0 0 0 0 0,0 0 0 0 0,0 0 0 0 0,0 5 0 0 0,0 3 0 0 0,0-2 0 0 0,0 0 0 0 0,0-2 0 0 0,0-1 0 0 0,0-2 0 0 0,0 0 0 0 0,0-1 0 0 0,0 0 0 0 0,0-1 0 0 0,0 1 0 0 0,0 0 0 0 0,0 0 0 0 0,0 0 0 0 0,0 0 0 0 0,0 0 0 0 0,0 0 0 0 0,0 1 0 0 0,0-1 0 0 0,0 0 0 0 0,0 0 0 0 0,0 0 0 0 0,0 0 0 0 0,0 0 0 0 0,0 1 0 0 0,0-1 0 0 0,0 5 0 0 0,0 2 0 0 0,0 0 0 0 0,0-1 0 0 0,0-2 0 0 0,0-2 0 0 0,0-1 0 0 0,0 0 0 0 0,0-1 0 0 0,0 0 0 0 0,0 0 0 0 0,0 0 0 0 0,0 5 0 0 0,0 2 0 0 0,0 0 0 0 0,0-2 0 0 0,5-6 0 0 0,2-4 0 0 0,0 0 0 0 0,-2 0 0 0 0,-1 2 0 0 0,4 0 0 0 0,0 2 0 0 0,-1 0 0 0 0,-1 6 0 0 0,-3 2 0 0 0,0 0 0 0 0,-2 5 0 0 0,-1-1 0 0 0,0-2 0 0 0,-1-2 0 0 0,1-2 0 0 0,5-8 0 0 0,7-8 0 0 0,7-8 0 0 0,5-6 0 0 0,4-3 0 0 0,3-3 0 0 0,1-2 0 0 0,1 1 0 0 0,-1-1 0 0 0,0 1 0 0 0,0 0 0 0 0,0 1 0 0 0,-1-1 0 0 0,11 1 0 0 0,14 0 0 0 0,8 0 0 0 0,9 0 0 0 0,3 0 0 0 0,-7 0 0 0 0,-4 0 0 0 0,-8 1 0 0 0,-8-1 0 0 0,-7-6 0 0 0,-6-6 0 0 0,2-2 0 0 0,-1 2 0 0 0,10 3 0 0 0,8 3 0 0 0,-1-3 0 0 0,1 0 0 0 0,2 2 0 0 0,-4 1 0 0 0,-5 3 0 0 0,-5 1 0 0 0,-6 1 0 0 0,-2 1 0 0 0,-4 1 0 0 0,0-1 0 0 0,4 0 0 0 0,8 1 0 0 0,6-1 0 0 0,1 0 0 0 0,1 0 0 0 0,-1 0 0 0 0,-5 0 0 0 0,-4 0 0 0 0,-4 0 0 0 0,-4 0 0 0 0,-1 0 0 0 0,10 0 0 0 0,2 0 0 0 0,0 0 0 0 0,2 0 0 0 0,5 0 0 0 0,3 0 0 0 0,-1 0 0 0 0,-5 0 0 0 0,-5 0 0 0 0,-5 0 0 0 0,-3 0 0 0 0,-3 0 0 0 0,-1 0 0 0 0,5 0 0 0 0,1 0 0 0 0,5 0 0 0 0,6 0 0 0 0,0 0 0 0 0,-2 0 0 0 0,-5 0 0 0 0,-3 0 0 0 0,-3 0 0 0 0,-3 0 0 0 0,0 0 0 0 0,-1 0 0 0 0,-1 0 0 0 0,6 0 0 0 0,1 0 0 0 0,11 0 0 0 0,2 0 0 0 0,-1 0 0 0 0,0 0 0 0 0,-2 0 0 0 0,-3 0 0 0 0,-5 0 0 0 0,-4 0 0 0 0,4 0 0 0 0,5 0 0 0 0,6 0 0 0 0,-1 0 0 0 0,-2 0 0 0 0,-5 0 0 0 0,-4 0 0 0 0,-3 0 0 0 0,-2 0 0 0 0,-2 0 0 0 0,-1 0 0 0 0,1 0 0 0 0,-1 0 0 0 0,1 0 0 0 0,-1 0 0 0 0,1 0 0 0 0,0 0 0 0 0,0 0 0 0 0,0 0 0 0 0,0 0 0 0 0,0 0 0 0 0,1 0 0 0 0,-1 0 0 0 0,0 0 0 0 0,0 0 0 0 0,0 0 0 0 0,0 0 0 0 0,0 0 0 0 0,1 0 0 0 0,-1 0 0 0 0,-5-5 0 0 0,-8-7 0 0 0,-6-8 0 0 0,-5-4 0 0 0,-4-4 0 0 0,-3-3 0 0 0,0-1 0 0 0,-2 0 0 0 0,1-1 0 0 0,0 1 0 0 0,0 0 0 0 0,0 0 0 0 0,1 1 0 0 0,0 0 0 0 0,0-1 0 0 0,0 1 0 0 0,0 0 0 0 0,0 0 0 0 0,0 0 0 0 0,0 0 0 0 0,0 0 0 0 0,0 0 0 0 0,0 0 0 0 0,0 0 0 0 0,0-1 0 0 0,0 7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14T18:37:23.18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10869 8901 16383 0 0,'11'10'0'0'0,"8"4"0"0"0,7 0 0 0 0,-2 2 0 0 0,1-1 0 0 0,2-4 0 0 0,1-3 0 0 0,1-3 0 0 0,1-3 0 0 0,1-1 0 0 0,0-1 0 0 0,0-1 0 0 0,1 1 0 0 0,-1-1 0 0 0,-5-5 0 0 0,-2-1 0 0 0,1 0 0 0 0,1 1 0 0 0,1 3 0 0 0,-4 5 0 0 0,0 4 0 0 0,-4 6 0 0 0,-6 6 0 0 0,-4 5 0 0 0,-5 4 0 0 0,-2 3 0 0 0,-2 1 0 0 0,-1 1 0 0 0,0 1 0 0 0,0-1 0 0 0,1 0 0 0 0,-1 0 0 0 0,1-1 0 0 0,-1 0 0 0 0,1 1 0 0 0,0-1 0 0 0,0 0 0 0 0,0 0 0 0 0,0 0 0 0 0,0 0 0 0 0,0 0 0 0 0,1 0 0 0 0,-1 0 0 0 0,0 0 0 0 0,0 1 0 0 0,0-1 0 0 0,0 0 0 0 0,0 0 0 0 0,0 0 0 0 0,0 0 0 0 0,0 0 0 0 0,0 0 0 0 0,-6-5 0 0 0,-1-2 0 0 0,0 1 0 0 0,2 1 0 0 0,1 1 0 0 0,2 2 0 0 0,1 0 0 0 0,0 2 0 0 0,1 0 0 0 0,0 1 0 0 0,1-1 0 0 0,-1 0 0 0 0,0 1 0 0 0,0-1 0 0 0,0 0 0 0 0,0 0 0 0 0,0 1 0 0 0,0-1 0 0 0,0 0 0 0 0,0 0 0 0 0,0 0 0 0 0,6-5 0 0 0,1-2 0 0 0,-1 0 0 0 0,0 2 0 0 0,-2 1 0 0 0,-2 2 0 0 0,-1 1 0 0 0,0 1 0 0 0,-1 0 0 0 0,5-5 0 0 0,2-2 0 0 0,-1 1 0 0 0,-1 1 0 0 0,-1 1 0 0 0,-2 2 0 0 0,-1 1 0 0 0,0 1 0 0 0,-1 0 0 0 0,0 0 0 0 0,-1 1 0 0 0,1-1 0 0 0,0 0 0 0 0,5-5 0 0 0,2-2 0 0 0,0 1 0 0 0,-2 1 0 0 0,-1 1 0 0 0,-2 2 0 0 0,0 1 0 0 0,-2 0 0 0 0,0 1 0 0 0,0 1 0 0 0,0-1 0 0 0,-1 0 0 0 0,1 1 0 0 0,0-1 0 0 0,0 0 0 0 0,0 1 0 0 0,0-1 0 0 0,0 0 0 0 0,0 0 0 0 0,0 0 0 0 0,0 0 0 0 0,0 0 0 0 0,0 0 0 0 0,0 1 0 0 0,0-1 0 0 0,0 0 0 0 0,0 0 0 0 0,0 0 0 0 0,0 0 0 0 0,0 0 0 0 0,0 0 0 0 0,0 1 0 0 0,0-1 0 0 0,5 0 0 0 0,2 0 0 0 0,0 0 0 0 0,-2 0 0 0 0,-1 0 0 0 0,-2 0 0 0 0,0 1 0 0 0,-2-1 0 0 0,0 5 0 0 0,0 2 0 0 0,0 0 0 0 0,-1-1 0 0 0,1-2 0 0 0,0-2 0 0 0,0 0 0 0 0,0-2 0 0 0,0 0 0 0 0,0 0 0 0 0,0 0 0 0 0,0 0 0 0 0,0 0 0 0 0,0 0 0 0 0,0 0 0 0 0,0 0 0 0 0,0 0 0 0 0,0 0 0 0 0,0 0 0 0 0,-5-5 0 0 0,-2-2 0 0 0,0 1 0 0 0,1 0 0 0 0,-3 3 0 0 0,0 0 0 0 0,1 2 0 0 0,2 1 0 0 0,2 0 0 0 0,2 0 0 0 0,1 1 0 0 0,1-1 0 0 0,0 0 0 0 0,6 1 0 0 0,1-1 0 0 0,5 0 0 0 0,1 0 0 0 0,-2 0 0 0 0,-3 1 0 0 0,2-1 0 0 0,5 0 0 0 0,1 0 0 0 0,1-5 0 0 0,4-2 0 0 0,4-5 0 0 0,3-6 0 0 0,1-4 0 0 0,8-5 0 0 0,6 3 0 0 0,8 0 0 0 0,11 4 0 0 0,5 0 0 0 0,-3-1 0 0 0,-8 2 0 0 0,-7-1 0 0 0,-8-1 0 0 0,-4-4 0 0 0,-5-2 0 0 0,-1-2 0 0 0,4-1 0 0 0,2-1 0 0 0,-1 5 0 0 0,5 7 0 0 0,6 1 0 0 0,0-1 0 0 0,-3-3 0 0 0,-3-3 0 0 0,-4-3 0 0 0,-2-1 0 0 0,-3-1 0 0 0,0-1 0 0 0,4 4 0 0 0,1 3 0 0 0,6 4 0 0 0,0 1 0 0 0,-2-1 0 0 0,-2 2 0 0 0,-3-1 0 0 0,-2-3 0 0 0,-2-2 0 0 0,-1-3 0 0 0,0-2 0 0 0,5-1 0 0 0,7-1 0 0 0,7 0 0 0 0,0-1 0 0 0,-3 0 0 0 0,-5 1 0 0 0,-3 0 0 0 0,-4 0 0 0 0,3-1 0 0 0,1 1 0 0 0,-2 0 0 0 0,-1 0 0 0 0,-2 0 0 0 0,-1 0 0 0 0,-1 0 0 0 0,-1 0 0 0 0,0 0 0 0 0,0 0 0 0 0,-5-5 0 0 0,-3-2 0 0 0,2 0 0 0 0,0 2 0 0 0,2 1 0 0 0,2 2 0 0 0,1 1 0 0 0,1 0 0 0 0,0 1 0 0 0,0 0 0 0 0,0 1 0 0 0,1-1 0 0 0,5 0 0 0 0,6 0 0 0 0,2 0 0 0 0,9 0 0 0 0,6 6 0 0 0,3 1 0 0 0,-4-1 0 0 0,-6 0 0 0 0,-7-2 0 0 0,-7-2 0 0 0,-3-1 0 0 0,-4 0 0 0 0,-1-1 0 0 0,-1 0 0 0 0,-1-1 0 0 0,1 1 0 0 0,0 0 0 0 0,1 0 0 0 0,0 0 0 0 0,0-1 0 0 0,0 1 0 0 0,0 0 0 0 0,0 0 0 0 0,0 0 0 0 0,0 0 0 0 0,0 0 0 0 0,1 0 0 0 0,-1 0 0 0 0,0 0 0 0 0,0 0 0 0 0,0 0 0 0 0,0 0 0 0 0,0 0 0 0 0,1 0 0 0 0,-1 0 0 0 0,5 0 0 0 0,2 0 0 0 0,0 0 0 0 0,-1 0 0 0 0,-2 0 0 0 0,-2 0 0 0 0,0 0 0 0 0,3 0 0 0 0,3 6 0 0 0,-2 1 0 0 0,-1 0 0 0 0,4-2 0 0 0,1-1 0 0 0,-2-2 0 0 0,-2-1 0 0 0,-2 0 0 0 0,-2-1 0 0 0,-1 0 0 0 0,-1-1 0 0 0,0 1 0 0 0,5 0 0 0 0,2 0 0 0 0,0 0 0 0 0,-2 0 0 0 0,-1 0 0 0 0,-2 0 0 0 0,-1 0 0 0 0,0 0 0 0 0,-1 0 0 0 0,0 0 0 0 0,0 0 0 0 0,0 0 0 0 0,0 0 0 0 0,0 0 0 0 0,0 0 0 0 0,5 0 0 0 0,2 0 0 0 0,0 0 0 0 0,-1 0 0 0 0,-2 0 0 0 0,-2 0 0 0 0,-1 0 0 0 0,0 0 0 0 0,-1 0 0 0 0,0 0 0 0 0,0 0 0 0 0,0 0 0 0 0,0 0 0 0 0,0 0 0 0 0,0 0 0 0 0,0 0 0 0 0,0 0 0 0 0,0 0 0 0 0,0 0 0 0 0,0 0 0 0 0,0 0 0 0 0,1 0 0 0 0,-1 0 0 0 0,0 0 0 0 0,0-6 0 0 0,0-1 0 0 0,0 1 0 0 0,-5-5 0 0 0,-2 0 0 0 0,1 2 0 0 0,0 2 0 0 0,3 3 0 0 0,0 1 0 0 0,-3-3 0 0 0,-2-1 0 0 0,2 0 0 0 0,1 2 0 0 0,1 2 0 0 0,-3-4 0 0 0,-1-1 0 0 0,1 1 0 0 0,2 1 0 0 0,2 3 0 0 0,1 1 0 0 0,1 1 0 0 0,1 1 0 0 0,0 0 0 0 0,0 0 0 0 0,1 0 0 0 0,-1 1 0 0 0,1-1 0 0 0,-1 0 0 0 0,0 0 0 0 0,0 0 0 0 0,0 0 0 0 0,1 0 0 0 0,-1 0 0 0 0,0 0 0 0 0,-5-5 0 0 0,-2-2 0 0 0,0 0 0 0 0,-3-4 0 0 0,-1 0 0 0 0,-4-3 0 0 0,2 0 0 0 0,-3-2 0 0 0,-4-4 0 0 0,-4-4 0 0 0,2-3 0 0 0,0-2 0 0 0,-2-2 0 0 0,-2-1 0 0 0,-2 0 0 0 0,-1 1 0 0 0,-1-1 0 0 0,-1 0 0 0 0,-1 1 0 0 0,1-1 0 0 0,0 1 0 0 0,-1 0 0 0 0,1 0 0 0 0,0 0 0 0 0,0 0 0 0 0,0 0 0 0 0,5 5 0 0 0,2 2 0 0 0,0-1 0 0 0,-2 0 0 0 0,-1-3 0 0 0,-1 0 0 0 0,-2-2 0 0 0,-1-1 0 0 0,0 0 0 0 0,5 5 0 0 0,2 2 0 0 0,0-1 0 0 0,-2-1 0 0 0,4 4 0 0 0,0 0 0 0 0,-1-1 0 0 0,-2-2 0 0 0,3-3 0 0 0,0-1 0 0 0,-1-1 0 0 0,-2-1 0 0 0,-3 0 0 0 0,-1-1 0 0 0,-1 1 0 0 0,-1-1 0 0 0,-5 1 0 0 0,-3 0 0 0 0,1 0 0 0 0,1-1 0 0 0,2 1 0 0 0,-4 5 0 0 0,0 2 0 0 0,1 5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14T18:37:23.18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15801 9087 16383 0 0,'0'-6'0'0'0,"0"-6"0"0"0,0-7 0 0 0,0-6 0 0 0,0-3 0 0 0,0-3 0 0 0,5 5 0 0 0,2 0 0 0 0,5 6 0 0 0,1 0 0 0 0,3 4 0 0 0,-2-1 0 0 0,-2-2 0 0 0,2 1 0 0 0,-2-1 0 0 0,-3-3 0 0 0,3 3 0 0 0,4-1 0 0 0,5 2 0 0 0,4 6 0 0 0,-2-2 0 0 0,-5-3 0 0 0,0 1 0 0 0,1 3 0 0 0,-1-1 0 0 0,1 2 0 0 0,-3-3 0 0 0,1 2 0 0 0,3 2 0 0 0,-1-1 0 0 0,0 0 0 0 0,-2-2 0 0 0,1 1 0 0 0,-3-3 0 0 0,2 2 0 0 0,3 2 0 0 0,4 5 0 0 0,-3-3 0 0 0,0 0 0 0 0,3 3 0 0 0,-3-4 0 0 0,-1 1 0 0 0,3 2 0 0 0,2 2 0 0 0,2 2 0 0 0,3 2 0 0 0,0 1 0 0 0,-4-5 0 0 0,-2 0 0 0 0,1-1 0 0 0,1 2 0 0 0,2 2 0 0 0,1 1 0 0 0,1 1 0 0 0,0 0 0 0 0,2 1 0 0 0,-1 1 0 0 0,0-1 0 0 0,1 0 0 0 0,-1 0 0 0 0,0 1 0 0 0,1-1 0 0 0,-1 0 0 0 0,0 0 0 0 0,0 0 0 0 0,0 0 0 0 0,0 0 0 0 0,0 0 0 0 0,0 0 0 0 0,6 0 0 0 0,1 0 0 0 0,0 0 0 0 0,-2 0 0 0 0,-1 0 0 0 0,-1 0 0 0 0,-2 0 0 0 0,0 0 0 0 0,-1 0 0 0 0,0 0 0 0 0,0 0 0 0 0,0 0 0 0 0,0 0 0 0 0,0-6 0 0 0,0-1 0 0 0,0 1 0 0 0,0 0 0 0 0,0 2 0 0 0,0 2 0 0 0,0 1 0 0 0,0 0 0 0 0,0 1 0 0 0,1 0 0 0 0,-1 1 0 0 0,0-1 0 0 0,0 0 0 0 0,0 0 0 0 0,0 0 0 0 0,0 1 0 0 0,0 4 0 0 0,1 2 0 0 0,-1 0 0 0 0,0-2 0 0 0,0-1 0 0 0,0-2 0 0 0,0-1 0 0 0,0 0 0 0 0,0 4 0 0 0,1 2 0 0 0,-1-1 0 0 0,5 0 0 0 0,2-3 0 0 0,0-1 0 0 0,-1 0 0 0 0,-2-2 0 0 0,-2 0 0 0 0,0 0 0 0 0,-2 0 0 0 0,0-1 0 0 0,0 1 0 0 0,0 0 0 0 0,0 0 0 0 0,0 0 0 0 0,0 0 0 0 0,0 0 0 0 0,0 0 0 0 0,0 0 0 0 0,0 0 0 0 0,0 0 0 0 0,0 0 0 0 0,-5-6 0 0 0,-2-1 0 0 0,1 1 0 0 0,6-5 0 0 0,3 0 0 0 0,2 2 0 0 0,-1 2 0 0 0,-1 3 0 0 0,0 2 0 0 0,-7-5 0 0 0,3 0 0 0 0,2 1 0 0 0,0 1 0 0 0,1 1 0 0 0,-1 2 0 0 0,0 1 0 0 0,0 1 0 0 0,0 0 0 0 0,-1 0 0 0 0,0 1 0 0 0,0-1 0 0 0,0 0 0 0 0,0 0 0 0 0,1 0 0 0 0,-7 6 0 0 0,-1 1 0 0 0,-5 5 0 0 0,0 0 0 0 0,2-1 0 0 0,7-3 0 0 0,11-3 0 0 0,3-2 0 0 0,5 3 0 0 0,0 1 0 0 0,3 0 0 0 0,-3-2 0 0 0,-3-2 0 0 0,-4-1 0 0 0,-3-1 0 0 0,-3-1 0 0 0,-3 0 0 0 0,0 0 0 0 0,0-1 0 0 0,-1 1 0 0 0,1 0 0 0 0,-1 0 0 0 0,1 0 0 0 0,0 0 0 0 0,0 0 0 0 0,0 0 0 0 0,0 0 0 0 0,0 0 0 0 0,0 0 0 0 0,0 0 0 0 0,1 0 0 0 0,-1 0 0 0 0,0 0 0 0 0,0 0 0 0 0,0 0 0 0 0,0 0 0 0 0,0 0 0 0 0,1 0 0 0 0,-1 0 0 0 0,0 0 0 0 0,0 0 0 0 0,0 0 0 0 0,0 0 0 0 0,0 0 0 0 0,0 0 0 0 0,1 0 0 0 0,-1 0 0 0 0,0 0 0 0 0,0 0 0 0 0,0 0 0 0 0,5 0 0 0 0,3 0 0 0 0,-2 0 0 0 0,0 0 0 0 0,-2 0 0 0 0,-1 0 0 0 0,-2 0 0 0 0,0 0 0 0 0,-1 0 0 0 0,0 0 0 0 0,-1 5 0 0 0,1 2 0 0 0,0 0 0 0 0,0-2 0 0 0,0-1 0 0 0,0-2 0 0 0,6 0 0 0 0,1-2 0 0 0,0 0 0 0 0,-2 0 0 0 0,-1 0 0 0 0,-1-1 0 0 0,-2 1 0 0 0,0 0 0 0 0,-1 0 0 0 0,0 0 0 0 0,0 0 0 0 0,-1 0 0 0 0,1 0 0 0 0,0 5 0 0 0,0 2 0 0 0,0 0 0 0 0,0-2 0 0 0,1-1 0 0 0,-1-1 0 0 0,0-2 0 0 0,0-1 0 0 0,0 0 0 0 0,0 0 0 0 0,0 0 0 0 0,1 0 0 0 0,-1-1 0 0 0,0 1 0 0 0,0 0 0 0 0,0 0 0 0 0,0 0 0 0 0,0 0 0 0 0,0 0 0 0 0,1 0 0 0 0,-1 0 0 0 0,5 0 0 0 0,2 0 0 0 0,0 0 0 0 0,-1 0 0 0 0,-2 0 0 0 0,-2 0 0 0 0,0 0 0 0 0,-2 0 0 0 0,0 0 0 0 0,0 0 0 0 0,0 0 0 0 0,0 0 0 0 0,0 0 0 0 0,0 0 0 0 0,0 0 0 0 0,0 0 0 0 0,0 0 0 0 0,0 0 0 0 0,-5-5 0 0 0,-2-2 0 0 0,0 0 0 0 0,2 2 0 0 0,1 1 0 0 0,2 1 0 0 0,1 2 0 0 0,1 1 0 0 0,0 0 0 0 0,0 0 0 0 0,1 0 0 0 0,-6 6 0 0 0,-7 6 0 0 0,-7 7 0 0 0,-5 6 0 0 0,-4 3 0 0 0,-3 3 0 0 0,-1 1 0 0 0,0 0 0 0 0,0 1 0 0 0,-1-1 0 0 0,2 0 0 0 0,-1 0 0 0 0,1-1 0 0 0,0 0 0 0 0,0 1 0 0 0,0-1 0 0 0,0 0 0 0 0,0 0 0 0 0,0 0 0 0 0,0 0 0 0 0,0 0 0 0 0,0 0 0 0 0,0 0 0 0 0,0 1 0 0 0,0-1 0 0 0,0 0 0 0 0,0 0 0 0 0,0 0 0 0 0,0 0 0 0 0,0 0 0 0 0,0 0 0 0 0,5-5 0 0 0,2-2 0 0 0,0 1 0 0 0,4-5 0 0 0,-1 0 0 0 0,0 2 0 0 0,-4 3 0 0 0,-1 2 0 0 0,-3 1 0 0 0,4-3 0 0 0,2-1 0 0 0,-2 1 0 0 0,-1 1 0 0 0,-2 2 0 0 0,-1 1 0 0 0,-1 1 0 0 0,0 1 0 0 0,-1 0 0 0 0,-1 0 0 0 0,1 1 0 0 0,0-1 0 0 0,-1 1 0 0 0,1-1 0 0 0,0 0 0 0 0,0 0 0 0 0,0 0 0 0 0,0 1 0 0 0,0-1 0 0 0,0 0 0 0 0,0 0 0 0 0,0 0 0 0 0,0 0 0 0 0,0 0 0 0 0,0 0 0 0 0,0 0 0 0 0,0 1 0 0 0,0-1 0 0 0,0 0 0 0 0,5 0 0 0 0,3 0 0 0 0,-2 0 0 0 0,0 0 0 0 0,-2 1 0 0 0,-2-1 0 0 0,-1 0 0 0 0,0 0 0 0 0,-1 0 0 0 0,-1 0 0 0 0,1 0 0 0 0,0 0 0 0 0,0 1 0 0 0,-1-1 0 0 0,1 0 0 0 0,0 0 0 0 0,0 0 0 0 0,0 0 0 0 0,0 0 0 0 0,0 0 0 0 0,0 1 0 0 0,0-1 0 0 0,0 0 0 0 0,0 0 0 0 0,0 0 0 0 0,0 0 0 0 0,0 0 0 0 0,0 0 0 0 0,0 1 0 0 0,0-1 0 0 0,0 0 0 0 0,0 0 0 0 0,0 0 0 0 0,0 0 0 0 0,6-5 0 0 0,1-2 0 0 0,-1 1 0 0 0,0 0 0 0 0,-2 3 0 0 0,-2 0 0 0 0,-1 2 0 0 0,0 1 0 0 0,-1 0 0 0 0,0 0 0 0 0,-1 1 0 0 0,1-1 0 0 0,0 0 0 0 0,0 1 0 0 0,-1-1 0 0 0,1 0 0 0 0,0 0 0 0 0,0 0 0 0 0,0 1 0 0 0,0-1 0 0 0,0 0 0 0 0,0 0 0 0 0,0 0 0 0 0,0 0 0 0 0,0 0 0 0 0,6-5 0 0 0,1-2 0 0 0,0 1 0 0 0,-2 0 0 0 0,-1 3 0 0 0,-2 0 0 0 0,-1 2 0 0 0,0 1 0 0 0,-1 0 0 0 0,5 0 0 0 0,2 1 0 0 0,-1-1 0 0 0,-1 0 0 0 0,4 1 0 0 0,1-1 0 0 0,-2 0 0 0 0,-8-5 0 0 0,-3-2 0 0 0,-2 1 0 0 0,1 0 0 0 0,0 3 0 0 0,2 0 0 0 0,0 2 0 0 0,1 1 0 0 0,1 0 0 0 0,0 0 0 0 0,0 1 0 0 0,0-1 0 0 0,0 0 0 0 0,1 1 0 0 0,-1-1 0 0 0,0 0 0 0 0,0 0 0 0 0,0 0 0 0 0,0 1 0 0 0,5-1 0 0 0,2 0 0 0 0,0 5 0 0 0,-2 2 0 0 0,-1 0 0 0 0,-2-1 0 0 0,0-2 0 0 0,-2-2 0 0 0,0 0 0 0 0,0-2 0 0 0,0 0 0 0 0,-1 0 0 0 0,1 0 0 0 0,0 0 0 0 0,5-5 0 0 0,2-3 0 0 0,0 2 0 0 0,-2 0 0 0 0,-1 3 0 0 0,-1 0 0 0 0,-2 2 0 0 0,-1 1 0 0 0,0 0 0 0 0,0 0 0 0 0,0 1 0 0 0,0-1 0 0 0,-1 1 0 0 0,1-1 0 0 0,0 0 0 0 0,0 0 0 0 0,0 0 0 0 0,0 1 0 0 0,0-1 0 0 0,0 0 0 0 0,0 0 0 0 0,0 0 0 0 0,0 0 0 0 0,5-5 0 0 0,2-2 0 0 0,0 1 0 0 0,-2 0 0 0 0,-1 3 0 0 0,4 0 0 0 0,6-3 0 0 0,5-7 0 0 0,11-6 0 0 0,0-10 0 0 0,0-6 0 0 0,-5-7 0 0 0,-2-2 0 0 0,2 1 0 0 0,-5-3 0 0 0,0 2 0 0 0,2 3 0 0 0,3 3 0 0 0,12 2 0 0 0,6 3 0 0 0,6 6 0 0 0,5 9 0 0 0,4 1 0 0 0,3-1 0 0 0,1-3 0 0 0,-4-4 0 0 0,-7-2 0 0 0,-6-2 0 0 0,-7-1 0 0 0,-3-1 0 0 0,-8 4 0 0 0,-4 3 0 0 0,0-1 0 0 0,-4 4 0 0 0,0 1 0 0 0,2-2 0 0 0,3-3 0 0 0,3-1 0 0 0,1-3 0 0 0,2 5 0 0 0,1 0 0 0 0,1-1 0 0 0,-1-1 0 0 0,1-1 0 0 0,0-2 0 0 0,-1-1 0 0 0,6-1 0 0 0,1 0 0 0 0,0 0 0 0 0,-2-1 0 0 0,-1 1 0 0 0,-1-6 0 0 0,-2-1 0 0 0,-6-5 0 0 0,-1 0 0 0 0,-1 1 0 0 0,1 3 0 0 0,-3-2 0 0 0,-1 0 0 0 0,2 2 0 0 0,2 2 0 0 0,3 3 0 0 0,1 1 0 0 0,1 1 0 0 0,1 1 0 0 0,0 0 0 0 0,1 1 0 0 0,-1-1 0 0 0,1-5 0 0 0,-1-1 0 0 0,0-1 0 0 0,6 2 0 0 0,1 1 0 0 0,0 2 0 0 0,-2 0 0 0 0,-1 2 0 0 0,-1 0 0 0 0,-2 0 0 0 0,0 0 0 0 0,-1 0 0 0 0,0 1 0 0 0,0-1 0 0 0,0 0 0 0 0,-1 0 0 0 0,1 0 0 0 0,0 0 0 0 0,0 0 0 0 0,1 0 0 0 0,-1 0 0 0 0,0 0 0 0 0,0 0 0 0 0,5 0 0 0 0,-3 5 0 0 0,-2 2 0 0 0,4 0 0 0 0,2-2 0 0 0,-1-1 0 0 0,0-1 0 0 0,-2-2 0 0 0,-1-1 0 0 0,-1 0 0 0 0,0 0 0 0 0,-1 0 0 0 0,0 0 0 0 0,0-1 0 0 0,-1 1 0 0 0,1 0 0 0 0,0 0 0 0 0,0 0 0 0 0,1 0 0 0 0,-1 0 0 0 0,0 0 0 0 0,0 0 0 0 0,0 0 0 0 0,0 0 0 0 0,0 0 0 0 0,0 0 0 0 0,1 0 0 0 0,-1 0 0 0 0,0 0 0 0 0,0 0 0 0 0,0 0 0 0 0,0 0 0 0 0,0 0 0 0 0,0 0 0 0 0,1 0 0 0 0,4 0 0 0 0,2 0 0 0 0,0 0 0 0 0,-1 0 0 0 0,-2 0 0 0 0,-2 0 0 0 0,-1 0 0 0 0,0 0 0 0 0,-1 0 0 0 0,0 0 0 0 0,0 0 0 0 0,0 0 0 0 0,0 0 0 0 0,0 0 0 0 0,0 0 0 0 0,0 0 0 0 0,0 0 0 0 0,0 0 0 0 0,0 0 0 0 0,0 0 0 0 0,-5-5 0 0 0,-2-2 0 0 0,-5-5 0 0 0,-5-6 0 0 0,-6-5 0 0 0,-4-4 0 0 0,-2-2 0 0 0,-2-2 0 0 0,-1-1 0 0 0,0-1 0 0 0,0 1 0 0 0,5 5 0 0 0,3 3 0 0 0,-1-1 0 0 0,-1-1 0 0 0,4 4 0 0 0,1 0 0 0 0,3-1 0 0 0,0-2 0 0 0,-2-2 0 0 0,-4-2 0 0 0,3 4 0 0 0,0 1 0 0 0,-2 0 0 0 0,-3-3 0 0 0,4 5 0 0 0,0 0 0 0 0,-2-1 0 0 0,-1-3 0 0 0,-3-1 0 0 0,-1-2 0 0 0,-1-1 0 0 0,-1-1 0 0 0,0 5 0 0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240800" y="1252933"/>
            <a:ext cx="9710400" cy="435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2419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bg>
      <p:bgPr>
        <a:solidFill>
          <a:schemeClr val="dk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3"/>
              </a:gs>
              <a:gs pos="6000">
                <a:schemeClr val="accent2"/>
              </a:gs>
              <a:gs pos="12000">
                <a:schemeClr val="accent1"/>
              </a:gs>
              <a:gs pos="28000">
                <a:srgbClr val="E9204E">
                  <a:alpha val="0"/>
                </a:srgbClr>
              </a:gs>
              <a:gs pos="71000">
                <a:srgbClr val="412D8C">
                  <a:alpha val="0"/>
                </a:srgbClr>
              </a:gs>
              <a:gs pos="88000">
                <a:schemeClr val="accent6"/>
              </a:gs>
              <a:gs pos="94000">
                <a:schemeClr val="accent5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10951201" y="5664781"/>
            <a:ext cx="620400" cy="63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5867453-E98C-4785-B721-1904147AF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55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00793-D7EF-4087-B6FF-22CBEAD682A0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7453-E98C-4785-B721-1904147AF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92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1240800" y="2741333"/>
            <a:ext cx="9710400" cy="77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240800" y="3649069"/>
            <a:ext cx="9710400" cy="46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512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240800" y="1252933"/>
            <a:ext cx="9710400" cy="435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75719" rtl="0">
              <a:spcBef>
                <a:spcPts val="800"/>
              </a:spcBef>
              <a:spcAft>
                <a:spcPts val="0"/>
              </a:spcAft>
              <a:buSzPts val="3200"/>
              <a:buChar char="▪"/>
              <a:defRPr sz="4267"/>
            </a:lvl1pPr>
            <a:lvl2pPr marL="1219170" lvl="1" indent="-575719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4267"/>
            </a:lvl2pPr>
            <a:lvl3pPr marL="1828754" lvl="2" indent="-575719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4267"/>
            </a:lvl3pPr>
            <a:lvl4pPr marL="2438339" lvl="3" indent="-575719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4267"/>
            </a:lvl4pPr>
            <a:lvl5pPr marL="3047924" lvl="4" indent="-575719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4267"/>
            </a:lvl5pPr>
            <a:lvl6pPr marL="3657509" lvl="5" indent="-575719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4267"/>
            </a:lvl6pPr>
            <a:lvl7pPr marL="4267093" lvl="6" indent="-575719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4267"/>
            </a:lvl7pPr>
            <a:lvl8pPr marL="4876678" lvl="7" indent="-575719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4267"/>
            </a:lvl8pPr>
            <a:lvl9pPr marL="5486263" lvl="8" indent="-575719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4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0951201" y="5664781"/>
            <a:ext cx="620400" cy="63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5867453-E98C-4785-B721-1904147AF80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Google Shape;20;p4"/>
          <p:cNvSpPr/>
          <p:nvPr/>
        </p:nvSpPr>
        <p:spPr>
          <a:xfrm>
            <a:off x="620400" y="620534"/>
            <a:ext cx="620400" cy="4887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2400"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41664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1240800" y="1181356"/>
            <a:ext cx="9710400" cy="48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1240800" y="1887579"/>
            <a:ext cx="9710400" cy="37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Char char="▪"/>
              <a:defRPr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5486263" lvl="8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0951201" y="5664781"/>
            <a:ext cx="620400" cy="63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5867453-E98C-4785-B721-1904147AF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08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240800" y="1181356"/>
            <a:ext cx="9710400" cy="48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1240767" y="1887567"/>
            <a:ext cx="4536800" cy="37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6414200" y="1887567"/>
            <a:ext cx="4536800" cy="37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10951201" y="5664781"/>
            <a:ext cx="620400" cy="63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5867453-E98C-4785-B721-1904147AF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53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1240800" y="1181356"/>
            <a:ext cx="9710400" cy="48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1219416" y="1887567"/>
            <a:ext cx="3024800" cy="37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4562153" y="1887567"/>
            <a:ext cx="3024800" cy="37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7904891" y="1887567"/>
            <a:ext cx="3024800" cy="37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0951201" y="5664781"/>
            <a:ext cx="620400" cy="63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5867453-E98C-4785-B721-1904147AF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49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1240800" y="1181356"/>
            <a:ext cx="9710400" cy="48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0951201" y="5664781"/>
            <a:ext cx="620400" cy="63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5867453-E98C-4785-B721-1904147AF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33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1240800" y="5247400"/>
            <a:ext cx="9710400" cy="3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rtl="0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10951201" y="5664781"/>
            <a:ext cx="620400" cy="63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5867453-E98C-4785-B721-1904147AF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88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0951201" y="5664781"/>
            <a:ext cx="620400" cy="63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5867453-E98C-4785-B721-1904147AF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13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8000">
              <a:schemeClr val="accent3"/>
            </a:gs>
            <a:gs pos="41000">
              <a:schemeClr val="accent2"/>
            </a:gs>
            <a:gs pos="61000">
              <a:schemeClr val="accent1"/>
            </a:gs>
            <a:gs pos="82000">
              <a:schemeClr val="accent6"/>
            </a:gs>
            <a:gs pos="100000">
              <a:schemeClr val="accent5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40800" y="1181356"/>
            <a:ext cx="9710400" cy="4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40800" y="1887579"/>
            <a:ext cx="9710400" cy="3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▪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951201" y="5664781"/>
            <a:ext cx="6204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buNone/>
              <a:defRPr sz="2133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 rtl="0">
              <a:buNone/>
              <a:defRPr sz="2133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r" rtl="0">
              <a:buNone/>
              <a:defRPr sz="2133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r" rtl="0">
              <a:buNone/>
              <a:defRPr sz="2133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r" rtl="0">
              <a:buNone/>
              <a:defRPr sz="2133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r" rtl="0">
              <a:buNone/>
              <a:defRPr sz="2133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r" rtl="0">
              <a:buNone/>
              <a:defRPr sz="2133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r" rtl="0">
              <a:buNone/>
              <a:defRPr sz="2133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r" rtl="0">
              <a:buNone/>
              <a:defRPr sz="2133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fld id="{35867453-E98C-4785-B721-1904147AF800}" type="slidenum">
              <a:rPr lang="en-IN" smtClean="0"/>
              <a:t>‹#›</a:t>
            </a:fld>
            <a:endParaRPr lang="en-IN"/>
          </a:p>
        </p:txBody>
      </p:sp>
      <p:grpSp>
        <p:nvGrpSpPr>
          <p:cNvPr id="9" name="Google Shape;9;p1"/>
          <p:cNvGrpSpPr/>
          <p:nvPr/>
        </p:nvGrpSpPr>
        <p:grpSpPr>
          <a:xfrm>
            <a:off x="620400" y="620533"/>
            <a:ext cx="10951200" cy="5617000"/>
            <a:chOff x="465300" y="465400"/>
            <a:chExt cx="8213400" cy="4212750"/>
          </a:xfrm>
        </p:grpSpPr>
        <p:sp>
          <p:nvSpPr>
            <p:cNvPr id="10" name="Google Shape;10;p1"/>
            <p:cNvSpPr/>
            <p:nvPr/>
          </p:nvSpPr>
          <p:spPr>
            <a:xfrm rot="10800000">
              <a:off x="3221100" y="465400"/>
              <a:ext cx="5457600" cy="1395600"/>
            </a:xfrm>
            <a:prstGeom prst="corner">
              <a:avLst>
                <a:gd name="adj1" fmla="val 1582"/>
                <a:gd name="adj2" fmla="val 154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465300" y="3282550"/>
              <a:ext cx="5457600" cy="1395600"/>
            </a:xfrm>
            <a:prstGeom prst="corner">
              <a:avLst>
                <a:gd name="adj1" fmla="val 1582"/>
                <a:gd name="adj2" fmla="val 154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22861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467">
          <p15:clr>
            <a:srgbClr val="EA4335"/>
          </p15:clr>
        </p15:guide>
        <p15:guide id="2" orient="horz" pos="2947">
          <p15:clr>
            <a:srgbClr val="EA4335"/>
          </p15:clr>
        </p15:guide>
        <p15:guide id="3" pos="586">
          <p15:clr>
            <a:srgbClr val="EA4335"/>
          </p15:clr>
        </p15:guide>
        <p15:guide id="4" orient="horz" pos="592">
          <p15:clr>
            <a:srgbClr val="EA4335"/>
          </p15:clr>
        </p15:guide>
        <p15:guide id="5" pos="5174">
          <p15:clr>
            <a:srgbClr val="EA4335"/>
          </p15:clr>
        </p15:guide>
        <p15:guide id="6" orient="horz" pos="2648">
          <p15:clr>
            <a:srgbClr val="EA4335"/>
          </p15:clr>
        </p15:guide>
        <p15:guide id="7" orient="horz" pos="293">
          <p15:clr>
            <a:srgbClr val="EA4335"/>
          </p15:clr>
        </p15:guide>
        <p15:guide id="8" pos="2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 /><Relationship Id="rId7" Type="http://schemas.openxmlformats.org/officeDocument/2006/relationships/hyperlink" Target="https://1drv.ms/b/s!AmPCzSAwiO6FkwJfNru7QCEW-Cn-?e=nRjArB" TargetMode="External" /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8.xml" /><Relationship Id="rId6" Type="http://schemas.openxmlformats.org/officeDocument/2006/relationships/hyperlink" Target="https://1drv.ms/b/s!AmPCzSAwiO6FkwHac1AJ029FHam0?e=6tE9mr" TargetMode="External" /><Relationship Id="rId5" Type="http://schemas.openxmlformats.org/officeDocument/2006/relationships/hyperlink" Target="https://1drv.ms/b/s!AmPCzSAwiO6FkwOXfMAW4g5DjtTp?e=Ygnb7p" TargetMode="External" /><Relationship Id="rId4" Type="http://schemas.openxmlformats.org/officeDocument/2006/relationships/image" Target="../media/image28.pn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14.png" /><Relationship Id="rId5" Type="http://schemas.openxmlformats.org/officeDocument/2006/relationships/image" Target="../media/image13.png" /><Relationship Id="rId4" Type="http://schemas.openxmlformats.org/officeDocument/2006/relationships/image" Target="../media/image1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9.xml" /><Relationship Id="rId4" Type="http://schemas.openxmlformats.org/officeDocument/2006/relationships/image" Target="../media/image17.pn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 /><Relationship Id="rId13" Type="http://schemas.openxmlformats.org/officeDocument/2006/relationships/image" Target="../media/image26.png" /><Relationship Id="rId3" Type="http://schemas.openxmlformats.org/officeDocument/2006/relationships/image" Target="../media/image19.png" /><Relationship Id="rId7" Type="http://schemas.openxmlformats.org/officeDocument/2006/relationships/image" Target="../media/image23.png" /><Relationship Id="rId12" Type="http://schemas.openxmlformats.org/officeDocument/2006/relationships/customXml" Target="../ink/ink4.xml" /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10.xml" /><Relationship Id="rId6" Type="http://schemas.openxmlformats.org/officeDocument/2006/relationships/customXml" Target="../ink/ink1.xml" /><Relationship Id="rId11" Type="http://schemas.openxmlformats.org/officeDocument/2006/relationships/image" Target="../media/image25.png" /><Relationship Id="rId5" Type="http://schemas.openxmlformats.org/officeDocument/2006/relationships/image" Target="../media/image21.gif" /><Relationship Id="rId10" Type="http://schemas.openxmlformats.org/officeDocument/2006/relationships/customXml" Target="../ink/ink3.xml" /><Relationship Id="rId4" Type="http://schemas.openxmlformats.org/officeDocument/2006/relationships/image" Target="../media/image20.png" /><Relationship Id="rId9" Type="http://schemas.openxmlformats.org/officeDocument/2006/relationships/image" Target="../media/image24.png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7CA40-C09A-3B53-C2E3-9E17F10BC1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800"/>
              <a:t>Problem Statement</a:t>
            </a:r>
            <a:endParaRPr lang="en-US" sz="48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3DC61-BFB1-4F1C-BD02-4119E8A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3317" y="3864427"/>
            <a:ext cx="9578238" cy="1299659"/>
          </a:xfrm>
        </p:spPr>
        <p:txBody>
          <a:bodyPr/>
          <a:lstStyle/>
          <a:p>
            <a:pPr marL="76200" indent="0"/>
            <a:r>
              <a:rPr lang="en-IN">
                <a:solidFill>
                  <a:schemeClr val="bg1"/>
                </a:solidFill>
              </a:rPr>
              <a:t>-    </a:t>
            </a:r>
            <a:r>
              <a:rPr lang="en-IN" sz="3200">
                <a:solidFill>
                  <a:schemeClr val="bg1"/>
                </a:solidFill>
              </a:rPr>
              <a:t>Wastage and management of electrical energy consumption</a:t>
            </a:r>
            <a:endParaRPr 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949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BDF1-E561-44DD-A75E-2E393BA1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of Smart 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68E8D-7AB4-A6EA-960F-B5419DD208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/>
              <a:t>1) Will get accurate Bills </a:t>
            </a:r>
          </a:p>
          <a:p>
            <a:pPr marL="101600" indent="0">
              <a:lnSpc>
                <a:spcPct val="114999"/>
              </a:lnSpc>
              <a:buNone/>
            </a:pPr>
            <a:r>
              <a:rPr lang="en-US"/>
              <a:t>2) Can see usage of each devices</a:t>
            </a:r>
          </a:p>
          <a:p>
            <a:pPr marL="101600" indent="0">
              <a:lnSpc>
                <a:spcPct val="114999"/>
              </a:lnSpc>
              <a:buNone/>
            </a:pPr>
            <a:r>
              <a:rPr lang="en-US"/>
              <a:t>3) Can predict monthly and yearly bills</a:t>
            </a:r>
          </a:p>
          <a:p>
            <a:pPr marL="101600" indent="0">
              <a:lnSpc>
                <a:spcPct val="114999"/>
              </a:lnSpc>
              <a:buNone/>
            </a:pPr>
            <a:r>
              <a:rPr lang="en-US"/>
              <a:t>4) Efficiently manage the usage of devices</a:t>
            </a:r>
          </a:p>
          <a:p>
            <a:pPr marL="101600" indent="0">
              <a:lnSpc>
                <a:spcPct val="114999"/>
              </a:lnSpc>
              <a:buNone/>
            </a:pPr>
            <a:endParaRPr lang="en-US"/>
          </a:p>
          <a:p>
            <a:pPr marL="608965" indent="-507365">
              <a:lnSpc>
                <a:spcPct val="114999"/>
              </a:lnSpc>
            </a:pPr>
            <a:endParaRPr lang="en-US"/>
          </a:p>
          <a:p>
            <a:pPr marL="608965" indent="-507365">
              <a:lnSpc>
                <a:spcPct val="114999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52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DDC9D-1212-2AA8-3C29-706D217A7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724" y="713982"/>
            <a:ext cx="9710400" cy="830232"/>
          </a:xfrm>
        </p:spPr>
        <p:txBody>
          <a:bodyPr/>
          <a:lstStyle/>
          <a:p>
            <a:pPr marL="876300" indent="-571500">
              <a:lnSpc>
                <a:spcPct val="114999"/>
              </a:lnSpc>
              <a:buFont typeface="Wingdings"/>
              <a:buChar char="q"/>
            </a:pPr>
            <a:r>
              <a:rPr lang="en-US" sz="4400"/>
              <a:t>Proofs</a:t>
            </a:r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AB278FDD-C43B-871D-F591-3B6897543C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5" t="102" r="9353" b="357"/>
          <a:stretch/>
        </p:blipFill>
        <p:spPr>
          <a:xfrm>
            <a:off x="817945" y="1794766"/>
            <a:ext cx="5010819" cy="2962602"/>
          </a:xfrm>
          <a:prstGeom prst="rect">
            <a:avLst/>
          </a:prstGeom>
        </p:spPr>
      </p:pic>
      <p:pic>
        <p:nvPicPr>
          <p:cNvPr id="7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57A442A-8E58-0D31-CA57-5E6BC6E23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071" y="678553"/>
            <a:ext cx="5443959" cy="2968073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54367E6F-5574-8CC2-9624-B6D90597F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071" y="3817360"/>
            <a:ext cx="5443959" cy="24834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4C1BE8-6B05-D955-86D2-DD15EF9D8A26}"/>
              </a:ext>
            </a:extLst>
          </p:cNvPr>
          <p:cNvSpPr txBox="1"/>
          <p:nvPr/>
        </p:nvSpPr>
        <p:spPr>
          <a:xfrm>
            <a:off x="1425614" y="2158677"/>
            <a:ext cx="380421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‎</a:t>
            </a:r>
            <a:br>
              <a:rPr lang="en-US"/>
            </a:br>
            <a:r>
              <a:rPr lang="en-US"/>
              <a:t>‎</a:t>
            </a:r>
            <a:r>
              <a:rPr lang="en-US">
                <a:hlinkClick r:id="rId5"/>
              </a:rPr>
              <a:t>‎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 </a:t>
            </a:r>
            <a:r>
              <a:rPr lang="en-US"/>
              <a:t>     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EB283-50BE-BD6E-E7CE-EDDB19819355}"/>
              </a:ext>
            </a:extLst>
          </p:cNvPr>
          <p:cNvSpPr txBox="1"/>
          <p:nvPr/>
        </p:nvSpPr>
        <p:spPr>
          <a:xfrm>
            <a:off x="7596971" y="1684236"/>
            <a:ext cx="274319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6"/>
              </a:rPr>
              <a:t>‎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 </a:t>
            </a:r>
            <a:r>
              <a:rPr lang="en-US"/>
              <a:t>     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A93558-8BC4-A73C-AA66-33505E4B55F0}"/>
              </a:ext>
            </a:extLst>
          </p:cNvPr>
          <p:cNvSpPr txBox="1"/>
          <p:nvPr/>
        </p:nvSpPr>
        <p:spPr>
          <a:xfrm>
            <a:off x="7440834" y="3968428"/>
            <a:ext cx="274319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7"/>
              </a:rPr>
              <a:t>‎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 </a:t>
            </a:r>
            <a:r>
              <a:rPr lang="en-US"/>
              <a:t>      </a:t>
            </a:r>
          </a:p>
        </p:txBody>
      </p:sp>
    </p:spTree>
    <p:extLst>
      <p:ext uri="{BB962C8B-B14F-4D97-AF65-F5344CB8AC3E}">
        <p14:creationId xmlns:p14="http://schemas.microsoft.com/office/powerpoint/2010/main" val="2906643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CD31F3-44C2-B50E-D977-024724D39483}"/>
              </a:ext>
            </a:extLst>
          </p:cNvPr>
          <p:cNvSpPr txBox="1"/>
          <p:nvPr/>
        </p:nvSpPr>
        <p:spPr>
          <a:xfrm>
            <a:off x="1473843" y="2332298"/>
            <a:ext cx="8154363" cy="304698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9600" b="1" i="1">
                <a:solidFill>
                  <a:schemeClr val="bg1"/>
                </a:solidFill>
                <a:latin typeface="Ubuntu"/>
              </a:rPr>
              <a:t>⚡</a:t>
            </a:r>
            <a:r>
              <a:rPr lang="en-US" sz="9600" b="1">
                <a:solidFill>
                  <a:schemeClr val="bg1"/>
                </a:solidFill>
                <a:latin typeface="Ubuntu"/>
              </a:rPr>
              <a:t>THANK</a:t>
            </a:r>
            <a:endParaRPr lang="en-US">
              <a:solidFill>
                <a:schemeClr val="bg1"/>
              </a:solidFill>
            </a:endParaRPr>
          </a:p>
          <a:p>
            <a:pPr algn="ctr"/>
            <a:r>
              <a:rPr lang="en-US" sz="9600" b="1">
                <a:solidFill>
                  <a:schemeClr val="bg1"/>
                </a:solidFill>
                <a:latin typeface="Ubuntu"/>
              </a:rPr>
              <a:t> YOU</a:t>
            </a:r>
            <a:r>
              <a:rPr lang="en-US" sz="9600" b="1" i="1">
                <a:solidFill>
                  <a:schemeClr val="bg1"/>
                </a:solidFill>
                <a:latin typeface="Ubuntu"/>
              </a:rPr>
              <a:t>⚡</a:t>
            </a:r>
          </a:p>
        </p:txBody>
      </p:sp>
    </p:spTree>
    <p:extLst>
      <p:ext uri="{BB962C8B-B14F-4D97-AF65-F5344CB8AC3E}">
        <p14:creationId xmlns:p14="http://schemas.microsoft.com/office/powerpoint/2010/main" val="391290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76D6-61B7-C9AB-8B19-0D7735CD5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30" y="85886"/>
            <a:ext cx="9710400" cy="485600"/>
          </a:xfrm>
        </p:spPr>
        <p:txBody>
          <a:bodyPr/>
          <a:lstStyle/>
          <a:p>
            <a:r>
              <a:rPr lang="en-IN"/>
              <a:t>Analysis of responses of Survey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61" y="709361"/>
            <a:ext cx="4399793" cy="25227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667" y="709361"/>
            <a:ext cx="4622420" cy="25003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61" y="3478603"/>
            <a:ext cx="2536780" cy="27199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7080" y="3478603"/>
            <a:ext cx="2710758" cy="27484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7958" y="3478604"/>
            <a:ext cx="5549775" cy="271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6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050" y="239022"/>
            <a:ext cx="3503692" cy="31484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714" y="3478012"/>
            <a:ext cx="3503692" cy="32306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470" y="1378361"/>
            <a:ext cx="3740932" cy="371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18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56850-378D-DED7-8B4E-8E8DA207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1) Smart  Switch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DD8C3-73B6-2075-D646-F831E7AC9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44500" indent="-342900">
              <a:buFont typeface="Arial"/>
              <a:buChar char="•"/>
            </a:pPr>
            <a:r>
              <a:rPr lang="en-US" b="1">
                <a:latin typeface="Ubuntu"/>
              </a:rPr>
              <a:t>Working principle</a:t>
            </a:r>
            <a:r>
              <a:rPr lang="en-US"/>
              <a:t>: </a:t>
            </a:r>
          </a:p>
          <a:p>
            <a:pPr marL="101600" indent="0">
              <a:lnSpc>
                <a:spcPct val="114999"/>
              </a:lnSpc>
              <a:buNone/>
            </a:pPr>
            <a:r>
              <a:rPr lang="en-US"/>
              <a:t>- Detects the absence of Human ==&gt; Accordingly turns Off the Appliances</a:t>
            </a:r>
          </a:p>
          <a:p>
            <a:pPr marL="101600" indent="0">
              <a:lnSpc>
                <a:spcPct val="114999"/>
              </a:lnSpc>
              <a:buNone/>
            </a:pPr>
            <a:r>
              <a:rPr lang="en-US"/>
              <a:t>- Works on the Principle of </a:t>
            </a:r>
            <a:r>
              <a:rPr lang="en-US">
                <a:solidFill>
                  <a:srgbClr val="0DED09"/>
                </a:solidFill>
              </a:rPr>
              <a:t>AI</a:t>
            </a:r>
            <a:r>
              <a:rPr lang="en-US"/>
              <a:t> and uses </a:t>
            </a:r>
            <a:r>
              <a:rPr lang="en-US">
                <a:solidFill>
                  <a:srgbClr val="0DED09"/>
                </a:solidFill>
              </a:rPr>
              <a:t>Natural aggregation algorithm(NAA)</a:t>
            </a:r>
          </a:p>
          <a:p>
            <a:pPr marL="101600" indent="0">
              <a:lnSpc>
                <a:spcPct val="114999"/>
              </a:lnSpc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16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B7E3D-BC1F-F77E-480F-83978F549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4770" y="845433"/>
            <a:ext cx="4297959" cy="4927835"/>
          </a:xfrm>
        </p:spPr>
        <p:txBody>
          <a:bodyPr/>
          <a:lstStyle/>
          <a:p>
            <a:pPr marL="444500" indent="-342900">
              <a:buFont typeface="Arial"/>
              <a:buChar char="•"/>
            </a:pPr>
            <a:r>
              <a:rPr lang="en-US" b="1">
                <a:latin typeface="Ubuntu"/>
              </a:rPr>
              <a:t>Hardware Used</a:t>
            </a:r>
            <a:r>
              <a:rPr lang="en-US"/>
              <a:t>:-</a:t>
            </a:r>
          </a:p>
          <a:p>
            <a:pPr marL="101600" indent="0">
              <a:lnSpc>
                <a:spcPct val="114999"/>
              </a:lnSpc>
              <a:buNone/>
            </a:pPr>
            <a:r>
              <a:rPr lang="en-US"/>
              <a:t>1) Raspberry Pi 3</a:t>
            </a:r>
          </a:p>
          <a:p>
            <a:pPr marL="101600" indent="0">
              <a:lnSpc>
                <a:spcPct val="114999"/>
              </a:lnSpc>
              <a:buNone/>
            </a:pPr>
            <a:r>
              <a:rPr lang="en-US"/>
              <a:t>2) Webcam</a:t>
            </a:r>
          </a:p>
          <a:p>
            <a:pPr marL="101600" indent="0">
              <a:lnSpc>
                <a:spcPct val="114999"/>
              </a:lnSpc>
              <a:buNone/>
            </a:pPr>
            <a:r>
              <a:rPr lang="en-US"/>
              <a:t>3) LED</a:t>
            </a:r>
          </a:p>
          <a:p>
            <a:pPr marL="101600" indent="0">
              <a:lnSpc>
                <a:spcPct val="114999"/>
              </a:lnSpc>
              <a:buNone/>
            </a:pPr>
            <a:r>
              <a:rPr lang="en-US"/>
              <a:t>4) Monitor</a:t>
            </a:r>
          </a:p>
          <a:p>
            <a:pPr marL="444500" indent="-342900">
              <a:lnSpc>
                <a:spcPct val="114999"/>
              </a:lnSpc>
              <a:buFont typeface="Arial"/>
              <a:buChar char="•"/>
            </a:pPr>
            <a:endParaRPr lang="en-US"/>
          </a:p>
          <a:p>
            <a:pPr marL="101600" indent="0">
              <a:lnSpc>
                <a:spcPct val="114999"/>
              </a:lnSpc>
              <a:buNone/>
            </a:pPr>
            <a:endParaRPr lang="en-US"/>
          </a:p>
          <a:p>
            <a:pPr marL="101600" indent="0">
              <a:lnSpc>
                <a:spcPct val="114999"/>
              </a:lnSpc>
              <a:buNone/>
            </a:pPr>
            <a:endParaRPr lang="en-US"/>
          </a:p>
          <a:p>
            <a:pPr marL="101600" indent="0">
              <a:lnSpc>
                <a:spcPct val="114999"/>
              </a:lnSpc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B79070-1218-5C6F-33B9-EF93B3B9BCB0}"/>
              </a:ext>
            </a:extLst>
          </p:cNvPr>
          <p:cNvSpPr txBox="1"/>
          <p:nvPr/>
        </p:nvSpPr>
        <p:spPr>
          <a:xfrm>
            <a:off x="6606988" y="847165"/>
            <a:ext cx="4569758" cy="36370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44500" indent="-342900">
              <a:lnSpc>
                <a:spcPct val="114999"/>
              </a:lnSpc>
              <a:spcBef>
                <a:spcPts val="800"/>
              </a:spcBef>
              <a:buFont typeface="Arial"/>
              <a:buChar char="•"/>
            </a:pPr>
            <a:r>
              <a:rPr lang="en-US" sz="2400" b="1">
                <a:solidFill>
                  <a:schemeClr val="lt1"/>
                </a:solidFill>
                <a:latin typeface="Ubuntu"/>
              </a:rPr>
              <a:t>Software Used</a:t>
            </a:r>
            <a:r>
              <a:rPr lang="en-US" sz="2400">
                <a:solidFill>
                  <a:schemeClr val="lt1"/>
                </a:solidFill>
                <a:latin typeface="Ubuntu Light"/>
              </a:rPr>
              <a:t>:-</a:t>
            </a:r>
            <a:endParaRPr lang="en-US">
              <a:solidFill>
                <a:schemeClr val="lt1"/>
              </a:solidFill>
            </a:endParaRPr>
          </a:p>
          <a:p>
            <a:pPr marL="101600">
              <a:lnSpc>
                <a:spcPct val="114999"/>
              </a:lnSpc>
              <a:spcBef>
                <a:spcPts val="800"/>
              </a:spcBef>
            </a:pPr>
            <a:r>
              <a:rPr lang="en-US" sz="2400">
                <a:solidFill>
                  <a:schemeClr val="lt1"/>
                </a:solidFill>
                <a:latin typeface="Ubuntu Light"/>
              </a:rPr>
              <a:t>1) Python 3.7.3</a:t>
            </a:r>
          </a:p>
          <a:p>
            <a:pPr marL="101600">
              <a:lnSpc>
                <a:spcPct val="114999"/>
              </a:lnSpc>
              <a:spcBef>
                <a:spcPts val="800"/>
              </a:spcBef>
            </a:pPr>
            <a:r>
              <a:rPr lang="en-US" sz="2400">
                <a:solidFill>
                  <a:schemeClr val="lt1"/>
                </a:solidFill>
                <a:latin typeface="Ubuntu Light"/>
              </a:rPr>
              <a:t>       - opencv-4.0.0</a:t>
            </a:r>
          </a:p>
          <a:p>
            <a:pPr marL="101600">
              <a:lnSpc>
                <a:spcPct val="114999"/>
              </a:lnSpc>
              <a:spcBef>
                <a:spcPts val="800"/>
              </a:spcBef>
            </a:pPr>
            <a:r>
              <a:rPr lang="en-US" sz="2400">
                <a:solidFill>
                  <a:schemeClr val="lt1"/>
                </a:solidFill>
                <a:latin typeface="Ubuntu Light"/>
              </a:rPr>
              <a:t>       - </a:t>
            </a:r>
            <a:r>
              <a:rPr lang="en-US" sz="2400" err="1">
                <a:solidFill>
                  <a:schemeClr val="lt1"/>
                </a:solidFill>
                <a:latin typeface="Ubuntu Light"/>
              </a:rPr>
              <a:t>opencv_cartrib</a:t>
            </a:r>
            <a:endParaRPr lang="en-US" sz="2400">
              <a:solidFill>
                <a:schemeClr val="lt1"/>
              </a:solidFill>
              <a:latin typeface="Ubuntu Light"/>
            </a:endParaRPr>
          </a:p>
          <a:p>
            <a:pPr marL="101600">
              <a:lnSpc>
                <a:spcPct val="114999"/>
              </a:lnSpc>
              <a:spcBef>
                <a:spcPts val="800"/>
              </a:spcBef>
            </a:pPr>
            <a:r>
              <a:rPr lang="en-US" sz="2400">
                <a:solidFill>
                  <a:schemeClr val="lt1"/>
                </a:solidFill>
                <a:latin typeface="Ubuntu Light"/>
              </a:rPr>
              <a:t>       - </a:t>
            </a:r>
            <a:r>
              <a:rPr lang="en-US" sz="2400" err="1">
                <a:solidFill>
                  <a:schemeClr val="lt1"/>
                </a:solidFill>
                <a:latin typeface="Ubuntu Light"/>
              </a:rPr>
              <a:t>numpy</a:t>
            </a:r>
            <a:endParaRPr lang="en-US" sz="2400">
              <a:solidFill>
                <a:schemeClr val="lt1"/>
              </a:solidFill>
              <a:latin typeface="Ubuntu Light"/>
            </a:endParaRPr>
          </a:p>
          <a:p>
            <a:pPr marL="101600">
              <a:lnSpc>
                <a:spcPct val="114999"/>
              </a:lnSpc>
              <a:spcBef>
                <a:spcPts val="800"/>
              </a:spcBef>
            </a:pPr>
            <a:r>
              <a:rPr lang="en-US" sz="2400">
                <a:solidFill>
                  <a:schemeClr val="lt1"/>
                </a:solidFill>
                <a:latin typeface="Ubuntu Light"/>
              </a:rPr>
              <a:t>2) </a:t>
            </a:r>
            <a:r>
              <a:rPr lang="en-US" sz="2400" err="1">
                <a:solidFill>
                  <a:schemeClr val="lt1"/>
                </a:solidFill>
                <a:latin typeface="Ubuntu Light"/>
              </a:rPr>
              <a:t>Tensorflow</a:t>
            </a:r>
            <a:r>
              <a:rPr lang="en-US" sz="2400">
                <a:solidFill>
                  <a:schemeClr val="lt1"/>
                </a:solidFill>
                <a:latin typeface="Ubuntu Light"/>
              </a:rPr>
              <a:t> lite</a:t>
            </a:r>
          </a:p>
          <a:p>
            <a:pPr marL="101600">
              <a:lnSpc>
                <a:spcPct val="114999"/>
              </a:lnSpc>
              <a:spcBef>
                <a:spcPts val="800"/>
              </a:spcBef>
            </a:pPr>
            <a:r>
              <a:rPr lang="en-US" sz="2400">
                <a:solidFill>
                  <a:schemeClr val="lt1"/>
                </a:solidFill>
                <a:latin typeface="Ubuntu Light"/>
              </a:rPr>
              <a:t>3) VS</a:t>
            </a:r>
            <a:r>
              <a:rPr lang="en-US"/>
              <a:t> </a:t>
            </a:r>
            <a:r>
              <a:rPr lang="en-US" sz="2400">
                <a:solidFill>
                  <a:schemeClr val="lt1"/>
                </a:solidFill>
                <a:latin typeface="Ubuntu Light"/>
                <a:sym typeface="Ubuntu Light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1857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hape, background pattern&#10;&#10;Description automatically generated">
            <a:extLst>
              <a:ext uri="{FF2B5EF4-FFF2-40B4-BE49-F238E27FC236}">
                <a16:creationId xmlns:a16="http://schemas.microsoft.com/office/drawing/2014/main" id="{347F03A7-5FA6-3C14-8AEB-7BBE77E9B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" y="1681"/>
            <a:ext cx="12189758" cy="6854638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6379134-C2EF-47D8-DBEA-B2B18A0615AD}"/>
              </a:ext>
            </a:extLst>
          </p:cNvPr>
          <p:cNvSpPr/>
          <p:nvPr/>
        </p:nvSpPr>
        <p:spPr>
          <a:xfrm>
            <a:off x="1010770" y="2209801"/>
            <a:ext cx="1815352" cy="9188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accent6">
                    <a:lumMod val="60000"/>
                    <a:lumOff val="40000"/>
                  </a:schemeClr>
                </a:solidFill>
                <a:cs typeface="Arial"/>
              </a:rPr>
              <a:t>Camera as Input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D26E83-1E73-3A92-6D53-72F49601FF5C}"/>
              </a:ext>
            </a:extLst>
          </p:cNvPr>
          <p:cNvSpPr/>
          <p:nvPr/>
        </p:nvSpPr>
        <p:spPr>
          <a:xfrm>
            <a:off x="3801035" y="416858"/>
            <a:ext cx="1815352" cy="9188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solidFill>
                  <a:schemeClr val="accent6">
                    <a:lumMod val="60000"/>
                    <a:lumOff val="40000"/>
                  </a:schemeClr>
                </a:solidFill>
                <a:cs typeface="Arial"/>
              </a:rPr>
              <a:t>Python</a:t>
            </a:r>
            <a:r>
              <a:rPr lang="en-US">
                <a:cs typeface="Arial"/>
              </a:rPr>
              <a:t> </a:t>
            </a:r>
            <a:r>
              <a:rPr lang="en-US" sz="2400">
                <a:solidFill>
                  <a:schemeClr val="accent6">
                    <a:lumMod val="60000"/>
                    <a:lumOff val="40000"/>
                  </a:schemeClr>
                </a:solidFill>
                <a:cs typeface="Arial"/>
              </a:rPr>
              <a:t>Code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661318-7AFA-17DF-9B18-B1C69BA83843}"/>
              </a:ext>
            </a:extLst>
          </p:cNvPr>
          <p:cNvSpPr/>
          <p:nvPr/>
        </p:nvSpPr>
        <p:spPr>
          <a:xfrm>
            <a:off x="6546476" y="1772772"/>
            <a:ext cx="1815352" cy="171449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solidFill>
                  <a:schemeClr val="accent6">
                    <a:lumMod val="60000"/>
                    <a:lumOff val="40000"/>
                  </a:schemeClr>
                </a:solidFill>
                <a:cs typeface="Arial"/>
              </a:rPr>
              <a:t>Human Detection after code execution</a:t>
            </a:r>
            <a:endParaRPr lang="en-US" sz="2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F170F9-99E1-31D2-262D-1E63E4C52E21}"/>
              </a:ext>
            </a:extLst>
          </p:cNvPr>
          <p:cNvSpPr/>
          <p:nvPr/>
        </p:nvSpPr>
        <p:spPr>
          <a:xfrm>
            <a:off x="3801034" y="2209800"/>
            <a:ext cx="1815352" cy="9188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solidFill>
                  <a:schemeClr val="accent6">
                    <a:lumMod val="60000"/>
                    <a:lumOff val="40000"/>
                  </a:schemeClr>
                </a:solidFill>
                <a:cs typeface="Arial"/>
              </a:rPr>
              <a:t>Raspberry Pi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cs typeface="Arial"/>
            </a:endParaRPr>
          </a:p>
        </p:txBody>
      </p:sp>
      <p:pic>
        <p:nvPicPr>
          <p:cNvPr id="8" name="Picture 8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9FA6832D-535B-5087-941C-5F3C59FD7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136" y="4146052"/>
            <a:ext cx="3337111" cy="1950071"/>
          </a:xfrm>
          <a:prstGeom prst="rect">
            <a:avLst/>
          </a:prstGeom>
        </p:spPr>
      </p:pic>
      <p:pic>
        <p:nvPicPr>
          <p:cNvPr id="9" name="Picture 9" descr="A picture containing electronics, black, camera, white&#10;&#10;Description automatically generated">
            <a:extLst>
              <a:ext uri="{FF2B5EF4-FFF2-40B4-BE49-F238E27FC236}">
                <a16:creationId xmlns:a16="http://schemas.microsoft.com/office/drawing/2014/main" id="{B20679C4-5E72-F77E-3C53-542DF28A7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472" y="4078942"/>
            <a:ext cx="2050678" cy="2050677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DEBE91E3-F96D-F046-3F16-6E3E66749785}"/>
              </a:ext>
            </a:extLst>
          </p:cNvPr>
          <p:cNvSpPr/>
          <p:nvPr/>
        </p:nvSpPr>
        <p:spPr>
          <a:xfrm>
            <a:off x="2822133" y="2430287"/>
            <a:ext cx="974911" cy="48185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5BFED3A-5522-B29F-3552-C1803E5F9484}"/>
              </a:ext>
            </a:extLst>
          </p:cNvPr>
          <p:cNvSpPr/>
          <p:nvPr/>
        </p:nvSpPr>
        <p:spPr>
          <a:xfrm rot="5400000">
            <a:off x="4273294" y="1517007"/>
            <a:ext cx="862853" cy="49305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6816CF3-5476-C8FA-0240-1E147E8FFB24}"/>
              </a:ext>
            </a:extLst>
          </p:cNvPr>
          <p:cNvSpPr/>
          <p:nvPr/>
        </p:nvSpPr>
        <p:spPr>
          <a:xfrm>
            <a:off x="5612397" y="2430286"/>
            <a:ext cx="974911" cy="48185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29F94A5-8493-FF07-27E8-56E13E674DB4}"/>
              </a:ext>
            </a:extLst>
          </p:cNvPr>
          <p:cNvSpPr/>
          <p:nvPr/>
        </p:nvSpPr>
        <p:spPr>
          <a:xfrm>
            <a:off x="9269505" y="1402975"/>
            <a:ext cx="1815352" cy="24989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solidFill>
                  <a:schemeClr val="accent6">
                    <a:lumMod val="60000"/>
                    <a:lumOff val="40000"/>
                  </a:schemeClr>
                </a:solidFill>
                <a:cs typeface="Arial"/>
              </a:rPr>
              <a:t>Switch gets Off when no Human Detected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4D94B14-306D-0112-7EFD-517867FD469B}"/>
              </a:ext>
            </a:extLst>
          </p:cNvPr>
          <p:cNvSpPr/>
          <p:nvPr/>
        </p:nvSpPr>
        <p:spPr>
          <a:xfrm>
            <a:off x="8357838" y="2430286"/>
            <a:ext cx="974911" cy="48185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8" descr="Icon&#10;&#10;Description automatically generated">
            <a:extLst>
              <a:ext uri="{FF2B5EF4-FFF2-40B4-BE49-F238E27FC236}">
                <a16:creationId xmlns:a16="http://schemas.microsoft.com/office/drawing/2014/main" id="{DE5CDCEF-8F85-07CE-11E1-708AE5282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1930" y="4141695"/>
            <a:ext cx="2126877" cy="212687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21D5A1D-E467-F970-4D79-C7A1A3BEB54A}"/>
                  </a:ext>
                </a:extLst>
              </p14:cNvPr>
              <p14:cNvContentPartPr/>
              <p14:nvPr/>
            </p14:nvContentPartPr>
            <p14:xfrm>
              <a:off x="2921934" y="4548863"/>
              <a:ext cx="2771775" cy="1800224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21D5A1D-E467-F970-4D79-C7A1A3BEB5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03926" y="4530897"/>
                <a:ext cx="2807431" cy="18357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20E0F00-22CD-07F4-859A-0FB0CD066412}"/>
                  </a:ext>
                </a:extLst>
              </p14:cNvPr>
              <p14:cNvContentPartPr/>
              <p14:nvPr/>
            </p14:nvContentPartPr>
            <p14:xfrm>
              <a:off x="5532903" y="4288119"/>
              <a:ext cx="4752975" cy="2209799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20E0F00-22CD-07F4-859A-0FB0CD06641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14906" y="4270133"/>
                <a:ext cx="4788609" cy="22454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B587E5B-A58D-EC7D-75B1-85C97E7362C4}"/>
                  </a:ext>
                </a:extLst>
              </p14:cNvPr>
              <p14:cNvContentPartPr/>
              <p14:nvPr/>
            </p14:nvContentPartPr>
            <p14:xfrm>
              <a:off x="2910728" y="4557992"/>
              <a:ext cx="2838450" cy="184785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B587E5B-A58D-EC7D-75B1-85C97E7362C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47675" y="4495054"/>
                <a:ext cx="2964195" cy="1973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9896C1A-FA7A-A8CB-45B7-117C48DAEFE1}"/>
                  </a:ext>
                </a:extLst>
              </p14:cNvPr>
              <p14:cNvContentPartPr/>
              <p14:nvPr/>
            </p14:nvContentPartPr>
            <p14:xfrm>
              <a:off x="5521698" y="4243719"/>
              <a:ext cx="4800600" cy="2295525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9896C1A-FA7A-A8CB-45B7-117C48DAEFE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58651" y="4180803"/>
                <a:ext cx="4926334" cy="242099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0733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762A-28C2-38DF-A20F-BF0173032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/>
              <a:t>Good reasons for using a smart switch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4DB02-CE66-EA0F-5874-CC41D596F8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lnSpc>
                <a:spcPct val="114999"/>
              </a:lnSpc>
              <a:buNone/>
            </a:pPr>
            <a:r>
              <a:rPr lang="en-US"/>
              <a:t>1) Smart switch is often easier and more convenient to use.</a:t>
            </a:r>
          </a:p>
          <a:p>
            <a:pPr marL="101600" indent="0">
              <a:lnSpc>
                <a:spcPct val="114999"/>
              </a:lnSpc>
              <a:buNone/>
            </a:pPr>
            <a:r>
              <a:rPr lang="en-US"/>
              <a:t>2) Helps a lot in dark (absence of light) conditions .</a:t>
            </a:r>
          </a:p>
          <a:p>
            <a:pPr marL="101600" indent="0">
              <a:lnSpc>
                <a:spcPct val="114999"/>
              </a:lnSpc>
              <a:buNone/>
            </a:pPr>
            <a:r>
              <a:rPr lang="en-US"/>
              <a:t>3) programmable timing</a:t>
            </a:r>
          </a:p>
          <a:p>
            <a:pPr marL="101600" indent="0">
              <a:lnSpc>
                <a:spcPct val="114999"/>
              </a:lnSpc>
              <a:buNone/>
            </a:pPr>
            <a:r>
              <a:rPr lang="en-US"/>
              <a:t>4) Ambiance</a:t>
            </a:r>
          </a:p>
          <a:p>
            <a:pPr marL="101600" indent="0">
              <a:lnSpc>
                <a:spcPct val="114999"/>
              </a:lnSpc>
              <a:buNone/>
            </a:pPr>
            <a:r>
              <a:rPr lang="en-US"/>
              <a:t>5) Cost Saving</a:t>
            </a:r>
          </a:p>
        </p:txBody>
      </p:sp>
    </p:spTree>
    <p:extLst>
      <p:ext uri="{BB962C8B-B14F-4D97-AF65-F5344CB8AC3E}">
        <p14:creationId xmlns:p14="http://schemas.microsoft.com/office/powerpoint/2010/main" val="457628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3CBA-C924-E751-8920-9E452CFF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Smart Meters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1CE0-D6CA-AD4E-7773-C40024277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6475" y="2220954"/>
            <a:ext cx="10462875" cy="3717600"/>
          </a:xfrm>
        </p:spPr>
        <p:txBody>
          <a:bodyPr/>
          <a:lstStyle/>
          <a:p>
            <a:pPr marL="608965" indent="-507365"/>
            <a:r>
              <a:rPr lang="en-US"/>
              <a:t>Smart meter is basically a electric meter which not only gives the monthly consumption of electricity, but also gives the detail analysis .</a:t>
            </a:r>
          </a:p>
          <a:p>
            <a:pPr marL="608965" indent="-507365">
              <a:lnSpc>
                <a:spcPct val="114999"/>
              </a:lnSpc>
            </a:pPr>
            <a:endParaRPr lang="en-US"/>
          </a:p>
          <a:p>
            <a:pPr marL="608965" indent="-507365">
              <a:lnSpc>
                <a:spcPct val="114999"/>
              </a:lnSpc>
            </a:pPr>
            <a:r>
              <a:rPr lang="en-US"/>
              <a:t>Components include in Smart meters are : Power System, Micro controller and communications interface.</a:t>
            </a:r>
          </a:p>
        </p:txBody>
      </p:sp>
    </p:spTree>
    <p:extLst>
      <p:ext uri="{BB962C8B-B14F-4D97-AF65-F5344CB8AC3E}">
        <p14:creationId xmlns:p14="http://schemas.microsoft.com/office/powerpoint/2010/main" val="3407278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0CF9-6CE0-67FD-AA19-78FB069BE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256" y="824470"/>
            <a:ext cx="9710400" cy="485600"/>
          </a:xfrm>
        </p:spPr>
        <p:txBody>
          <a:bodyPr/>
          <a:lstStyle/>
          <a:p>
            <a:r>
              <a:rPr lang="en-US"/>
              <a:t>2) Smart Meter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436BA-684A-2884-B965-DEA3ADC97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79" y="1308966"/>
            <a:ext cx="10834350" cy="4812975"/>
          </a:xfrm>
        </p:spPr>
        <p:txBody>
          <a:bodyPr/>
          <a:lstStyle/>
          <a:p>
            <a:pPr marL="444500" indent="-342900">
              <a:buFont typeface="Wingdings"/>
              <a:buChar char="q"/>
            </a:pPr>
            <a:r>
              <a:rPr lang="en-US"/>
              <a:t>- This smart meter will help us to analyze the energy consumption of every appliances/devices and will also generate real time power consumption of every devices. This Smart Meter uses </a:t>
            </a:r>
            <a:r>
              <a:rPr lang="en-US" b="1">
                <a:solidFill>
                  <a:srgbClr val="0DED09"/>
                </a:solidFill>
              </a:rPr>
              <a:t>Data Science </a:t>
            </a:r>
            <a:r>
              <a:rPr lang="en-US">
                <a:solidFill>
                  <a:schemeClr val="bg1"/>
                </a:solidFill>
              </a:rPr>
              <a:t>for analyzing the data of electricity consumption of devices.</a:t>
            </a:r>
          </a:p>
          <a:p>
            <a:pPr marL="444500" indent="-342900">
              <a:lnSpc>
                <a:spcPct val="114999"/>
              </a:lnSpc>
              <a:buFont typeface="Wingdings"/>
              <a:buChar char="q"/>
            </a:pPr>
            <a:r>
              <a:rPr lang="en-US">
                <a:solidFill>
                  <a:schemeClr val="bg1"/>
                </a:solidFill>
              </a:rPr>
              <a:t>- This smart meter is computer application based, with the help computer, data analyzing will be easy.</a:t>
            </a:r>
          </a:p>
          <a:p>
            <a:pPr marL="444500" indent="-342900">
              <a:lnSpc>
                <a:spcPct val="114999"/>
              </a:lnSpc>
              <a:buFont typeface="Wingdings"/>
              <a:buChar char="q"/>
            </a:pPr>
            <a:r>
              <a:rPr lang="en-US">
                <a:solidFill>
                  <a:schemeClr val="bg1"/>
                </a:solidFill>
              </a:rPr>
              <a:t>- With  the help this device we can get energy consumption statistics</a:t>
            </a:r>
          </a:p>
          <a:p>
            <a:pPr marL="101600" indent="0">
              <a:lnSpc>
                <a:spcPct val="114999"/>
              </a:lnSpc>
              <a:buNone/>
            </a:pPr>
            <a:r>
              <a:rPr lang="en-US">
                <a:solidFill>
                  <a:schemeClr val="bg1"/>
                </a:solidFill>
              </a:rPr>
              <a:t>Of every single devices and on the daily basis ,weekly basis , monthly basis and yearly basis . From which we can get a perfect idea of appliances consuming more energy and we can easily replace those with new advanced devices.    </a:t>
            </a:r>
          </a:p>
        </p:txBody>
      </p:sp>
    </p:spTree>
    <p:extLst>
      <p:ext uri="{BB962C8B-B14F-4D97-AF65-F5344CB8AC3E}">
        <p14:creationId xmlns:p14="http://schemas.microsoft.com/office/powerpoint/2010/main" val="805972525"/>
      </p:ext>
    </p:extLst>
  </p:cSld>
  <p:clrMapOvr>
    <a:masterClrMapping/>
  </p:clrMapOvr>
</p:sld>
</file>

<file path=ppt/theme/theme1.xml><?xml version="1.0" encoding="utf-8"?>
<a:theme xmlns:a="http://schemas.openxmlformats.org/drawingml/2006/main" name="Isidore template">
  <a:themeElements>
    <a:clrScheme name="Custom 347">
      <a:dk1>
        <a:srgbClr val="0D0335"/>
      </a:dk1>
      <a:lt1>
        <a:srgbClr val="FFFFFF"/>
      </a:lt1>
      <a:dk2>
        <a:srgbClr val="573F68"/>
      </a:dk2>
      <a:lt2>
        <a:srgbClr val="E9DDEC"/>
      </a:lt2>
      <a:accent1>
        <a:srgbClr val="E9204E"/>
      </a:accent1>
      <a:accent2>
        <a:srgbClr val="ED4636"/>
      </a:accent2>
      <a:accent3>
        <a:srgbClr val="FCB42E"/>
      </a:accent3>
      <a:accent4>
        <a:srgbClr val="94C486"/>
      </a:accent4>
      <a:accent5>
        <a:srgbClr val="39B8E3"/>
      </a:accent5>
      <a:accent6>
        <a:srgbClr val="412D8C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PBL PROJECT_06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Isidore template</vt:lpstr>
      <vt:lpstr>Problem Statement</vt:lpstr>
      <vt:lpstr>Analysis of responses of Survey</vt:lpstr>
      <vt:lpstr>PowerPoint Presentation</vt:lpstr>
      <vt:lpstr>1) Smart  Switch</vt:lpstr>
      <vt:lpstr>PowerPoint Presentation</vt:lpstr>
      <vt:lpstr>PowerPoint Presentation</vt:lpstr>
      <vt:lpstr>Good reasons for using a smart switch</vt:lpstr>
      <vt:lpstr>Smart Meters </vt:lpstr>
      <vt:lpstr>2) Smart Meter</vt:lpstr>
      <vt:lpstr>Advantages of Smart Meters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HARDIK VANGA</dc:creator>
  <cp:lastModifiedBy>Himanshu Rule</cp:lastModifiedBy>
  <cp:revision>3</cp:revision>
  <dcterms:created xsi:type="dcterms:W3CDTF">2022-05-05T08:53:40Z</dcterms:created>
  <dcterms:modified xsi:type="dcterms:W3CDTF">2022-07-22T06:48:04Z</dcterms:modified>
</cp:coreProperties>
</file>