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779" y="384575"/>
            <a:ext cx="6253317" cy="18164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en-US" sz="4400" b="1" dirty="0"/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br>
              <a:rPr lang="en-US" sz="4000" dirty="0"/>
            </a:br>
            <a:r>
              <a:rPr lang="en-US" sz="3000" dirty="0"/>
              <a:t>IBM Applied Data Science Capstone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7810" y="4656965"/>
            <a:ext cx="6269347" cy="10214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Himanshu Baswal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June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7"/>
            <a:ext cx="4635315" cy="685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D4C62-EB3D-45FE-A6C3-A47447B17A37}"/>
              </a:ext>
            </a:extLst>
          </p:cNvPr>
          <p:cNvSpPr txBox="1"/>
          <p:nvPr/>
        </p:nvSpPr>
        <p:spPr>
          <a:xfrm>
            <a:off x="5580668" y="2960021"/>
            <a:ext cx="522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Clustering Bus Stations in Bengaluru, India</a:t>
            </a:r>
            <a:endParaRPr lang="en-IN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07D-A761-48B3-A940-77AD399C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8AE5-8D4C-4B42-A1EB-38CA03D9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86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Location of Bus station is important decisions because that will determine whether it was effective to create it in the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Objective : To analyze and select the best location in the city of Bengaluru, India to open multiple bus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This project is important as the city has expanded its area to 741 km2. This has resulted in need for connecting the area at the border of the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Business Question : In Bengaluru, after the expansion of the city to 741km2, the newer area of the city needs to connect to the mainland, where would you recommend that they set up bus stations?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FEB5-4997-414D-8EBA-9D9FE2D5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3195-8151-4510-8843-AE70E35B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778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required: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of neighborhoods in Bengaluru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Latitude and Longitude of the neighborhoods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Venue data, particularly data related to bus stations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1168" lvl="1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Sources of data: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Wikipedia page for neighbourhoods (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https://commons.wikimedia.org/wiki/Category:Suburbs_of_Bangalore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Geocoder package for latitude and longitude coordinates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406364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DCC7-12FE-4B5E-94EA-D28126D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07BD-E15B-4716-A5BE-0818AA17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 scraping Wikipedia page for neighborhoods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Get latitude and longitude coordinates using Geocoder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 Foursquare API to get venue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Group data by neighborhood and taking the mean of the frequency of occurrence of                              each venue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Filter venue category by Bus Station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Perform clustering on the data by using 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Visualize the clusters in a map using Folium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2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96D2-2705-4A38-97FD-6F035200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248D-6F19-45BA-ADF2-08DA142A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Categorized the neighborhoods into 3 clusters: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 0 : Neighborhoods with highest </a:t>
            </a:r>
          </a:p>
          <a:p>
            <a:pPr marL="201168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	           concentration of Bus Stations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 1 : Neighborhoods with lowest </a:t>
            </a:r>
          </a:p>
          <a:p>
            <a:pPr marL="201168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concentration of Bus Stations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 2 : Neighborhoods with moderate </a:t>
            </a:r>
          </a:p>
          <a:p>
            <a:pPr marL="201168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concentration of Bus Stations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277FC-B3E9-4517-B927-72D1093A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56" y="2108201"/>
            <a:ext cx="4619434" cy="382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E0A9F-BF65-4EBC-9F1E-F1A40B4D2361}"/>
              </a:ext>
            </a:extLst>
          </p:cNvPr>
          <p:cNvSpPr txBox="1"/>
          <p:nvPr/>
        </p:nvSpPr>
        <p:spPr>
          <a:xfrm>
            <a:off x="7277494" y="5995446"/>
            <a:ext cx="461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Figure 1: Visuals of the Clustered neighborhoods in Bengaluru</a:t>
            </a:r>
            <a:endParaRPr lang="en-IN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4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BCD0-5A2E-4B80-81D5-9D9C9BCE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6B2-B9A5-4C5D-A877-A150236B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Most of the bus stations are concentrated in the central area of the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Highest number in cluster 0 and moderate number in cluster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 1 has very low number to no bus stations in the neighborhood.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This project considered only the frequency of occurrence of bus stations, there are other factors such as population density in the cluster 1 and cluster 2, land availability, economic indulgence of the people living in the outer parts of the city and whether the people living in cluster 1 and 2 do really require a bus station for commute.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0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16BB-D1CE-41A2-A12E-975CF432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FFB5-070E-4EAB-A8F5-125EF804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 this project, we have gone through the process of identifying the business problem, specifying the data required, extracting and preparing the data, performing machine learning by clustering the data into 3 clusters based on their similarities, and lastly providing recommendations to the relevant stakeholders i.e., council of development in the city (BBMP) to open bus stations.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Answer to the business question : The neighborhoods in cluster 1 and 2 are the most preferred locations to open a new bus station.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131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{E2ACC5F9-809C-4DB9-BB20-559B5517BE3C}tf56160789_win32</Template>
  <TotalTime>67</TotalTime>
  <Words>543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Coursera Capstone IBM Applied Data Science Capstone  </vt:lpstr>
      <vt:lpstr>Business Problem</vt:lpstr>
      <vt:lpstr>Data Description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  </dc:title>
  <dc:creator>Himanshu</dc:creator>
  <cp:lastModifiedBy>Himanshu</cp:lastModifiedBy>
  <cp:revision>6</cp:revision>
  <dcterms:created xsi:type="dcterms:W3CDTF">2021-06-25T12:27:55Z</dcterms:created>
  <dcterms:modified xsi:type="dcterms:W3CDTF">2021-06-25T13:34:56Z</dcterms:modified>
</cp:coreProperties>
</file>