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Text &lt;-&gt; Speech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HTML &amp; JavaScript Application for Text and Speech Conversion</a:t>
            </a:r>
          </a:p>
          <a:p>
            <a:r>
              <a:rPr dirty="0"/>
              <a:t>Author: (</a:t>
            </a:r>
            <a:r>
              <a:rPr lang="en-US" dirty="0"/>
              <a:t>Himanshu Bisht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52" y="2191929"/>
            <a:ext cx="8229600" cy="1143000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simple web-based application that allows users to convert text to speech and vice versa.</a:t>
            </a:r>
          </a:p>
          <a:p>
            <a:r>
              <a:t>Built using HTML, CSS, and JavaScript.</a:t>
            </a:r>
          </a:p>
          <a:p>
            <a:r>
              <a:t>Two main functionalities:</a:t>
            </a:r>
          </a:p>
          <a:p>
            <a:r>
              <a:t>1. Text to Speech: Convert typed text to speech.</a:t>
            </a:r>
          </a:p>
          <a:p>
            <a:r>
              <a:t>2. Speech to Text: Convert recorded speech to text.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HTML structure is divided into two main sections:</a:t>
            </a:r>
          </a:p>
          <a:p>
            <a:r>
              <a:t>1. Text to Speech Section</a:t>
            </a:r>
          </a:p>
          <a:p>
            <a:r>
              <a:t>2. Speech to Text Section</a:t>
            </a:r>
          </a:p>
          <a:p>
            <a:r>
              <a:t>Each section is represented in HTML with corresponding IDs and classes for easy styling and JavaScript functionality.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to Speech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Elements:</a:t>
            </a:r>
          </a:p>
          <a:p>
            <a:r>
              <a:t>- A &lt;textarea&gt; for typing text.</a:t>
            </a:r>
          </a:p>
          <a:p>
            <a:r>
              <a:t>- A &lt;select&gt; dropdown for language selection.</a:t>
            </a:r>
          </a:p>
          <a:p>
            <a:r>
              <a:t>- A 'Listen' button to trigger the speech output.</a:t>
            </a:r>
          </a:p>
          <a:p>
            <a:r>
              <a:t>JavaScript is used to handle text-to-speech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Speech to Text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Elements:</a:t>
            </a:r>
          </a:p>
          <a:p>
            <a:r>
              <a:t>- A &lt;textarea&gt; for displaying the converted text from recorded speech.</a:t>
            </a:r>
          </a:p>
          <a:p>
            <a:r>
              <a:t>- A 'Record' button to start recording the speech.</a:t>
            </a:r>
          </a:p>
          <a:p>
            <a:r>
              <a:t>JavaScript handles the speech-to-text conversion.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Flexbox Layout for centering the content.</a:t>
            </a:r>
          </a:p>
          <a:p>
            <a:r>
              <a:t>- Hover Effects for interactive buttons.</a:t>
            </a:r>
          </a:p>
          <a:p>
            <a:r>
              <a:t>- Custom styles for buttons, textareas, and selection boxes to improve user experience.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showSection() function: Switches between Text-to-Speech and Speech-to-Text sections.</a:t>
            </a:r>
          </a:p>
          <a:p>
            <a:r>
              <a:t>- Speech synthesis for Text-to-Speech.</a:t>
            </a:r>
          </a:p>
          <a:p>
            <a:r>
              <a:t>- Speech recognition for Speech-to-Text.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a live demo or screenshots of the application.</a:t>
            </a:r>
          </a:p>
          <a:p>
            <a:r>
              <a:t>- Display how the user interacts with the 'Text to Speech' and 'Speech to Text' sections.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This web app is a simple and useful tool for converting between text and speech.</a:t>
            </a:r>
          </a:p>
          <a:p>
            <a:r>
              <a:t>- Potential applications: accessibility tools, voice assistants, and language learning.</a:t>
            </a:r>
          </a:p>
          <a:p>
            <a:r>
              <a:t>- Open for future improvements, such as adding more languages and speech synthesis options.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341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Text &lt;-&gt; Speech Converter</vt:lpstr>
      <vt:lpstr>Introduction</vt:lpstr>
      <vt:lpstr>Overview of the HTML Structure</vt:lpstr>
      <vt:lpstr>Text to Speech Section</vt:lpstr>
      <vt:lpstr>Speech to Text Section</vt:lpstr>
      <vt:lpstr>CSS Styling</vt:lpstr>
      <vt:lpstr>JavaScript Functionality</vt:lpstr>
      <vt:lpstr>Demo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&lt;-&gt; Speech Converter</dc:title>
  <dc:subject/>
  <dc:creator/>
  <cp:keywords/>
  <dc:description>generated using python-pptx</dc:description>
  <cp:lastModifiedBy>HIMANSHU  BISHT</cp:lastModifiedBy>
  <cp:revision>3</cp:revision>
  <dcterms:created xsi:type="dcterms:W3CDTF">2013-01-27T09:14:16Z</dcterms:created>
  <dcterms:modified xsi:type="dcterms:W3CDTF">2025-01-02T14:14:50Z</dcterms:modified>
  <cp:category/>
</cp:coreProperties>
</file>