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3A6DC-00EB-4B4B-AB79-80FFE1F551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B85A3F-2A4B-4CA2-83FB-EBC294CEABA7}">
      <dgm:prSet custT="1"/>
      <dgm:spPr/>
      <dgm:t>
        <a:bodyPr/>
        <a:lstStyle/>
        <a:p>
          <a:r>
            <a:rPr lang="en-US" sz="1600" dirty="0"/>
            <a:t>1. Text to Speech Conversion</a:t>
          </a:r>
        </a:p>
      </dgm:t>
    </dgm:pt>
    <dgm:pt modelId="{6A9868EF-9109-4E88-9ED1-AC7E02C18639}" type="parTrans" cxnId="{C4D5A394-A7D0-4CBF-8E4C-E28F8874D7DB}">
      <dgm:prSet/>
      <dgm:spPr/>
      <dgm:t>
        <a:bodyPr/>
        <a:lstStyle/>
        <a:p>
          <a:endParaRPr lang="en-US"/>
        </a:p>
      </dgm:t>
    </dgm:pt>
    <dgm:pt modelId="{EBC6989E-6926-455E-8A79-DA32C658FAF3}" type="sibTrans" cxnId="{C4D5A394-A7D0-4CBF-8E4C-E28F8874D7DB}">
      <dgm:prSet/>
      <dgm:spPr/>
      <dgm:t>
        <a:bodyPr/>
        <a:lstStyle/>
        <a:p>
          <a:endParaRPr lang="en-US"/>
        </a:p>
      </dgm:t>
    </dgm:pt>
    <dgm:pt modelId="{3DE0C3C2-57F4-4045-AB92-CC704D7498A4}">
      <dgm:prSet custT="1"/>
      <dgm:spPr/>
      <dgm:t>
        <a:bodyPr/>
        <a:lstStyle/>
        <a:p>
          <a:r>
            <a:rPr lang="en-US" sz="1600" dirty="0"/>
            <a:t>- Input text and listen to it being read aloud</a:t>
          </a:r>
        </a:p>
      </dgm:t>
    </dgm:pt>
    <dgm:pt modelId="{69A90F25-91C2-4350-97F9-4586D3D6B9DF}" type="parTrans" cxnId="{E0C1BE69-A5D6-4530-BF49-B3AA99DE18E9}">
      <dgm:prSet/>
      <dgm:spPr/>
      <dgm:t>
        <a:bodyPr/>
        <a:lstStyle/>
        <a:p>
          <a:endParaRPr lang="en-US"/>
        </a:p>
      </dgm:t>
    </dgm:pt>
    <dgm:pt modelId="{BDA6CAD3-24E7-4060-B782-1828DAD4675B}" type="sibTrans" cxnId="{E0C1BE69-A5D6-4530-BF49-B3AA99DE18E9}">
      <dgm:prSet/>
      <dgm:spPr/>
      <dgm:t>
        <a:bodyPr/>
        <a:lstStyle/>
        <a:p>
          <a:endParaRPr lang="en-US"/>
        </a:p>
      </dgm:t>
    </dgm:pt>
    <dgm:pt modelId="{40F1E59F-396C-4E1B-9B84-BCB9E48B8F68}">
      <dgm:prSet custT="1"/>
      <dgm:spPr/>
      <dgm:t>
        <a:bodyPr/>
        <a:lstStyle/>
        <a:p>
          <a:r>
            <a:rPr lang="en-US" sz="1600" dirty="0"/>
            <a:t>- Supports multiple voice options</a:t>
          </a:r>
        </a:p>
      </dgm:t>
    </dgm:pt>
    <dgm:pt modelId="{AB11FE9E-8F8C-4748-958A-498040753223}" type="parTrans" cxnId="{4A94D039-08B3-4CA4-89C4-F52CA7B46522}">
      <dgm:prSet/>
      <dgm:spPr/>
      <dgm:t>
        <a:bodyPr/>
        <a:lstStyle/>
        <a:p>
          <a:endParaRPr lang="en-US"/>
        </a:p>
      </dgm:t>
    </dgm:pt>
    <dgm:pt modelId="{47D5752D-4AE0-421C-B364-E0285BEBCA48}" type="sibTrans" cxnId="{4A94D039-08B3-4CA4-89C4-F52CA7B46522}">
      <dgm:prSet/>
      <dgm:spPr/>
      <dgm:t>
        <a:bodyPr/>
        <a:lstStyle/>
        <a:p>
          <a:endParaRPr lang="en-US"/>
        </a:p>
      </dgm:t>
    </dgm:pt>
    <dgm:pt modelId="{ED88BC2A-55F2-4361-BAD7-3E5115D6519C}">
      <dgm:prSet custT="1"/>
      <dgm:spPr/>
      <dgm:t>
        <a:bodyPr/>
        <a:lstStyle/>
        <a:p>
          <a:r>
            <a:rPr lang="en-US" sz="1600" dirty="0"/>
            <a:t>2. Speech to Text Conversion</a:t>
          </a:r>
        </a:p>
      </dgm:t>
    </dgm:pt>
    <dgm:pt modelId="{5C53BC16-69F3-4811-A163-F36B5E8E0F4A}" type="parTrans" cxnId="{5A90C8FE-9A3D-4FDB-83B4-C87242A399B4}">
      <dgm:prSet/>
      <dgm:spPr/>
      <dgm:t>
        <a:bodyPr/>
        <a:lstStyle/>
        <a:p>
          <a:endParaRPr lang="en-US"/>
        </a:p>
      </dgm:t>
    </dgm:pt>
    <dgm:pt modelId="{375F9ADA-D9F0-4663-8D74-1553FBFE9C2B}" type="sibTrans" cxnId="{5A90C8FE-9A3D-4FDB-83B4-C87242A399B4}">
      <dgm:prSet/>
      <dgm:spPr/>
      <dgm:t>
        <a:bodyPr/>
        <a:lstStyle/>
        <a:p>
          <a:endParaRPr lang="en-US"/>
        </a:p>
      </dgm:t>
    </dgm:pt>
    <dgm:pt modelId="{E1316219-0F31-4836-B7FB-35DBC51EE547}">
      <dgm:prSet custT="1"/>
      <dgm:spPr/>
      <dgm:t>
        <a:bodyPr/>
        <a:lstStyle/>
        <a:p>
          <a:r>
            <a:rPr lang="en-US" sz="1400" dirty="0"/>
            <a:t>- </a:t>
          </a:r>
          <a:r>
            <a:rPr lang="en-US" sz="1600" dirty="0"/>
            <a:t>Speak and transcribe speech into text</a:t>
          </a:r>
          <a:endParaRPr lang="en-US" sz="1400" dirty="0"/>
        </a:p>
      </dgm:t>
    </dgm:pt>
    <dgm:pt modelId="{19146C65-299D-4325-8E47-A788A635FD67}" type="parTrans" cxnId="{1348B941-D7A4-48C0-8904-2344F3DFE77D}">
      <dgm:prSet/>
      <dgm:spPr/>
      <dgm:t>
        <a:bodyPr/>
        <a:lstStyle/>
        <a:p>
          <a:endParaRPr lang="en-US"/>
        </a:p>
      </dgm:t>
    </dgm:pt>
    <dgm:pt modelId="{E54C8CC4-685D-4F41-AF6E-08A50D82142E}" type="sibTrans" cxnId="{1348B941-D7A4-48C0-8904-2344F3DFE77D}">
      <dgm:prSet/>
      <dgm:spPr/>
      <dgm:t>
        <a:bodyPr/>
        <a:lstStyle/>
        <a:p>
          <a:endParaRPr lang="en-US"/>
        </a:p>
      </dgm:t>
    </dgm:pt>
    <dgm:pt modelId="{537F92FA-AB8A-4B81-96EA-CB644800B66C}">
      <dgm:prSet custT="1"/>
      <dgm:spPr/>
      <dgm:t>
        <a:bodyPr/>
        <a:lstStyle/>
        <a:p>
          <a:r>
            <a:rPr lang="en-US" sz="1600" dirty="0"/>
            <a:t>- Provides language selection for accuracy</a:t>
          </a:r>
        </a:p>
      </dgm:t>
    </dgm:pt>
    <dgm:pt modelId="{B971CEE1-8AF1-464A-B83E-59235F09F7F3}" type="parTrans" cxnId="{F9B8B7F8-1675-4A8F-8418-020568338304}">
      <dgm:prSet/>
      <dgm:spPr/>
      <dgm:t>
        <a:bodyPr/>
        <a:lstStyle/>
        <a:p>
          <a:endParaRPr lang="en-US"/>
        </a:p>
      </dgm:t>
    </dgm:pt>
    <dgm:pt modelId="{50CDEE0A-6CD6-4BFC-B541-9CBD68AB5D33}" type="sibTrans" cxnId="{F9B8B7F8-1675-4A8F-8418-020568338304}">
      <dgm:prSet/>
      <dgm:spPr/>
      <dgm:t>
        <a:bodyPr/>
        <a:lstStyle/>
        <a:p>
          <a:endParaRPr lang="en-US"/>
        </a:p>
      </dgm:t>
    </dgm:pt>
    <dgm:pt modelId="{4376CC98-DEE6-4190-A83F-090126DAFF9B}" type="pres">
      <dgm:prSet presAssocID="{0D83A6DC-00EB-4B4B-AB79-80FFE1F55195}" presName="root" presStyleCnt="0">
        <dgm:presLayoutVars>
          <dgm:dir/>
          <dgm:resizeHandles val="exact"/>
        </dgm:presLayoutVars>
      </dgm:prSet>
      <dgm:spPr/>
    </dgm:pt>
    <dgm:pt modelId="{8A0A4D2B-849E-4B07-9207-7E3C8E17DADD}" type="pres">
      <dgm:prSet presAssocID="{28B85A3F-2A4B-4CA2-83FB-EBC294CEABA7}" presName="compNode" presStyleCnt="0"/>
      <dgm:spPr/>
    </dgm:pt>
    <dgm:pt modelId="{399D474A-131E-4EB3-A766-D82703E41F2A}" type="pres">
      <dgm:prSet presAssocID="{28B85A3F-2A4B-4CA2-83FB-EBC294CEAB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BD232E4F-471C-46A1-9D0D-8BB8A4926745}" type="pres">
      <dgm:prSet presAssocID="{28B85A3F-2A4B-4CA2-83FB-EBC294CEABA7}" presName="spaceRect" presStyleCnt="0"/>
      <dgm:spPr/>
    </dgm:pt>
    <dgm:pt modelId="{58CE1B7A-B71C-4BC6-B636-BE88C6EE9C71}" type="pres">
      <dgm:prSet presAssocID="{28B85A3F-2A4B-4CA2-83FB-EBC294CEABA7}" presName="textRect" presStyleLbl="revTx" presStyleIdx="0" presStyleCnt="6">
        <dgm:presLayoutVars>
          <dgm:chMax val="1"/>
          <dgm:chPref val="1"/>
        </dgm:presLayoutVars>
      </dgm:prSet>
      <dgm:spPr/>
    </dgm:pt>
    <dgm:pt modelId="{40BA30B4-7ACC-434A-BF38-34333AFD0D64}" type="pres">
      <dgm:prSet presAssocID="{EBC6989E-6926-455E-8A79-DA32C658FAF3}" presName="sibTrans" presStyleCnt="0"/>
      <dgm:spPr/>
    </dgm:pt>
    <dgm:pt modelId="{318EDEF0-8481-499E-8E57-59E7D68D3BAE}" type="pres">
      <dgm:prSet presAssocID="{3DE0C3C2-57F4-4045-AB92-CC704D7498A4}" presName="compNode" presStyleCnt="0"/>
      <dgm:spPr/>
    </dgm:pt>
    <dgm:pt modelId="{0C287CFB-3CFE-4630-A6A1-C6056AB2F5B8}" type="pres">
      <dgm:prSet presAssocID="{3DE0C3C2-57F4-4045-AB92-CC704D7498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6D41F253-52B9-474B-9BD5-D3061A364C19}" type="pres">
      <dgm:prSet presAssocID="{3DE0C3C2-57F4-4045-AB92-CC704D7498A4}" presName="spaceRect" presStyleCnt="0"/>
      <dgm:spPr/>
    </dgm:pt>
    <dgm:pt modelId="{F4797282-7C05-4E8D-93F5-6FAD878B209A}" type="pres">
      <dgm:prSet presAssocID="{3DE0C3C2-57F4-4045-AB92-CC704D7498A4}" presName="textRect" presStyleLbl="revTx" presStyleIdx="1" presStyleCnt="6">
        <dgm:presLayoutVars>
          <dgm:chMax val="1"/>
          <dgm:chPref val="1"/>
        </dgm:presLayoutVars>
      </dgm:prSet>
      <dgm:spPr/>
    </dgm:pt>
    <dgm:pt modelId="{BB6457EB-6C68-42F5-8291-9C2C67B71419}" type="pres">
      <dgm:prSet presAssocID="{BDA6CAD3-24E7-4060-B782-1828DAD4675B}" presName="sibTrans" presStyleCnt="0"/>
      <dgm:spPr/>
    </dgm:pt>
    <dgm:pt modelId="{005715CA-2733-4D52-93B4-2F49555E80D2}" type="pres">
      <dgm:prSet presAssocID="{40F1E59F-396C-4E1B-9B84-BCB9E48B8F68}" presName="compNode" presStyleCnt="0"/>
      <dgm:spPr/>
    </dgm:pt>
    <dgm:pt modelId="{D4631C8C-9EEB-4628-A191-EA84DD8C8696}" type="pres">
      <dgm:prSet presAssocID="{40F1E59F-396C-4E1B-9B84-BCB9E48B8F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B873301-30CB-438D-B916-2AD145B8529A}" type="pres">
      <dgm:prSet presAssocID="{40F1E59F-396C-4E1B-9B84-BCB9E48B8F68}" presName="spaceRect" presStyleCnt="0"/>
      <dgm:spPr/>
    </dgm:pt>
    <dgm:pt modelId="{ABE7D6D3-4143-45DF-8276-E12CBB64C858}" type="pres">
      <dgm:prSet presAssocID="{40F1E59F-396C-4E1B-9B84-BCB9E48B8F68}" presName="textRect" presStyleLbl="revTx" presStyleIdx="2" presStyleCnt="6">
        <dgm:presLayoutVars>
          <dgm:chMax val="1"/>
          <dgm:chPref val="1"/>
        </dgm:presLayoutVars>
      </dgm:prSet>
      <dgm:spPr/>
    </dgm:pt>
    <dgm:pt modelId="{525C0522-A2D9-49CB-9336-2904F38ADE9A}" type="pres">
      <dgm:prSet presAssocID="{47D5752D-4AE0-421C-B364-E0285BEBCA48}" presName="sibTrans" presStyleCnt="0"/>
      <dgm:spPr/>
    </dgm:pt>
    <dgm:pt modelId="{6E2629B2-39E1-45EF-A4B3-9D68DCE66B1F}" type="pres">
      <dgm:prSet presAssocID="{ED88BC2A-55F2-4361-BAD7-3E5115D6519C}" presName="compNode" presStyleCnt="0"/>
      <dgm:spPr/>
    </dgm:pt>
    <dgm:pt modelId="{BCA5D486-B5A0-4954-9D66-7ED5765AA852}" type="pres">
      <dgm:prSet presAssocID="{ED88BC2A-55F2-4361-BAD7-3E5115D6519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985CF9-CC33-495F-902B-2D239B49BF23}" type="pres">
      <dgm:prSet presAssocID="{ED88BC2A-55F2-4361-BAD7-3E5115D6519C}" presName="spaceRect" presStyleCnt="0"/>
      <dgm:spPr/>
    </dgm:pt>
    <dgm:pt modelId="{F5D93CED-82B9-4923-8147-541F70C2FAC4}" type="pres">
      <dgm:prSet presAssocID="{ED88BC2A-55F2-4361-BAD7-3E5115D6519C}" presName="textRect" presStyleLbl="revTx" presStyleIdx="3" presStyleCnt="6">
        <dgm:presLayoutVars>
          <dgm:chMax val="1"/>
          <dgm:chPref val="1"/>
        </dgm:presLayoutVars>
      </dgm:prSet>
      <dgm:spPr/>
    </dgm:pt>
    <dgm:pt modelId="{ADBBB2C3-9289-4363-BDAB-ADA0D66E08CB}" type="pres">
      <dgm:prSet presAssocID="{375F9ADA-D9F0-4663-8D74-1553FBFE9C2B}" presName="sibTrans" presStyleCnt="0"/>
      <dgm:spPr/>
    </dgm:pt>
    <dgm:pt modelId="{170893AB-892A-49D1-9C73-A038DC08F288}" type="pres">
      <dgm:prSet presAssocID="{E1316219-0F31-4836-B7FB-35DBC51EE547}" presName="compNode" presStyleCnt="0"/>
      <dgm:spPr/>
    </dgm:pt>
    <dgm:pt modelId="{54679BBB-1E3D-47BA-98DE-A02753FF7463}" type="pres">
      <dgm:prSet presAssocID="{E1316219-0F31-4836-B7FB-35DBC51EE54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821DDE94-1DF3-43BA-99A5-36706388DDD9}" type="pres">
      <dgm:prSet presAssocID="{E1316219-0F31-4836-B7FB-35DBC51EE547}" presName="spaceRect" presStyleCnt="0"/>
      <dgm:spPr/>
    </dgm:pt>
    <dgm:pt modelId="{7123D549-F60C-4333-BE15-895B0F5BFA8D}" type="pres">
      <dgm:prSet presAssocID="{E1316219-0F31-4836-B7FB-35DBC51EE547}" presName="textRect" presStyleLbl="revTx" presStyleIdx="4" presStyleCnt="6">
        <dgm:presLayoutVars>
          <dgm:chMax val="1"/>
          <dgm:chPref val="1"/>
        </dgm:presLayoutVars>
      </dgm:prSet>
      <dgm:spPr/>
    </dgm:pt>
    <dgm:pt modelId="{CBB35B73-B4A3-419D-A814-EC4BA9BE3E46}" type="pres">
      <dgm:prSet presAssocID="{E54C8CC4-685D-4F41-AF6E-08A50D82142E}" presName="sibTrans" presStyleCnt="0"/>
      <dgm:spPr/>
    </dgm:pt>
    <dgm:pt modelId="{8D32F743-45C6-427E-8C7E-233A4390211F}" type="pres">
      <dgm:prSet presAssocID="{537F92FA-AB8A-4B81-96EA-CB644800B66C}" presName="compNode" presStyleCnt="0"/>
      <dgm:spPr/>
    </dgm:pt>
    <dgm:pt modelId="{35920C29-B298-442E-8D31-C2BEECC39DE1}" type="pres">
      <dgm:prSet presAssocID="{537F92FA-AB8A-4B81-96EA-CB644800B6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DFE60C3-F668-4A17-8759-8A7F00C11482}" type="pres">
      <dgm:prSet presAssocID="{537F92FA-AB8A-4B81-96EA-CB644800B66C}" presName="spaceRect" presStyleCnt="0"/>
      <dgm:spPr/>
    </dgm:pt>
    <dgm:pt modelId="{1DF7CF5B-3072-4980-85B2-4FCBF04499DE}" type="pres">
      <dgm:prSet presAssocID="{537F92FA-AB8A-4B81-96EA-CB644800B66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17C005-201B-4AB7-A9C7-0220B093E276}" type="presOf" srcId="{0D83A6DC-00EB-4B4B-AB79-80FFE1F55195}" destId="{4376CC98-DEE6-4190-A83F-090126DAFF9B}" srcOrd="0" destOrd="0" presId="urn:microsoft.com/office/officeart/2018/2/layout/IconLabelList"/>
    <dgm:cxn modelId="{4A94D039-08B3-4CA4-89C4-F52CA7B46522}" srcId="{0D83A6DC-00EB-4B4B-AB79-80FFE1F55195}" destId="{40F1E59F-396C-4E1B-9B84-BCB9E48B8F68}" srcOrd="2" destOrd="0" parTransId="{AB11FE9E-8F8C-4748-958A-498040753223}" sibTransId="{47D5752D-4AE0-421C-B364-E0285BEBCA48}"/>
    <dgm:cxn modelId="{1348B941-D7A4-48C0-8904-2344F3DFE77D}" srcId="{0D83A6DC-00EB-4B4B-AB79-80FFE1F55195}" destId="{E1316219-0F31-4836-B7FB-35DBC51EE547}" srcOrd="4" destOrd="0" parTransId="{19146C65-299D-4325-8E47-A788A635FD67}" sibTransId="{E54C8CC4-685D-4F41-AF6E-08A50D82142E}"/>
    <dgm:cxn modelId="{E32F1742-5D84-4739-ADEC-46AAA412F9E8}" type="presOf" srcId="{3DE0C3C2-57F4-4045-AB92-CC704D7498A4}" destId="{F4797282-7C05-4E8D-93F5-6FAD878B209A}" srcOrd="0" destOrd="0" presId="urn:microsoft.com/office/officeart/2018/2/layout/IconLabelList"/>
    <dgm:cxn modelId="{F19E5747-F9F3-49C5-8952-31B0C59A9BC5}" type="presOf" srcId="{ED88BC2A-55F2-4361-BAD7-3E5115D6519C}" destId="{F5D93CED-82B9-4923-8147-541F70C2FAC4}" srcOrd="0" destOrd="0" presId="urn:microsoft.com/office/officeart/2018/2/layout/IconLabelList"/>
    <dgm:cxn modelId="{E0C1BE69-A5D6-4530-BF49-B3AA99DE18E9}" srcId="{0D83A6DC-00EB-4B4B-AB79-80FFE1F55195}" destId="{3DE0C3C2-57F4-4045-AB92-CC704D7498A4}" srcOrd="1" destOrd="0" parTransId="{69A90F25-91C2-4350-97F9-4586D3D6B9DF}" sibTransId="{BDA6CAD3-24E7-4060-B782-1828DAD4675B}"/>
    <dgm:cxn modelId="{C4D5A394-A7D0-4CBF-8E4C-E28F8874D7DB}" srcId="{0D83A6DC-00EB-4B4B-AB79-80FFE1F55195}" destId="{28B85A3F-2A4B-4CA2-83FB-EBC294CEABA7}" srcOrd="0" destOrd="0" parTransId="{6A9868EF-9109-4E88-9ED1-AC7E02C18639}" sibTransId="{EBC6989E-6926-455E-8A79-DA32C658FAF3}"/>
    <dgm:cxn modelId="{967E50D3-FAAB-4084-ADF2-7523C7992997}" type="presOf" srcId="{28B85A3F-2A4B-4CA2-83FB-EBC294CEABA7}" destId="{58CE1B7A-B71C-4BC6-B636-BE88C6EE9C71}" srcOrd="0" destOrd="0" presId="urn:microsoft.com/office/officeart/2018/2/layout/IconLabelList"/>
    <dgm:cxn modelId="{C17AC6E0-9E42-432D-A6B2-85FD7B706881}" type="presOf" srcId="{537F92FA-AB8A-4B81-96EA-CB644800B66C}" destId="{1DF7CF5B-3072-4980-85B2-4FCBF04499DE}" srcOrd="0" destOrd="0" presId="urn:microsoft.com/office/officeart/2018/2/layout/IconLabelList"/>
    <dgm:cxn modelId="{D9369DEE-BD18-4086-9654-04EA01C738A3}" type="presOf" srcId="{40F1E59F-396C-4E1B-9B84-BCB9E48B8F68}" destId="{ABE7D6D3-4143-45DF-8276-E12CBB64C858}" srcOrd="0" destOrd="0" presId="urn:microsoft.com/office/officeart/2018/2/layout/IconLabelList"/>
    <dgm:cxn modelId="{85EE4CF1-6C1A-4CF8-927E-BE6382546CCD}" type="presOf" srcId="{E1316219-0F31-4836-B7FB-35DBC51EE547}" destId="{7123D549-F60C-4333-BE15-895B0F5BFA8D}" srcOrd="0" destOrd="0" presId="urn:microsoft.com/office/officeart/2018/2/layout/IconLabelList"/>
    <dgm:cxn modelId="{F9B8B7F8-1675-4A8F-8418-020568338304}" srcId="{0D83A6DC-00EB-4B4B-AB79-80FFE1F55195}" destId="{537F92FA-AB8A-4B81-96EA-CB644800B66C}" srcOrd="5" destOrd="0" parTransId="{B971CEE1-8AF1-464A-B83E-59235F09F7F3}" sibTransId="{50CDEE0A-6CD6-4BFC-B541-9CBD68AB5D33}"/>
    <dgm:cxn modelId="{5A90C8FE-9A3D-4FDB-83B4-C87242A399B4}" srcId="{0D83A6DC-00EB-4B4B-AB79-80FFE1F55195}" destId="{ED88BC2A-55F2-4361-BAD7-3E5115D6519C}" srcOrd="3" destOrd="0" parTransId="{5C53BC16-69F3-4811-A163-F36B5E8E0F4A}" sibTransId="{375F9ADA-D9F0-4663-8D74-1553FBFE9C2B}"/>
    <dgm:cxn modelId="{488654C4-E56A-408B-BA0D-006B6CA7C82B}" type="presParOf" srcId="{4376CC98-DEE6-4190-A83F-090126DAFF9B}" destId="{8A0A4D2B-849E-4B07-9207-7E3C8E17DADD}" srcOrd="0" destOrd="0" presId="urn:microsoft.com/office/officeart/2018/2/layout/IconLabelList"/>
    <dgm:cxn modelId="{731DFBA3-1396-4802-8DA9-C76BE4DB8297}" type="presParOf" srcId="{8A0A4D2B-849E-4B07-9207-7E3C8E17DADD}" destId="{399D474A-131E-4EB3-A766-D82703E41F2A}" srcOrd="0" destOrd="0" presId="urn:microsoft.com/office/officeart/2018/2/layout/IconLabelList"/>
    <dgm:cxn modelId="{6A156485-063C-482A-AA5F-73D9C73B6D72}" type="presParOf" srcId="{8A0A4D2B-849E-4B07-9207-7E3C8E17DADD}" destId="{BD232E4F-471C-46A1-9D0D-8BB8A4926745}" srcOrd="1" destOrd="0" presId="urn:microsoft.com/office/officeart/2018/2/layout/IconLabelList"/>
    <dgm:cxn modelId="{0E6111B0-1A9E-463B-BF45-089EDF3E37DA}" type="presParOf" srcId="{8A0A4D2B-849E-4B07-9207-7E3C8E17DADD}" destId="{58CE1B7A-B71C-4BC6-B636-BE88C6EE9C71}" srcOrd="2" destOrd="0" presId="urn:microsoft.com/office/officeart/2018/2/layout/IconLabelList"/>
    <dgm:cxn modelId="{BBFE7E10-EF47-417D-B7DA-7C50B7DB6432}" type="presParOf" srcId="{4376CC98-DEE6-4190-A83F-090126DAFF9B}" destId="{40BA30B4-7ACC-434A-BF38-34333AFD0D64}" srcOrd="1" destOrd="0" presId="urn:microsoft.com/office/officeart/2018/2/layout/IconLabelList"/>
    <dgm:cxn modelId="{6F2D80AD-0C24-4175-B863-7B456F6F2E27}" type="presParOf" srcId="{4376CC98-DEE6-4190-A83F-090126DAFF9B}" destId="{318EDEF0-8481-499E-8E57-59E7D68D3BAE}" srcOrd="2" destOrd="0" presId="urn:microsoft.com/office/officeart/2018/2/layout/IconLabelList"/>
    <dgm:cxn modelId="{C4DA88FA-D77E-4A1C-8F4B-322DAD455FF6}" type="presParOf" srcId="{318EDEF0-8481-499E-8E57-59E7D68D3BAE}" destId="{0C287CFB-3CFE-4630-A6A1-C6056AB2F5B8}" srcOrd="0" destOrd="0" presId="urn:microsoft.com/office/officeart/2018/2/layout/IconLabelList"/>
    <dgm:cxn modelId="{F6760DC6-A3EC-4ED5-B2E5-F0FD0020C592}" type="presParOf" srcId="{318EDEF0-8481-499E-8E57-59E7D68D3BAE}" destId="{6D41F253-52B9-474B-9BD5-D3061A364C19}" srcOrd="1" destOrd="0" presId="urn:microsoft.com/office/officeart/2018/2/layout/IconLabelList"/>
    <dgm:cxn modelId="{6B3B6E0C-C3A0-4A6F-97A8-5DE004B96B84}" type="presParOf" srcId="{318EDEF0-8481-499E-8E57-59E7D68D3BAE}" destId="{F4797282-7C05-4E8D-93F5-6FAD878B209A}" srcOrd="2" destOrd="0" presId="urn:microsoft.com/office/officeart/2018/2/layout/IconLabelList"/>
    <dgm:cxn modelId="{7DD5D1E1-7C4F-41A2-99FB-EF8E151C618C}" type="presParOf" srcId="{4376CC98-DEE6-4190-A83F-090126DAFF9B}" destId="{BB6457EB-6C68-42F5-8291-9C2C67B71419}" srcOrd="3" destOrd="0" presId="urn:microsoft.com/office/officeart/2018/2/layout/IconLabelList"/>
    <dgm:cxn modelId="{C604A328-47CF-4DDD-8951-7692029C6BB9}" type="presParOf" srcId="{4376CC98-DEE6-4190-A83F-090126DAFF9B}" destId="{005715CA-2733-4D52-93B4-2F49555E80D2}" srcOrd="4" destOrd="0" presId="urn:microsoft.com/office/officeart/2018/2/layout/IconLabelList"/>
    <dgm:cxn modelId="{FFBA5B29-FD98-45D4-B781-319D7A055A7B}" type="presParOf" srcId="{005715CA-2733-4D52-93B4-2F49555E80D2}" destId="{D4631C8C-9EEB-4628-A191-EA84DD8C8696}" srcOrd="0" destOrd="0" presId="urn:microsoft.com/office/officeart/2018/2/layout/IconLabelList"/>
    <dgm:cxn modelId="{61047E56-DE7C-429A-8BE5-A0AFCB462A59}" type="presParOf" srcId="{005715CA-2733-4D52-93B4-2F49555E80D2}" destId="{6B873301-30CB-438D-B916-2AD145B8529A}" srcOrd="1" destOrd="0" presId="urn:microsoft.com/office/officeart/2018/2/layout/IconLabelList"/>
    <dgm:cxn modelId="{A397015F-E8B5-4565-B3E2-9F0B668ECE3C}" type="presParOf" srcId="{005715CA-2733-4D52-93B4-2F49555E80D2}" destId="{ABE7D6D3-4143-45DF-8276-E12CBB64C858}" srcOrd="2" destOrd="0" presId="urn:microsoft.com/office/officeart/2018/2/layout/IconLabelList"/>
    <dgm:cxn modelId="{F2DD6423-45D3-49EC-A40F-26881FE838E3}" type="presParOf" srcId="{4376CC98-DEE6-4190-A83F-090126DAFF9B}" destId="{525C0522-A2D9-49CB-9336-2904F38ADE9A}" srcOrd="5" destOrd="0" presId="urn:microsoft.com/office/officeart/2018/2/layout/IconLabelList"/>
    <dgm:cxn modelId="{CA835BA6-929D-465C-921E-7A922DA4FFDB}" type="presParOf" srcId="{4376CC98-DEE6-4190-A83F-090126DAFF9B}" destId="{6E2629B2-39E1-45EF-A4B3-9D68DCE66B1F}" srcOrd="6" destOrd="0" presId="urn:microsoft.com/office/officeart/2018/2/layout/IconLabelList"/>
    <dgm:cxn modelId="{3D26F5E0-454A-4F6F-BBCF-03A20A8AA683}" type="presParOf" srcId="{6E2629B2-39E1-45EF-A4B3-9D68DCE66B1F}" destId="{BCA5D486-B5A0-4954-9D66-7ED5765AA852}" srcOrd="0" destOrd="0" presId="urn:microsoft.com/office/officeart/2018/2/layout/IconLabelList"/>
    <dgm:cxn modelId="{7BF8D608-A74A-451D-A20A-50F2A9B1B8CE}" type="presParOf" srcId="{6E2629B2-39E1-45EF-A4B3-9D68DCE66B1F}" destId="{F1985CF9-CC33-495F-902B-2D239B49BF23}" srcOrd="1" destOrd="0" presId="urn:microsoft.com/office/officeart/2018/2/layout/IconLabelList"/>
    <dgm:cxn modelId="{C79E0E41-2B53-4FF9-80DA-F52C9C19D484}" type="presParOf" srcId="{6E2629B2-39E1-45EF-A4B3-9D68DCE66B1F}" destId="{F5D93CED-82B9-4923-8147-541F70C2FAC4}" srcOrd="2" destOrd="0" presId="urn:microsoft.com/office/officeart/2018/2/layout/IconLabelList"/>
    <dgm:cxn modelId="{46A4C753-968B-4147-A336-AF44A2BC58A6}" type="presParOf" srcId="{4376CC98-DEE6-4190-A83F-090126DAFF9B}" destId="{ADBBB2C3-9289-4363-BDAB-ADA0D66E08CB}" srcOrd="7" destOrd="0" presId="urn:microsoft.com/office/officeart/2018/2/layout/IconLabelList"/>
    <dgm:cxn modelId="{DD47FFA0-24A3-4821-9219-4833093BADAF}" type="presParOf" srcId="{4376CC98-DEE6-4190-A83F-090126DAFF9B}" destId="{170893AB-892A-49D1-9C73-A038DC08F288}" srcOrd="8" destOrd="0" presId="urn:microsoft.com/office/officeart/2018/2/layout/IconLabelList"/>
    <dgm:cxn modelId="{A9F2D3B3-6453-4C92-8847-631B33ADF914}" type="presParOf" srcId="{170893AB-892A-49D1-9C73-A038DC08F288}" destId="{54679BBB-1E3D-47BA-98DE-A02753FF7463}" srcOrd="0" destOrd="0" presId="urn:microsoft.com/office/officeart/2018/2/layout/IconLabelList"/>
    <dgm:cxn modelId="{AFA70714-AA82-49D5-B62B-51DCA1F88818}" type="presParOf" srcId="{170893AB-892A-49D1-9C73-A038DC08F288}" destId="{821DDE94-1DF3-43BA-99A5-36706388DDD9}" srcOrd="1" destOrd="0" presId="urn:microsoft.com/office/officeart/2018/2/layout/IconLabelList"/>
    <dgm:cxn modelId="{2D7A0C58-B8CB-41E3-989F-AF6CB2CD9108}" type="presParOf" srcId="{170893AB-892A-49D1-9C73-A038DC08F288}" destId="{7123D549-F60C-4333-BE15-895B0F5BFA8D}" srcOrd="2" destOrd="0" presId="urn:microsoft.com/office/officeart/2018/2/layout/IconLabelList"/>
    <dgm:cxn modelId="{7155E2FA-622E-4C42-B8A0-959A86D8299D}" type="presParOf" srcId="{4376CC98-DEE6-4190-A83F-090126DAFF9B}" destId="{CBB35B73-B4A3-419D-A814-EC4BA9BE3E46}" srcOrd="9" destOrd="0" presId="urn:microsoft.com/office/officeart/2018/2/layout/IconLabelList"/>
    <dgm:cxn modelId="{9C4A57F2-BB15-4BCB-8F6B-4E0BAF0E9424}" type="presParOf" srcId="{4376CC98-DEE6-4190-A83F-090126DAFF9B}" destId="{8D32F743-45C6-427E-8C7E-233A4390211F}" srcOrd="10" destOrd="0" presId="urn:microsoft.com/office/officeart/2018/2/layout/IconLabelList"/>
    <dgm:cxn modelId="{B59B80BD-055B-4ECC-B73B-FCDCFAC6C627}" type="presParOf" srcId="{8D32F743-45C6-427E-8C7E-233A4390211F}" destId="{35920C29-B298-442E-8D31-C2BEECC39DE1}" srcOrd="0" destOrd="0" presId="urn:microsoft.com/office/officeart/2018/2/layout/IconLabelList"/>
    <dgm:cxn modelId="{356B118A-3077-45BF-AA2C-796C258EBB54}" type="presParOf" srcId="{8D32F743-45C6-427E-8C7E-233A4390211F}" destId="{FDFE60C3-F668-4A17-8759-8A7F00C11482}" srcOrd="1" destOrd="0" presId="urn:microsoft.com/office/officeart/2018/2/layout/IconLabelList"/>
    <dgm:cxn modelId="{C297E8D8-0D9D-49FA-9883-8483F65BF0D5}" type="presParOf" srcId="{8D32F743-45C6-427E-8C7E-233A4390211F}" destId="{1DF7CF5B-3072-4980-85B2-4FCBF04499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33FF2-052B-4A76-95A9-A56F36939C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327017-61FC-4B83-A9A7-7D5552D0EAFD}">
      <dgm:prSet/>
      <dgm:spPr/>
      <dgm:t>
        <a:bodyPr/>
        <a:lstStyle/>
        <a:p>
          <a:r>
            <a:rPr lang="en-US"/>
            <a:t>1. User selects Text-to-Speech or Speech-to-Text.</a:t>
          </a:r>
        </a:p>
      </dgm:t>
    </dgm:pt>
    <dgm:pt modelId="{F72A93E4-6724-4824-8B23-51781A3E4960}" type="parTrans" cxnId="{932A53D9-05C4-4588-8C8B-58C692674698}">
      <dgm:prSet/>
      <dgm:spPr/>
      <dgm:t>
        <a:bodyPr/>
        <a:lstStyle/>
        <a:p>
          <a:endParaRPr lang="en-US"/>
        </a:p>
      </dgm:t>
    </dgm:pt>
    <dgm:pt modelId="{B926DC10-F921-429C-AEE1-5794257E995B}" type="sibTrans" cxnId="{932A53D9-05C4-4588-8C8B-58C692674698}">
      <dgm:prSet/>
      <dgm:spPr/>
      <dgm:t>
        <a:bodyPr/>
        <a:lstStyle/>
        <a:p>
          <a:endParaRPr lang="en-US"/>
        </a:p>
      </dgm:t>
    </dgm:pt>
    <dgm:pt modelId="{06596517-3DC1-40DF-8CDE-08D5B79B51A3}">
      <dgm:prSet/>
      <dgm:spPr/>
      <dgm:t>
        <a:bodyPr/>
        <a:lstStyle/>
        <a:p>
          <a:r>
            <a:rPr lang="en-US"/>
            <a:t>2. Based on choice, relevant section is displayed.</a:t>
          </a:r>
        </a:p>
      </dgm:t>
    </dgm:pt>
    <dgm:pt modelId="{64B349D8-F81E-4C35-B6A4-A37CB2AF3656}" type="parTrans" cxnId="{445A7A14-AD2A-482B-805D-1C2090D239B0}">
      <dgm:prSet/>
      <dgm:spPr/>
      <dgm:t>
        <a:bodyPr/>
        <a:lstStyle/>
        <a:p>
          <a:endParaRPr lang="en-US"/>
        </a:p>
      </dgm:t>
    </dgm:pt>
    <dgm:pt modelId="{0DA46846-6E7E-439E-A7CF-D260DB36E0A6}" type="sibTrans" cxnId="{445A7A14-AD2A-482B-805D-1C2090D239B0}">
      <dgm:prSet/>
      <dgm:spPr/>
      <dgm:t>
        <a:bodyPr/>
        <a:lstStyle/>
        <a:p>
          <a:endParaRPr lang="en-US"/>
        </a:p>
      </dgm:t>
    </dgm:pt>
    <dgm:pt modelId="{92012C32-892F-4751-A03A-F0AC47C8CE78}">
      <dgm:prSet/>
      <dgm:spPr/>
      <dgm:t>
        <a:bodyPr/>
        <a:lstStyle/>
        <a:p>
          <a:r>
            <a:rPr lang="en-US"/>
            <a:t>3. User interacts via input fields/buttons.</a:t>
          </a:r>
        </a:p>
      </dgm:t>
    </dgm:pt>
    <dgm:pt modelId="{41144A65-F84F-4CE5-9880-4F65431F6953}" type="parTrans" cxnId="{D57CA2BB-C8F1-498B-8F36-687F008685CB}">
      <dgm:prSet/>
      <dgm:spPr/>
      <dgm:t>
        <a:bodyPr/>
        <a:lstStyle/>
        <a:p>
          <a:endParaRPr lang="en-US"/>
        </a:p>
      </dgm:t>
    </dgm:pt>
    <dgm:pt modelId="{D7EC04BA-13D0-44BB-A88F-063DF972E4AD}" type="sibTrans" cxnId="{D57CA2BB-C8F1-498B-8F36-687F008685CB}">
      <dgm:prSet/>
      <dgm:spPr/>
      <dgm:t>
        <a:bodyPr/>
        <a:lstStyle/>
        <a:p>
          <a:endParaRPr lang="en-US"/>
        </a:p>
      </dgm:t>
    </dgm:pt>
    <dgm:pt modelId="{8924DA3C-3CAD-4FD1-895C-250EDDEAAB1F}" type="pres">
      <dgm:prSet presAssocID="{50B33FF2-052B-4A76-95A9-A56F36939C69}" presName="root" presStyleCnt="0">
        <dgm:presLayoutVars>
          <dgm:dir/>
          <dgm:resizeHandles val="exact"/>
        </dgm:presLayoutVars>
      </dgm:prSet>
      <dgm:spPr/>
    </dgm:pt>
    <dgm:pt modelId="{2AA20C84-20C4-421B-9B56-FF218AE93516}" type="pres">
      <dgm:prSet presAssocID="{22327017-61FC-4B83-A9A7-7D5552D0EAFD}" presName="compNode" presStyleCnt="0"/>
      <dgm:spPr/>
    </dgm:pt>
    <dgm:pt modelId="{BBA8AEA9-554E-44A5-878A-CB370993CB33}" type="pres">
      <dgm:prSet presAssocID="{22327017-61FC-4B83-A9A7-7D5552D0EAFD}" presName="bgRect" presStyleLbl="bgShp" presStyleIdx="0" presStyleCnt="3"/>
      <dgm:spPr/>
    </dgm:pt>
    <dgm:pt modelId="{3F3AF059-0967-4D61-BD5D-72AA81167D71}" type="pres">
      <dgm:prSet presAssocID="{22327017-61FC-4B83-A9A7-7D5552D0EA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89CBCBE-7EA8-418F-A292-9427C7A2B40A}" type="pres">
      <dgm:prSet presAssocID="{22327017-61FC-4B83-A9A7-7D5552D0EAFD}" presName="spaceRect" presStyleCnt="0"/>
      <dgm:spPr/>
    </dgm:pt>
    <dgm:pt modelId="{605C3F55-E320-458B-8A50-907D91E13984}" type="pres">
      <dgm:prSet presAssocID="{22327017-61FC-4B83-A9A7-7D5552D0EAFD}" presName="parTx" presStyleLbl="revTx" presStyleIdx="0" presStyleCnt="3">
        <dgm:presLayoutVars>
          <dgm:chMax val="0"/>
          <dgm:chPref val="0"/>
        </dgm:presLayoutVars>
      </dgm:prSet>
      <dgm:spPr/>
    </dgm:pt>
    <dgm:pt modelId="{46F2F27B-502A-4320-87C3-578BBB63550F}" type="pres">
      <dgm:prSet presAssocID="{B926DC10-F921-429C-AEE1-5794257E995B}" presName="sibTrans" presStyleCnt="0"/>
      <dgm:spPr/>
    </dgm:pt>
    <dgm:pt modelId="{D89CC0E0-0E46-49D5-9EE6-F6F1CAA746CD}" type="pres">
      <dgm:prSet presAssocID="{06596517-3DC1-40DF-8CDE-08D5B79B51A3}" presName="compNode" presStyleCnt="0"/>
      <dgm:spPr/>
    </dgm:pt>
    <dgm:pt modelId="{2DE03B6F-069F-4048-8E21-8B110618E21E}" type="pres">
      <dgm:prSet presAssocID="{06596517-3DC1-40DF-8CDE-08D5B79B51A3}" presName="bgRect" presStyleLbl="bgShp" presStyleIdx="1" presStyleCnt="3"/>
      <dgm:spPr/>
    </dgm:pt>
    <dgm:pt modelId="{59AB4917-C365-4A5D-BE22-49DA3A4541AC}" type="pres">
      <dgm:prSet presAssocID="{06596517-3DC1-40DF-8CDE-08D5B79B51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90A99494-33CA-4C79-8AEF-0F64C2E3E36B}" type="pres">
      <dgm:prSet presAssocID="{06596517-3DC1-40DF-8CDE-08D5B79B51A3}" presName="spaceRect" presStyleCnt="0"/>
      <dgm:spPr/>
    </dgm:pt>
    <dgm:pt modelId="{BD814ABD-CF50-4845-8E20-1BA073E6B6DF}" type="pres">
      <dgm:prSet presAssocID="{06596517-3DC1-40DF-8CDE-08D5B79B51A3}" presName="parTx" presStyleLbl="revTx" presStyleIdx="1" presStyleCnt="3">
        <dgm:presLayoutVars>
          <dgm:chMax val="0"/>
          <dgm:chPref val="0"/>
        </dgm:presLayoutVars>
      </dgm:prSet>
      <dgm:spPr/>
    </dgm:pt>
    <dgm:pt modelId="{9FE060F1-E3E4-436A-8036-C4A860E7D08B}" type="pres">
      <dgm:prSet presAssocID="{0DA46846-6E7E-439E-A7CF-D260DB36E0A6}" presName="sibTrans" presStyleCnt="0"/>
      <dgm:spPr/>
    </dgm:pt>
    <dgm:pt modelId="{7B568327-86A5-48C9-B2A7-902069D9B82F}" type="pres">
      <dgm:prSet presAssocID="{92012C32-892F-4751-A03A-F0AC47C8CE78}" presName="compNode" presStyleCnt="0"/>
      <dgm:spPr/>
    </dgm:pt>
    <dgm:pt modelId="{0AEB7636-4AA9-42DF-8599-442298B67558}" type="pres">
      <dgm:prSet presAssocID="{92012C32-892F-4751-A03A-F0AC47C8CE78}" presName="bgRect" presStyleLbl="bgShp" presStyleIdx="2" presStyleCnt="3"/>
      <dgm:spPr/>
    </dgm:pt>
    <dgm:pt modelId="{38EBD15A-FF16-497A-8BC8-D74868E37890}" type="pres">
      <dgm:prSet presAssocID="{92012C32-892F-4751-A03A-F0AC47C8CE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824A855-B107-4B69-97E0-A6A238F3DC2A}" type="pres">
      <dgm:prSet presAssocID="{92012C32-892F-4751-A03A-F0AC47C8CE78}" presName="spaceRect" presStyleCnt="0"/>
      <dgm:spPr/>
    </dgm:pt>
    <dgm:pt modelId="{63879E9D-B6C0-485D-B1FC-C9E9038A628D}" type="pres">
      <dgm:prSet presAssocID="{92012C32-892F-4751-A03A-F0AC47C8C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5A7A14-AD2A-482B-805D-1C2090D239B0}" srcId="{50B33FF2-052B-4A76-95A9-A56F36939C69}" destId="{06596517-3DC1-40DF-8CDE-08D5B79B51A3}" srcOrd="1" destOrd="0" parTransId="{64B349D8-F81E-4C35-B6A4-A37CB2AF3656}" sibTransId="{0DA46846-6E7E-439E-A7CF-D260DB36E0A6}"/>
    <dgm:cxn modelId="{68E5627C-BF08-4053-8A60-02DA439D6D73}" type="presOf" srcId="{06596517-3DC1-40DF-8CDE-08D5B79B51A3}" destId="{BD814ABD-CF50-4845-8E20-1BA073E6B6DF}" srcOrd="0" destOrd="0" presId="urn:microsoft.com/office/officeart/2018/2/layout/IconVerticalSolidList"/>
    <dgm:cxn modelId="{7EA2B3AA-63D3-4820-8D3D-8B146EDD947F}" type="presOf" srcId="{22327017-61FC-4B83-A9A7-7D5552D0EAFD}" destId="{605C3F55-E320-458B-8A50-907D91E13984}" srcOrd="0" destOrd="0" presId="urn:microsoft.com/office/officeart/2018/2/layout/IconVerticalSolidList"/>
    <dgm:cxn modelId="{53EF71B8-2766-4271-A9DB-67C90D376C5F}" type="presOf" srcId="{50B33FF2-052B-4A76-95A9-A56F36939C69}" destId="{8924DA3C-3CAD-4FD1-895C-250EDDEAAB1F}" srcOrd="0" destOrd="0" presId="urn:microsoft.com/office/officeart/2018/2/layout/IconVerticalSolidList"/>
    <dgm:cxn modelId="{D57CA2BB-C8F1-498B-8F36-687F008685CB}" srcId="{50B33FF2-052B-4A76-95A9-A56F36939C69}" destId="{92012C32-892F-4751-A03A-F0AC47C8CE78}" srcOrd="2" destOrd="0" parTransId="{41144A65-F84F-4CE5-9880-4F65431F6953}" sibTransId="{D7EC04BA-13D0-44BB-A88F-063DF972E4AD}"/>
    <dgm:cxn modelId="{932A53D9-05C4-4588-8C8B-58C692674698}" srcId="{50B33FF2-052B-4A76-95A9-A56F36939C69}" destId="{22327017-61FC-4B83-A9A7-7D5552D0EAFD}" srcOrd="0" destOrd="0" parTransId="{F72A93E4-6724-4824-8B23-51781A3E4960}" sibTransId="{B926DC10-F921-429C-AEE1-5794257E995B}"/>
    <dgm:cxn modelId="{E2B60BE7-3FB6-4615-B78B-AEF19DC51EAD}" type="presOf" srcId="{92012C32-892F-4751-A03A-F0AC47C8CE78}" destId="{63879E9D-B6C0-485D-B1FC-C9E9038A628D}" srcOrd="0" destOrd="0" presId="urn:microsoft.com/office/officeart/2018/2/layout/IconVerticalSolidList"/>
    <dgm:cxn modelId="{5E5C2D63-7F2E-47F7-806E-106CF2CA5428}" type="presParOf" srcId="{8924DA3C-3CAD-4FD1-895C-250EDDEAAB1F}" destId="{2AA20C84-20C4-421B-9B56-FF218AE93516}" srcOrd="0" destOrd="0" presId="urn:microsoft.com/office/officeart/2018/2/layout/IconVerticalSolidList"/>
    <dgm:cxn modelId="{04F61633-4C72-4D04-A760-D94E793EBD16}" type="presParOf" srcId="{2AA20C84-20C4-421B-9B56-FF218AE93516}" destId="{BBA8AEA9-554E-44A5-878A-CB370993CB33}" srcOrd="0" destOrd="0" presId="urn:microsoft.com/office/officeart/2018/2/layout/IconVerticalSolidList"/>
    <dgm:cxn modelId="{617D3B01-E779-4787-B7CA-B55788531385}" type="presParOf" srcId="{2AA20C84-20C4-421B-9B56-FF218AE93516}" destId="{3F3AF059-0967-4D61-BD5D-72AA81167D71}" srcOrd="1" destOrd="0" presId="urn:microsoft.com/office/officeart/2018/2/layout/IconVerticalSolidList"/>
    <dgm:cxn modelId="{818B0C46-F224-40B8-AE64-877BF3FD53E6}" type="presParOf" srcId="{2AA20C84-20C4-421B-9B56-FF218AE93516}" destId="{089CBCBE-7EA8-418F-A292-9427C7A2B40A}" srcOrd="2" destOrd="0" presId="urn:microsoft.com/office/officeart/2018/2/layout/IconVerticalSolidList"/>
    <dgm:cxn modelId="{8C177202-0431-4088-BBBD-79B6878924A5}" type="presParOf" srcId="{2AA20C84-20C4-421B-9B56-FF218AE93516}" destId="{605C3F55-E320-458B-8A50-907D91E13984}" srcOrd="3" destOrd="0" presId="urn:microsoft.com/office/officeart/2018/2/layout/IconVerticalSolidList"/>
    <dgm:cxn modelId="{380DE5A1-6735-4620-A446-6E342DDB919E}" type="presParOf" srcId="{8924DA3C-3CAD-4FD1-895C-250EDDEAAB1F}" destId="{46F2F27B-502A-4320-87C3-578BBB63550F}" srcOrd="1" destOrd="0" presId="urn:microsoft.com/office/officeart/2018/2/layout/IconVerticalSolidList"/>
    <dgm:cxn modelId="{696507CD-0B01-4E14-9F88-579C20ECAB0F}" type="presParOf" srcId="{8924DA3C-3CAD-4FD1-895C-250EDDEAAB1F}" destId="{D89CC0E0-0E46-49D5-9EE6-F6F1CAA746CD}" srcOrd="2" destOrd="0" presId="urn:microsoft.com/office/officeart/2018/2/layout/IconVerticalSolidList"/>
    <dgm:cxn modelId="{E69E6BCD-8110-4DEC-8044-31AB40DFA3FA}" type="presParOf" srcId="{D89CC0E0-0E46-49D5-9EE6-F6F1CAA746CD}" destId="{2DE03B6F-069F-4048-8E21-8B110618E21E}" srcOrd="0" destOrd="0" presId="urn:microsoft.com/office/officeart/2018/2/layout/IconVerticalSolidList"/>
    <dgm:cxn modelId="{70D9EDAE-804B-4F2E-A6D8-D46AFE528283}" type="presParOf" srcId="{D89CC0E0-0E46-49D5-9EE6-F6F1CAA746CD}" destId="{59AB4917-C365-4A5D-BE22-49DA3A4541AC}" srcOrd="1" destOrd="0" presId="urn:microsoft.com/office/officeart/2018/2/layout/IconVerticalSolidList"/>
    <dgm:cxn modelId="{A50C734C-7E19-430E-BE5E-D3A482DFAC02}" type="presParOf" srcId="{D89CC0E0-0E46-49D5-9EE6-F6F1CAA746CD}" destId="{90A99494-33CA-4C79-8AEF-0F64C2E3E36B}" srcOrd="2" destOrd="0" presId="urn:microsoft.com/office/officeart/2018/2/layout/IconVerticalSolidList"/>
    <dgm:cxn modelId="{768A3007-3774-4955-9BFB-3F3665614E6E}" type="presParOf" srcId="{D89CC0E0-0E46-49D5-9EE6-F6F1CAA746CD}" destId="{BD814ABD-CF50-4845-8E20-1BA073E6B6DF}" srcOrd="3" destOrd="0" presId="urn:microsoft.com/office/officeart/2018/2/layout/IconVerticalSolidList"/>
    <dgm:cxn modelId="{82916DEE-67C3-4866-9A90-51D01DF7B62F}" type="presParOf" srcId="{8924DA3C-3CAD-4FD1-895C-250EDDEAAB1F}" destId="{9FE060F1-E3E4-436A-8036-C4A860E7D08B}" srcOrd="3" destOrd="0" presId="urn:microsoft.com/office/officeart/2018/2/layout/IconVerticalSolidList"/>
    <dgm:cxn modelId="{88FF3A4A-53EE-494D-ACF9-C632C9A9DB68}" type="presParOf" srcId="{8924DA3C-3CAD-4FD1-895C-250EDDEAAB1F}" destId="{7B568327-86A5-48C9-B2A7-902069D9B82F}" srcOrd="4" destOrd="0" presId="urn:microsoft.com/office/officeart/2018/2/layout/IconVerticalSolidList"/>
    <dgm:cxn modelId="{149DC50F-F858-4FAC-86FF-E69BED605C48}" type="presParOf" srcId="{7B568327-86A5-48C9-B2A7-902069D9B82F}" destId="{0AEB7636-4AA9-42DF-8599-442298B67558}" srcOrd="0" destOrd="0" presId="urn:microsoft.com/office/officeart/2018/2/layout/IconVerticalSolidList"/>
    <dgm:cxn modelId="{3265F79C-E3B5-476A-AC4A-2136BBC2F759}" type="presParOf" srcId="{7B568327-86A5-48C9-B2A7-902069D9B82F}" destId="{38EBD15A-FF16-497A-8BC8-D74868E37890}" srcOrd="1" destOrd="0" presId="urn:microsoft.com/office/officeart/2018/2/layout/IconVerticalSolidList"/>
    <dgm:cxn modelId="{7BAA4CDA-8756-40E2-84B1-6CC69BA7FD01}" type="presParOf" srcId="{7B568327-86A5-48C9-B2A7-902069D9B82F}" destId="{F824A855-B107-4B69-97E0-A6A238F3DC2A}" srcOrd="2" destOrd="0" presId="urn:microsoft.com/office/officeart/2018/2/layout/IconVerticalSolidList"/>
    <dgm:cxn modelId="{BEBC806D-71E6-45CE-B254-851FF50065E3}" type="presParOf" srcId="{7B568327-86A5-48C9-B2A7-902069D9B82F}" destId="{63879E9D-B6C0-485D-B1FC-C9E9038A62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498241-8F90-43A6-A5AA-A037CCA9A26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0D7FF3-9574-44E9-BBAB-A58157B5C5ED}">
      <dgm:prSet custT="1"/>
      <dgm:spPr/>
      <dgm:t>
        <a:bodyPr/>
        <a:lstStyle/>
        <a:p>
          <a:r>
            <a:rPr lang="en-US" sz="1600" dirty="0"/>
            <a:t>- Input text and convert it to speech.</a:t>
          </a:r>
        </a:p>
      </dgm:t>
    </dgm:pt>
    <dgm:pt modelId="{A7B0A718-430E-498C-A7F1-A49C939A47DF}" type="parTrans" cxnId="{7BA894B0-7D3A-4DAA-9CED-8A73C423B8FD}">
      <dgm:prSet/>
      <dgm:spPr/>
      <dgm:t>
        <a:bodyPr/>
        <a:lstStyle/>
        <a:p>
          <a:endParaRPr lang="en-US"/>
        </a:p>
      </dgm:t>
    </dgm:pt>
    <dgm:pt modelId="{57BC9FE6-B25D-48F3-8654-29FE3752295D}" type="sibTrans" cxnId="{7BA894B0-7D3A-4DAA-9CED-8A73C423B8F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40EC18-CD7E-48E3-A0EF-7A5545D541D8}">
      <dgm:prSet custT="1"/>
      <dgm:spPr/>
      <dgm:t>
        <a:bodyPr/>
        <a:lstStyle/>
        <a:p>
          <a:r>
            <a:rPr lang="en-US" sz="1600" dirty="0"/>
            <a:t>- Choose different voices from a dropdown menu.</a:t>
          </a:r>
        </a:p>
      </dgm:t>
    </dgm:pt>
    <dgm:pt modelId="{FFCFA0CD-22A9-426F-BA45-903CA4E18567}" type="parTrans" cxnId="{DC11D2E4-D481-4B18-A21A-0F8271F3DB5C}">
      <dgm:prSet/>
      <dgm:spPr/>
      <dgm:t>
        <a:bodyPr/>
        <a:lstStyle/>
        <a:p>
          <a:endParaRPr lang="en-US"/>
        </a:p>
      </dgm:t>
    </dgm:pt>
    <dgm:pt modelId="{A8406B54-44E8-47F6-9003-72682ABE4692}" type="sibTrans" cxnId="{DC11D2E4-D481-4B18-A21A-0F8271F3DB5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5084E04-A82F-4ECD-BEA7-57DDD3E52114}">
      <dgm:prSet custT="1"/>
      <dgm:spPr/>
      <dgm:t>
        <a:bodyPr/>
        <a:lstStyle/>
        <a:p>
          <a:r>
            <a:rPr lang="en-US" sz="1800" dirty="0"/>
            <a:t>- Adjust language and tone as needed.</a:t>
          </a:r>
        </a:p>
      </dgm:t>
    </dgm:pt>
    <dgm:pt modelId="{B7E495AE-2932-4EA1-9C8F-976E432D41C7}" type="parTrans" cxnId="{B7162B7B-9053-4E8C-BD89-BD17AF38CB73}">
      <dgm:prSet/>
      <dgm:spPr/>
      <dgm:t>
        <a:bodyPr/>
        <a:lstStyle/>
        <a:p>
          <a:endParaRPr lang="en-US"/>
        </a:p>
      </dgm:t>
    </dgm:pt>
    <dgm:pt modelId="{6D2EF006-ED12-41D1-A887-9BBE9D093B1C}" type="sibTrans" cxnId="{B7162B7B-9053-4E8C-BD89-BD17AF38CB7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EF99F0-438F-44B6-B4BD-57F360E35DC5}" type="pres">
      <dgm:prSet presAssocID="{64498241-8F90-43A6-A5AA-A037CCA9A267}" presName="Name0" presStyleCnt="0">
        <dgm:presLayoutVars>
          <dgm:animLvl val="lvl"/>
          <dgm:resizeHandles val="exact"/>
        </dgm:presLayoutVars>
      </dgm:prSet>
      <dgm:spPr/>
    </dgm:pt>
    <dgm:pt modelId="{47B50037-42AF-40AC-9FE8-A37B26069BD1}" type="pres">
      <dgm:prSet presAssocID="{7C0D7FF3-9574-44E9-BBAB-A58157B5C5ED}" presName="compositeNode" presStyleCnt="0">
        <dgm:presLayoutVars>
          <dgm:bulletEnabled val="1"/>
        </dgm:presLayoutVars>
      </dgm:prSet>
      <dgm:spPr/>
    </dgm:pt>
    <dgm:pt modelId="{0A22ADC8-CC5F-4A8E-9E4C-FDC30D130BE3}" type="pres">
      <dgm:prSet presAssocID="{7C0D7FF3-9574-44E9-BBAB-A58157B5C5ED}" presName="bgRect" presStyleLbl="alignNode1" presStyleIdx="0" presStyleCnt="3"/>
      <dgm:spPr/>
    </dgm:pt>
    <dgm:pt modelId="{D97F4A5E-3588-468A-91BA-B1ED039606A4}" type="pres">
      <dgm:prSet presAssocID="{57BC9FE6-B25D-48F3-8654-29FE3752295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421D17D-BBF5-42AB-B14A-9ED43746BA02}" type="pres">
      <dgm:prSet presAssocID="{7C0D7FF3-9574-44E9-BBAB-A58157B5C5ED}" presName="nodeRect" presStyleLbl="alignNode1" presStyleIdx="0" presStyleCnt="3">
        <dgm:presLayoutVars>
          <dgm:bulletEnabled val="1"/>
        </dgm:presLayoutVars>
      </dgm:prSet>
      <dgm:spPr/>
    </dgm:pt>
    <dgm:pt modelId="{7F4CA3E7-C2C2-41B6-90A7-8620B52DC470}" type="pres">
      <dgm:prSet presAssocID="{57BC9FE6-B25D-48F3-8654-29FE3752295D}" presName="sibTrans" presStyleCnt="0"/>
      <dgm:spPr/>
    </dgm:pt>
    <dgm:pt modelId="{E00486C9-D6C3-4A0A-9CC8-AF0064B38E6C}" type="pres">
      <dgm:prSet presAssocID="{6940EC18-CD7E-48E3-A0EF-7A5545D541D8}" presName="compositeNode" presStyleCnt="0">
        <dgm:presLayoutVars>
          <dgm:bulletEnabled val="1"/>
        </dgm:presLayoutVars>
      </dgm:prSet>
      <dgm:spPr/>
    </dgm:pt>
    <dgm:pt modelId="{8400A370-75F6-407A-9ED6-BEE069D96042}" type="pres">
      <dgm:prSet presAssocID="{6940EC18-CD7E-48E3-A0EF-7A5545D541D8}" presName="bgRect" presStyleLbl="alignNode1" presStyleIdx="1" presStyleCnt="3"/>
      <dgm:spPr/>
    </dgm:pt>
    <dgm:pt modelId="{6964A7F3-F496-4681-B8E5-A45AB39B1AAB}" type="pres">
      <dgm:prSet presAssocID="{A8406B54-44E8-47F6-9003-72682ABE46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1B5E117-BF27-4FF8-984B-40482DA32A9B}" type="pres">
      <dgm:prSet presAssocID="{6940EC18-CD7E-48E3-A0EF-7A5545D541D8}" presName="nodeRect" presStyleLbl="alignNode1" presStyleIdx="1" presStyleCnt="3">
        <dgm:presLayoutVars>
          <dgm:bulletEnabled val="1"/>
        </dgm:presLayoutVars>
      </dgm:prSet>
      <dgm:spPr/>
    </dgm:pt>
    <dgm:pt modelId="{69838BBE-65DA-4B01-AD9D-E1D9FE59BC19}" type="pres">
      <dgm:prSet presAssocID="{A8406B54-44E8-47F6-9003-72682ABE4692}" presName="sibTrans" presStyleCnt="0"/>
      <dgm:spPr/>
    </dgm:pt>
    <dgm:pt modelId="{2D88853B-CB20-4119-BCDB-24179C951D1E}" type="pres">
      <dgm:prSet presAssocID="{15084E04-A82F-4ECD-BEA7-57DDD3E52114}" presName="compositeNode" presStyleCnt="0">
        <dgm:presLayoutVars>
          <dgm:bulletEnabled val="1"/>
        </dgm:presLayoutVars>
      </dgm:prSet>
      <dgm:spPr/>
    </dgm:pt>
    <dgm:pt modelId="{69F65EB4-5C75-4A49-A990-3C1F69536774}" type="pres">
      <dgm:prSet presAssocID="{15084E04-A82F-4ECD-BEA7-57DDD3E52114}" presName="bgRect" presStyleLbl="alignNode1" presStyleIdx="2" presStyleCnt="3"/>
      <dgm:spPr/>
    </dgm:pt>
    <dgm:pt modelId="{4CF81C94-3D2E-4C5A-9787-0FF963DDCC6D}" type="pres">
      <dgm:prSet presAssocID="{6D2EF006-ED12-41D1-A887-9BBE9D093B1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EB7656A-2DF5-4730-AB26-28CA5108D88F}" type="pres">
      <dgm:prSet presAssocID="{15084E04-A82F-4ECD-BEA7-57DDD3E5211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FCBC39-3D20-43AC-986B-D931FCDE3361}" type="presOf" srcId="{6D2EF006-ED12-41D1-A887-9BBE9D093B1C}" destId="{4CF81C94-3D2E-4C5A-9787-0FF963DDCC6D}" srcOrd="0" destOrd="0" presId="urn:microsoft.com/office/officeart/2016/7/layout/LinearBlockProcessNumbered"/>
    <dgm:cxn modelId="{670E404C-ECFD-44AE-A337-9BA8CCD597F1}" type="presOf" srcId="{57BC9FE6-B25D-48F3-8654-29FE3752295D}" destId="{D97F4A5E-3588-468A-91BA-B1ED039606A4}" srcOrd="0" destOrd="0" presId="urn:microsoft.com/office/officeart/2016/7/layout/LinearBlockProcessNumbered"/>
    <dgm:cxn modelId="{B7162B7B-9053-4E8C-BD89-BD17AF38CB73}" srcId="{64498241-8F90-43A6-A5AA-A037CCA9A267}" destId="{15084E04-A82F-4ECD-BEA7-57DDD3E52114}" srcOrd="2" destOrd="0" parTransId="{B7E495AE-2932-4EA1-9C8F-976E432D41C7}" sibTransId="{6D2EF006-ED12-41D1-A887-9BBE9D093B1C}"/>
    <dgm:cxn modelId="{3B9B8984-6403-4A7A-BBA2-76E47BA2D6AE}" type="presOf" srcId="{15084E04-A82F-4ECD-BEA7-57DDD3E52114}" destId="{FEB7656A-2DF5-4730-AB26-28CA5108D88F}" srcOrd="1" destOrd="0" presId="urn:microsoft.com/office/officeart/2016/7/layout/LinearBlockProcessNumbered"/>
    <dgm:cxn modelId="{519A1A86-7BF1-4CF0-8577-EF8C3565B362}" type="presOf" srcId="{A8406B54-44E8-47F6-9003-72682ABE4692}" destId="{6964A7F3-F496-4681-B8E5-A45AB39B1AAB}" srcOrd="0" destOrd="0" presId="urn:microsoft.com/office/officeart/2016/7/layout/LinearBlockProcessNumbered"/>
    <dgm:cxn modelId="{8C8DF9AC-CB9C-45EA-B0F2-5A3651D0F27E}" type="presOf" srcId="{15084E04-A82F-4ECD-BEA7-57DDD3E52114}" destId="{69F65EB4-5C75-4A49-A990-3C1F69536774}" srcOrd="0" destOrd="0" presId="urn:microsoft.com/office/officeart/2016/7/layout/LinearBlockProcessNumbered"/>
    <dgm:cxn modelId="{7BA894B0-7D3A-4DAA-9CED-8A73C423B8FD}" srcId="{64498241-8F90-43A6-A5AA-A037CCA9A267}" destId="{7C0D7FF3-9574-44E9-BBAB-A58157B5C5ED}" srcOrd="0" destOrd="0" parTransId="{A7B0A718-430E-498C-A7F1-A49C939A47DF}" sibTransId="{57BC9FE6-B25D-48F3-8654-29FE3752295D}"/>
    <dgm:cxn modelId="{2963E3D1-50EE-46EB-9822-1585B82268CB}" type="presOf" srcId="{64498241-8F90-43A6-A5AA-A037CCA9A267}" destId="{A2EF99F0-438F-44B6-B4BD-57F360E35DC5}" srcOrd="0" destOrd="0" presId="urn:microsoft.com/office/officeart/2016/7/layout/LinearBlockProcessNumbered"/>
    <dgm:cxn modelId="{DAA791D8-D26D-452E-8004-8D64C6DF0805}" type="presOf" srcId="{7C0D7FF3-9574-44E9-BBAB-A58157B5C5ED}" destId="{5421D17D-BBF5-42AB-B14A-9ED43746BA02}" srcOrd="1" destOrd="0" presId="urn:microsoft.com/office/officeart/2016/7/layout/LinearBlockProcessNumbered"/>
    <dgm:cxn modelId="{DC11D2E4-D481-4B18-A21A-0F8271F3DB5C}" srcId="{64498241-8F90-43A6-A5AA-A037CCA9A267}" destId="{6940EC18-CD7E-48E3-A0EF-7A5545D541D8}" srcOrd="1" destOrd="0" parTransId="{FFCFA0CD-22A9-426F-BA45-903CA4E18567}" sibTransId="{A8406B54-44E8-47F6-9003-72682ABE4692}"/>
    <dgm:cxn modelId="{316971E5-F5F5-43F7-BCAA-5D1B98230C60}" type="presOf" srcId="{7C0D7FF3-9574-44E9-BBAB-A58157B5C5ED}" destId="{0A22ADC8-CC5F-4A8E-9E4C-FDC30D130BE3}" srcOrd="0" destOrd="0" presId="urn:microsoft.com/office/officeart/2016/7/layout/LinearBlockProcessNumbered"/>
    <dgm:cxn modelId="{D03D88F6-B14B-4310-8B64-8F1648A05900}" type="presOf" srcId="{6940EC18-CD7E-48E3-A0EF-7A5545D541D8}" destId="{8400A370-75F6-407A-9ED6-BEE069D96042}" srcOrd="0" destOrd="0" presId="urn:microsoft.com/office/officeart/2016/7/layout/LinearBlockProcessNumbered"/>
    <dgm:cxn modelId="{F6785DFC-CD7B-437B-89D3-17515352E785}" type="presOf" srcId="{6940EC18-CD7E-48E3-A0EF-7A5545D541D8}" destId="{E1B5E117-BF27-4FF8-984B-40482DA32A9B}" srcOrd="1" destOrd="0" presId="urn:microsoft.com/office/officeart/2016/7/layout/LinearBlockProcessNumbered"/>
    <dgm:cxn modelId="{E1540F5C-33C1-4140-B176-26E72A81C219}" type="presParOf" srcId="{A2EF99F0-438F-44B6-B4BD-57F360E35DC5}" destId="{47B50037-42AF-40AC-9FE8-A37B26069BD1}" srcOrd="0" destOrd="0" presId="urn:microsoft.com/office/officeart/2016/7/layout/LinearBlockProcessNumbered"/>
    <dgm:cxn modelId="{F3660C86-B1D5-463D-8B83-FB69C318F3A1}" type="presParOf" srcId="{47B50037-42AF-40AC-9FE8-A37B26069BD1}" destId="{0A22ADC8-CC5F-4A8E-9E4C-FDC30D130BE3}" srcOrd="0" destOrd="0" presId="urn:microsoft.com/office/officeart/2016/7/layout/LinearBlockProcessNumbered"/>
    <dgm:cxn modelId="{46AB8BFA-32E9-4DD9-B633-F88CDF156173}" type="presParOf" srcId="{47B50037-42AF-40AC-9FE8-A37B26069BD1}" destId="{D97F4A5E-3588-468A-91BA-B1ED039606A4}" srcOrd="1" destOrd="0" presId="urn:microsoft.com/office/officeart/2016/7/layout/LinearBlockProcessNumbered"/>
    <dgm:cxn modelId="{811CBEFC-4055-4867-AD7C-3A3C492CAA40}" type="presParOf" srcId="{47B50037-42AF-40AC-9FE8-A37B26069BD1}" destId="{5421D17D-BBF5-42AB-B14A-9ED43746BA02}" srcOrd="2" destOrd="0" presId="urn:microsoft.com/office/officeart/2016/7/layout/LinearBlockProcessNumbered"/>
    <dgm:cxn modelId="{CDC7787E-2EEA-4F35-905A-C2180E072E7C}" type="presParOf" srcId="{A2EF99F0-438F-44B6-B4BD-57F360E35DC5}" destId="{7F4CA3E7-C2C2-41B6-90A7-8620B52DC470}" srcOrd="1" destOrd="0" presId="urn:microsoft.com/office/officeart/2016/7/layout/LinearBlockProcessNumbered"/>
    <dgm:cxn modelId="{58C06BAF-2380-4A58-9360-D0CFAD856330}" type="presParOf" srcId="{A2EF99F0-438F-44B6-B4BD-57F360E35DC5}" destId="{E00486C9-D6C3-4A0A-9CC8-AF0064B38E6C}" srcOrd="2" destOrd="0" presId="urn:microsoft.com/office/officeart/2016/7/layout/LinearBlockProcessNumbered"/>
    <dgm:cxn modelId="{AF252196-3183-4750-B300-3CFE723A1B78}" type="presParOf" srcId="{E00486C9-D6C3-4A0A-9CC8-AF0064B38E6C}" destId="{8400A370-75F6-407A-9ED6-BEE069D96042}" srcOrd="0" destOrd="0" presId="urn:microsoft.com/office/officeart/2016/7/layout/LinearBlockProcessNumbered"/>
    <dgm:cxn modelId="{02EBBA30-CCF4-4191-994A-72A46BED23BF}" type="presParOf" srcId="{E00486C9-D6C3-4A0A-9CC8-AF0064B38E6C}" destId="{6964A7F3-F496-4681-B8E5-A45AB39B1AAB}" srcOrd="1" destOrd="0" presId="urn:microsoft.com/office/officeart/2016/7/layout/LinearBlockProcessNumbered"/>
    <dgm:cxn modelId="{BBB558A1-DB52-4EDA-9F5F-22952CEE5AF3}" type="presParOf" srcId="{E00486C9-D6C3-4A0A-9CC8-AF0064B38E6C}" destId="{E1B5E117-BF27-4FF8-984B-40482DA32A9B}" srcOrd="2" destOrd="0" presId="urn:microsoft.com/office/officeart/2016/7/layout/LinearBlockProcessNumbered"/>
    <dgm:cxn modelId="{EB97FF14-F9B2-4569-835F-BFB99DDF16D5}" type="presParOf" srcId="{A2EF99F0-438F-44B6-B4BD-57F360E35DC5}" destId="{69838BBE-65DA-4B01-AD9D-E1D9FE59BC19}" srcOrd="3" destOrd="0" presId="urn:microsoft.com/office/officeart/2016/7/layout/LinearBlockProcessNumbered"/>
    <dgm:cxn modelId="{5825651E-E5E8-4CE6-BEC0-3722BC44D8AC}" type="presParOf" srcId="{A2EF99F0-438F-44B6-B4BD-57F360E35DC5}" destId="{2D88853B-CB20-4119-BCDB-24179C951D1E}" srcOrd="4" destOrd="0" presId="urn:microsoft.com/office/officeart/2016/7/layout/LinearBlockProcessNumbered"/>
    <dgm:cxn modelId="{0291EAF9-2FF7-4ECC-9727-29BCC364A32F}" type="presParOf" srcId="{2D88853B-CB20-4119-BCDB-24179C951D1E}" destId="{69F65EB4-5C75-4A49-A990-3C1F69536774}" srcOrd="0" destOrd="0" presId="urn:microsoft.com/office/officeart/2016/7/layout/LinearBlockProcessNumbered"/>
    <dgm:cxn modelId="{9E95E06C-01E6-47CC-BE48-9EFE565C4D50}" type="presParOf" srcId="{2D88853B-CB20-4119-BCDB-24179C951D1E}" destId="{4CF81C94-3D2E-4C5A-9787-0FF963DDCC6D}" srcOrd="1" destOrd="0" presId="urn:microsoft.com/office/officeart/2016/7/layout/LinearBlockProcessNumbered"/>
    <dgm:cxn modelId="{445BF35A-6314-462A-9C0C-E694CE710865}" type="presParOf" srcId="{2D88853B-CB20-4119-BCDB-24179C951D1E}" destId="{FEB7656A-2DF5-4730-AB26-28CA5108D88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C67C05-5EF5-4423-B8C1-620784ECDEE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64CA81-AAFF-4768-9253-246CD6058EC2}">
      <dgm:prSet/>
      <dgm:spPr/>
      <dgm:t>
        <a:bodyPr/>
        <a:lstStyle/>
        <a:p>
          <a:pPr>
            <a:defRPr cap="all"/>
          </a:pPr>
          <a:r>
            <a:rPr lang="en-US"/>
            <a:t>- Clean and intuitive layout.</a:t>
          </a:r>
        </a:p>
      </dgm:t>
    </dgm:pt>
    <dgm:pt modelId="{CA9144AC-6B51-494F-88AD-3DD307498585}" type="parTrans" cxnId="{9F7B2701-4268-4AFD-B6C2-B011D5B8FAC3}">
      <dgm:prSet/>
      <dgm:spPr/>
      <dgm:t>
        <a:bodyPr/>
        <a:lstStyle/>
        <a:p>
          <a:endParaRPr lang="en-US"/>
        </a:p>
      </dgm:t>
    </dgm:pt>
    <dgm:pt modelId="{0EDFAD9B-81CC-4C0E-91E2-B2611E7AC71D}" type="sibTrans" cxnId="{9F7B2701-4268-4AFD-B6C2-B011D5B8FAC3}">
      <dgm:prSet/>
      <dgm:spPr/>
      <dgm:t>
        <a:bodyPr/>
        <a:lstStyle/>
        <a:p>
          <a:endParaRPr lang="en-US"/>
        </a:p>
      </dgm:t>
    </dgm:pt>
    <dgm:pt modelId="{86D60CE9-F414-4DEB-81A2-3406CAD0A744}">
      <dgm:prSet/>
      <dgm:spPr/>
      <dgm:t>
        <a:bodyPr/>
        <a:lstStyle/>
        <a:p>
          <a:pPr>
            <a:defRPr cap="all"/>
          </a:pPr>
          <a:r>
            <a:rPr lang="en-US"/>
            <a:t>- Responsive design for various devices.</a:t>
          </a:r>
        </a:p>
      </dgm:t>
    </dgm:pt>
    <dgm:pt modelId="{DBDC6716-1996-48A2-ABDD-9AFAEED57224}" type="parTrans" cxnId="{0977A7A3-12F7-4FE4-BA0A-F43CA24C3A1E}">
      <dgm:prSet/>
      <dgm:spPr/>
      <dgm:t>
        <a:bodyPr/>
        <a:lstStyle/>
        <a:p>
          <a:endParaRPr lang="en-US"/>
        </a:p>
      </dgm:t>
    </dgm:pt>
    <dgm:pt modelId="{178979A4-CDDF-4D39-A95F-713390C59799}" type="sibTrans" cxnId="{0977A7A3-12F7-4FE4-BA0A-F43CA24C3A1E}">
      <dgm:prSet/>
      <dgm:spPr/>
      <dgm:t>
        <a:bodyPr/>
        <a:lstStyle/>
        <a:p>
          <a:endParaRPr lang="en-US"/>
        </a:p>
      </dgm:t>
    </dgm:pt>
    <dgm:pt modelId="{D89540A5-C665-450D-95CB-3EB263D0622F}">
      <dgm:prSet/>
      <dgm:spPr/>
      <dgm:t>
        <a:bodyPr/>
        <a:lstStyle/>
        <a:p>
          <a:pPr>
            <a:defRPr cap="all"/>
          </a:pPr>
          <a:r>
            <a:rPr lang="en-US"/>
            <a:t>- Dropdowns for language and voice selection.</a:t>
          </a:r>
        </a:p>
      </dgm:t>
    </dgm:pt>
    <dgm:pt modelId="{A3217E28-6CFE-48B1-8E9E-4F1F093EC07D}" type="parTrans" cxnId="{001D941D-51CB-4E36-B0F6-4FDC1EE087F5}">
      <dgm:prSet/>
      <dgm:spPr/>
      <dgm:t>
        <a:bodyPr/>
        <a:lstStyle/>
        <a:p>
          <a:endParaRPr lang="en-US"/>
        </a:p>
      </dgm:t>
    </dgm:pt>
    <dgm:pt modelId="{910F39B7-DF7A-476A-987B-3C1AE9D53231}" type="sibTrans" cxnId="{001D941D-51CB-4E36-B0F6-4FDC1EE087F5}">
      <dgm:prSet/>
      <dgm:spPr/>
      <dgm:t>
        <a:bodyPr/>
        <a:lstStyle/>
        <a:p>
          <a:endParaRPr lang="en-US"/>
        </a:p>
      </dgm:t>
    </dgm:pt>
    <dgm:pt modelId="{EE8E82F8-E555-45C5-9161-D9BA1844F1DE}" type="pres">
      <dgm:prSet presAssocID="{C0C67C05-5EF5-4423-B8C1-620784ECDEE0}" presName="root" presStyleCnt="0">
        <dgm:presLayoutVars>
          <dgm:dir/>
          <dgm:resizeHandles val="exact"/>
        </dgm:presLayoutVars>
      </dgm:prSet>
      <dgm:spPr/>
    </dgm:pt>
    <dgm:pt modelId="{8F51ED93-01AD-418E-A840-2B0306285FFD}" type="pres">
      <dgm:prSet presAssocID="{1364CA81-AAFF-4768-9253-246CD6058EC2}" presName="compNode" presStyleCnt="0"/>
      <dgm:spPr/>
    </dgm:pt>
    <dgm:pt modelId="{C7A0476E-BC41-4106-8AF8-767FDA8CEF04}" type="pres">
      <dgm:prSet presAssocID="{1364CA81-AAFF-4768-9253-246CD6058EC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9941859-9B08-46BA-B807-DD1F71671F1E}" type="pres">
      <dgm:prSet presAssocID="{1364CA81-AAFF-4768-9253-246CD6058E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C02AE4B-CE8E-4875-B018-37EC4438A8D9}" type="pres">
      <dgm:prSet presAssocID="{1364CA81-AAFF-4768-9253-246CD6058EC2}" presName="spaceRect" presStyleCnt="0"/>
      <dgm:spPr/>
    </dgm:pt>
    <dgm:pt modelId="{50335293-3474-4F40-B18A-3B28D289B920}" type="pres">
      <dgm:prSet presAssocID="{1364CA81-AAFF-4768-9253-246CD6058EC2}" presName="textRect" presStyleLbl="revTx" presStyleIdx="0" presStyleCnt="3">
        <dgm:presLayoutVars>
          <dgm:chMax val="1"/>
          <dgm:chPref val="1"/>
        </dgm:presLayoutVars>
      </dgm:prSet>
      <dgm:spPr/>
    </dgm:pt>
    <dgm:pt modelId="{673764EA-C9A6-4BCF-8A39-EA4FEDAAA9AC}" type="pres">
      <dgm:prSet presAssocID="{0EDFAD9B-81CC-4C0E-91E2-B2611E7AC71D}" presName="sibTrans" presStyleCnt="0"/>
      <dgm:spPr/>
    </dgm:pt>
    <dgm:pt modelId="{310F2602-CD76-40DC-9B7F-D85CDF1A7278}" type="pres">
      <dgm:prSet presAssocID="{86D60CE9-F414-4DEB-81A2-3406CAD0A744}" presName="compNode" presStyleCnt="0"/>
      <dgm:spPr/>
    </dgm:pt>
    <dgm:pt modelId="{08FBE0CA-630D-45D6-8973-7788E73A8E0B}" type="pres">
      <dgm:prSet presAssocID="{86D60CE9-F414-4DEB-81A2-3406CAD0A74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FB1CDB-E9F0-46B1-83E5-FF00DE789168}" type="pres">
      <dgm:prSet presAssocID="{86D60CE9-F414-4DEB-81A2-3406CAD0A7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DE18C4-F715-4F83-9F74-08F93514B684}" type="pres">
      <dgm:prSet presAssocID="{86D60CE9-F414-4DEB-81A2-3406CAD0A744}" presName="spaceRect" presStyleCnt="0"/>
      <dgm:spPr/>
    </dgm:pt>
    <dgm:pt modelId="{C71F2A14-00B6-41A1-BC69-839E5842B78F}" type="pres">
      <dgm:prSet presAssocID="{86D60CE9-F414-4DEB-81A2-3406CAD0A744}" presName="textRect" presStyleLbl="revTx" presStyleIdx="1" presStyleCnt="3">
        <dgm:presLayoutVars>
          <dgm:chMax val="1"/>
          <dgm:chPref val="1"/>
        </dgm:presLayoutVars>
      </dgm:prSet>
      <dgm:spPr/>
    </dgm:pt>
    <dgm:pt modelId="{8D49D8B3-3F48-43F0-A650-2BFFD074C7BB}" type="pres">
      <dgm:prSet presAssocID="{178979A4-CDDF-4D39-A95F-713390C59799}" presName="sibTrans" presStyleCnt="0"/>
      <dgm:spPr/>
    </dgm:pt>
    <dgm:pt modelId="{478578AF-AB78-484E-BAB7-5E75188F4845}" type="pres">
      <dgm:prSet presAssocID="{D89540A5-C665-450D-95CB-3EB263D0622F}" presName="compNode" presStyleCnt="0"/>
      <dgm:spPr/>
    </dgm:pt>
    <dgm:pt modelId="{9F9288D5-0A59-49C4-B50C-95104D05B749}" type="pres">
      <dgm:prSet presAssocID="{D89540A5-C665-450D-95CB-3EB263D0622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6C51A5-CD7D-4DF6-8DE3-84F234040DAD}" type="pres">
      <dgm:prSet presAssocID="{D89540A5-C665-450D-95CB-3EB263D062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DBAF802D-3CA3-44C7-99F4-501F6768E73D}" type="pres">
      <dgm:prSet presAssocID="{D89540A5-C665-450D-95CB-3EB263D0622F}" presName="spaceRect" presStyleCnt="0"/>
      <dgm:spPr/>
    </dgm:pt>
    <dgm:pt modelId="{3D37971D-8E13-4C91-A424-C5133CAA7904}" type="pres">
      <dgm:prSet presAssocID="{D89540A5-C665-450D-95CB-3EB263D062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7B2701-4268-4AFD-B6C2-B011D5B8FAC3}" srcId="{C0C67C05-5EF5-4423-B8C1-620784ECDEE0}" destId="{1364CA81-AAFF-4768-9253-246CD6058EC2}" srcOrd="0" destOrd="0" parTransId="{CA9144AC-6B51-494F-88AD-3DD307498585}" sibTransId="{0EDFAD9B-81CC-4C0E-91E2-B2611E7AC71D}"/>
    <dgm:cxn modelId="{85D2F706-15AD-4A4B-9176-47E3887899D2}" type="presOf" srcId="{86D60CE9-F414-4DEB-81A2-3406CAD0A744}" destId="{C71F2A14-00B6-41A1-BC69-839E5842B78F}" srcOrd="0" destOrd="0" presId="urn:microsoft.com/office/officeart/2018/5/layout/IconLeafLabelList"/>
    <dgm:cxn modelId="{9A481712-8BB0-4C31-85AC-EC0BC9C12DF7}" type="presOf" srcId="{D89540A5-C665-450D-95CB-3EB263D0622F}" destId="{3D37971D-8E13-4C91-A424-C5133CAA7904}" srcOrd="0" destOrd="0" presId="urn:microsoft.com/office/officeart/2018/5/layout/IconLeafLabelList"/>
    <dgm:cxn modelId="{001D941D-51CB-4E36-B0F6-4FDC1EE087F5}" srcId="{C0C67C05-5EF5-4423-B8C1-620784ECDEE0}" destId="{D89540A5-C665-450D-95CB-3EB263D0622F}" srcOrd="2" destOrd="0" parTransId="{A3217E28-6CFE-48B1-8E9E-4F1F093EC07D}" sibTransId="{910F39B7-DF7A-476A-987B-3C1AE9D53231}"/>
    <dgm:cxn modelId="{6787D781-E69F-4EB1-8E4D-DC212C65E5DD}" type="presOf" srcId="{1364CA81-AAFF-4768-9253-246CD6058EC2}" destId="{50335293-3474-4F40-B18A-3B28D289B920}" srcOrd="0" destOrd="0" presId="urn:microsoft.com/office/officeart/2018/5/layout/IconLeafLabelList"/>
    <dgm:cxn modelId="{0977A7A3-12F7-4FE4-BA0A-F43CA24C3A1E}" srcId="{C0C67C05-5EF5-4423-B8C1-620784ECDEE0}" destId="{86D60CE9-F414-4DEB-81A2-3406CAD0A744}" srcOrd="1" destOrd="0" parTransId="{DBDC6716-1996-48A2-ABDD-9AFAEED57224}" sibTransId="{178979A4-CDDF-4D39-A95F-713390C59799}"/>
    <dgm:cxn modelId="{5BFB11DA-F554-41CD-8A6D-9038767BF0AB}" type="presOf" srcId="{C0C67C05-5EF5-4423-B8C1-620784ECDEE0}" destId="{EE8E82F8-E555-45C5-9161-D9BA1844F1DE}" srcOrd="0" destOrd="0" presId="urn:microsoft.com/office/officeart/2018/5/layout/IconLeafLabelList"/>
    <dgm:cxn modelId="{FF64518D-B8C1-4C45-BE44-697900D0BF4F}" type="presParOf" srcId="{EE8E82F8-E555-45C5-9161-D9BA1844F1DE}" destId="{8F51ED93-01AD-418E-A840-2B0306285FFD}" srcOrd="0" destOrd="0" presId="urn:microsoft.com/office/officeart/2018/5/layout/IconLeafLabelList"/>
    <dgm:cxn modelId="{3663EC6E-B958-401B-A2EF-2E29D9352798}" type="presParOf" srcId="{8F51ED93-01AD-418E-A840-2B0306285FFD}" destId="{C7A0476E-BC41-4106-8AF8-767FDA8CEF04}" srcOrd="0" destOrd="0" presId="urn:microsoft.com/office/officeart/2018/5/layout/IconLeafLabelList"/>
    <dgm:cxn modelId="{1573870F-AE8E-416B-8A7B-69F18E140909}" type="presParOf" srcId="{8F51ED93-01AD-418E-A840-2B0306285FFD}" destId="{19941859-9B08-46BA-B807-DD1F71671F1E}" srcOrd="1" destOrd="0" presId="urn:microsoft.com/office/officeart/2018/5/layout/IconLeafLabelList"/>
    <dgm:cxn modelId="{932C2C47-6269-472F-8CF3-E05D8E55BF79}" type="presParOf" srcId="{8F51ED93-01AD-418E-A840-2B0306285FFD}" destId="{DC02AE4B-CE8E-4875-B018-37EC4438A8D9}" srcOrd="2" destOrd="0" presId="urn:microsoft.com/office/officeart/2018/5/layout/IconLeafLabelList"/>
    <dgm:cxn modelId="{C6AE2BC4-6879-43F6-8F63-44A21E62ACE1}" type="presParOf" srcId="{8F51ED93-01AD-418E-A840-2B0306285FFD}" destId="{50335293-3474-4F40-B18A-3B28D289B920}" srcOrd="3" destOrd="0" presId="urn:microsoft.com/office/officeart/2018/5/layout/IconLeafLabelList"/>
    <dgm:cxn modelId="{894275A3-C82A-4416-B5B1-043A4968A9E7}" type="presParOf" srcId="{EE8E82F8-E555-45C5-9161-D9BA1844F1DE}" destId="{673764EA-C9A6-4BCF-8A39-EA4FEDAAA9AC}" srcOrd="1" destOrd="0" presId="urn:microsoft.com/office/officeart/2018/5/layout/IconLeafLabelList"/>
    <dgm:cxn modelId="{568D0476-E71E-43AC-9634-B984821E9D40}" type="presParOf" srcId="{EE8E82F8-E555-45C5-9161-D9BA1844F1DE}" destId="{310F2602-CD76-40DC-9B7F-D85CDF1A7278}" srcOrd="2" destOrd="0" presId="urn:microsoft.com/office/officeart/2018/5/layout/IconLeafLabelList"/>
    <dgm:cxn modelId="{A095344A-5CE4-4E74-B85B-33A814FD20AF}" type="presParOf" srcId="{310F2602-CD76-40DC-9B7F-D85CDF1A7278}" destId="{08FBE0CA-630D-45D6-8973-7788E73A8E0B}" srcOrd="0" destOrd="0" presId="urn:microsoft.com/office/officeart/2018/5/layout/IconLeafLabelList"/>
    <dgm:cxn modelId="{68A6113C-AD11-4B4F-B896-A1C4A6301096}" type="presParOf" srcId="{310F2602-CD76-40DC-9B7F-D85CDF1A7278}" destId="{6BFB1CDB-E9F0-46B1-83E5-FF00DE789168}" srcOrd="1" destOrd="0" presId="urn:microsoft.com/office/officeart/2018/5/layout/IconLeafLabelList"/>
    <dgm:cxn modelId="{5182ED30-70AC-437A-8987-872CD72105F6}" type="presParOf" srcId="{310F2602-CD76-40DC-9B7F-D85CDF1A7278}" destId="{68DE18C4-F715-4F83-9F74-08F93514B684}" srcOrd="2" destOrd="0" presId="urn:microsoft.com/office/officeart/2018/5/layout/IconLeafLabelList"/>
    <dgm:cxn modelId="{617F6F20-30D4-4766-B661-3D620DC90D98}" type="presParOf" srcId="{310F2602-CD76-40DC-9B7F-D85CDF1A7278}" destId="{C71F2A14-00B6-41A1-BC69-839E5842B78F}" srcOrd="3" destOrd="0" presId="urn:microsoft.com/office/officeart/2018/5/layout/IconLeafLabelList"/>
    <dgm:cxn modelId="{DB4FF400-6148-4086-880F-641A2B5468B2}" type="presParOf" srcId="{EE8E82F8-E555-45C5-9161-D9BA1844F1DE}" destId="{8D49D8B3-3F48-43F0-A650-2BFFD074C7BB}" srcOrd="3" destOrd="0" presId="urn:microsoft.com/office/officeart/2018/5/layout/IconLeafLabelList"/>
    <dgm:cxn modelId="{76FABCB4-8448-41B5-979E-7EE1CDB6A4EC}" type="presParOf" srcId="{EE8E82F8-E555-45C5-9161-D9BA1844F1DE}" destId="{478578AF-AB78-484E-BAB7-5E75188F4845}" srcOrd="4" destOrd="0" presId="urn:microsoft.com/office/officeart/2018/5/layout/IconLeafLabelList"/>
    <dgm:cxn modelId="{C1BA6FDD-2856-4D60-B533-31E291253368}" type="presParOf" srcId="{478578AF-AB78-484E-BAB7-5E75188F4845}" destId="{9F9288D5-0A59-49C4-B50C-95104D05B749}" srcOrd="0" destOrd="0" presId="urn:microsoft.com/office/officeart/2018/5/layout/IconLeafLabelList"/>
    <dgm:cxn modelId="{B887A93E-B281-43ED-9523-EFDEF035EB4A}" type="presParOf" srcId="{478578AF-AB78-484E-BAB7-5E75188F4845}" destId="{916C51A5-CD7D-4DF6-8DE3-84F234040DAD}" srcOrd="1" destOrd="0" presId="urn:microsoft.com/office/officeart/2018/5/layout/IconLeafLabelList"/>
    <dgm:cxn modelId="{9421D204-E58D-48DA-8B4E-F99632FF49BA}" type="presParOf" srcId="{478578AF-AB78-484E-BAB7-5E75188F4845}" destId="{DBAF802D-3CA3-44C7-99F4-501F6768E73D}" srcOrd="2" destOrd="0" presId="urn:microsoft.com/office/officeart/2018/5/layout/IconLeafLabelList"/>
    <dgm:cxn modelId="{EBD67EF6-741A-403F-86F4-477CEF2FA81F}" type="presParOf" srcId="{478578AF-AB78-484E-BAB7-5E75188F4845}" destId="{3D37971D-8E13-4C91-A424-C5133CAA790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D474A-131E-4EB3-A766-D82703E41F2A}">
      <dsp:nvSpPr>
        <dsp:cNvPr id="0" name=""/>
        <dsp:cNvSpPr/>
      </dsp:nvSpPr>
      <dsp:spPr>
        <a:xfrm>
          <a:off x="626714" y="339203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E1B7A-B71C-4BC6-B636-BE88C6EE9C71}">
      <dsp:nvSpPr>
        <dsp:cNvPr id="0" name=""/>
        <dsp:cNvSpPr/>
      </dsp:nvSpPr>
      <dsp:spPr>
        <a:xfrm>
          <a:off x="214375" y="1259548"/>
          <a:ext cx="1499414" cy="59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Text to Speech Conversion</a:t>
          </a:r>
        </a:p>
      </dsp:txBody>
      <dsp:txXfrm>
        <a:off x="214375" y="1259548"/>
        <a:ext cx="1499414" cy="599765"/>
      </dsp:txXfrm>
    </dsp:sp>
    <dsp:sp modelId="{0C287CFB-3CFE-4630-A6A1-C6056AB2F5B8}">
      <dsp:nvSpPr>
        <dsp:cNvPr id="0" name=""/>
        <dsp:cNvSpPr/>
      </dsp:nvSpPr>
      <dsp:spPr>
        <a:xfrm>
          <a:off x="2388526" y="339203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97282-7C05-4E8D-93F5-6FAD878B209A}">
      <dsp:nvSpPr>
        <dsp:cNvPr id="0" name=""/>
        <dsp:cNvSpPr/>
      </dsp:nvSpPr>
      <dsp:spPr>
        <a:xfrm>
          <a:off x="1976187" y="1259548"/>
          <a:ext cx="1499414" cy="59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Input text and listen to it being read aloud</a:t>
          </a:r>
        </a:p>
      </dsp:txBody>
      <dsp:txXfrm>
        <a:off x="1976187" y="1259548"/>
        <a:ext cx="1499414" cy="599765"/>
      </dsp:txXfrm>
    </dsp:sp>
    <dsp:sp modelId="{D4631C8C-9EEB-4628-A191-EA84DD8C8696}">
      <dsp:nvSpPr>
        <dsp:cNvPr id="0" name=""/>
        <dsp:cNvSpPr/>
      </dsp:nvSpPr>
      <dsp:spPr>
        <a:xfrm>
          <a:off x="4150337" y="339203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7D6D3-4143-45DF-8276-E12CBB64C858}">
      <dsp:nvSpPr>
        <dsp:cNvPr id="0" name=""/>
        <dsp:cNvSpPr/>
      </dsp:nvSpPr>
      <dsp:spPr>
        <a:xfrm>
          <a:off x="3737998" y="1259548"/>
          <a:ext cx="1499414" cy="59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Supports multiple voice options</a:t>
          </a:r>
        </a:p>
      </dsp:txBody>
      <dsp:txXfrm>
        <a:off x="3737998" y="1259548"/>
        <a:ext cx="1499414" cy="599765"/>
      </dsp:txXfrm>
    </dsp:sp>
    <dsp:sp modelId="{BCA5D486-B5A0-4954-9D66-7ED5765AA852}">
      <dsp:nvSpPr>
        <dsp:cNvPr id="0" name=""/>
        <dsp:cNvSpPr/>
      </dsp:nvSpPr>
      <dsp:spPr>
        <a:xfrm>
          <a:off x="5912149" y="339203"/>
          <a:ext cx="674736" cy="67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3CED-82B9-4923-8147-541F70C2FAC4}">
      <dsp:nvSpPr>
        <dsp:cNvPr id="0" name=""/>
        <dsp:cNvSpPr/>
      </dsp:nvSpPr>
      <dsp:spPr>
        <a:xfrm>
          <a:off x="5499810" y="1259548"/>
          <a:ext cx="1499414" cy="59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Speech to Text Conversion</a:t>
          </a:r>
        </a:p>
      </dsp:txBody>
      <dsp:txXfrm>
        <a:off x="5499810" y="1259548"/>
        <a:ext cx="1499414" cy="599765"/>
      </dsp:txXfrm>
    </dsp:sp>
    <dsp:sp modelId="{54679BBB-1E3D-47BA-98DE-A02753FF7463}">
      <dsp:nvSpPr>
        <dsp:cNvPr id="0" name=""/>
        <dsp:cNvSpPr/>
      </dsp:nvSpPr>
      <dsp:spPr>
        <a:xfrm>
          <a:off x="2388526" y="2234167"/>
          <a:ext cx="674736" cy="67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3D549-F60C-4333-BE15-895B0F5BFA8D}">
      <dsp:nvSpPr>
        <dsp:cNvPr id="0" name=""/>
        <dsp:cNvSpPr/>
      </dsp:nvSpPr>
      <dsp:spPr>
        <a:xfrm>
          <a:off x="1976187" y="3154513"/>
          <a:ext cx="1499414" cy="59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</a:t>
          </a:r>
          <a:r>
            <a:rPr lang="en-US" sz="1600" kern="1200" dirty="0"/>
            <a:t>Speak and transcribe speech into text</a:t>
          </a:r>
          <a:endParaRPr lang="en-US" sz="1400" kern="1200" dirty="0"/>
        </a:p>
      </dsp:txBody>
      <dsp:txXfrm>
        <a:off x="1976187" y="3154513"/>
        <a:ext cx="1499414" cy="599765"/>
      </dsp:txXfrm>
    </dsp:sp>
    <dsp:sp modelId="{35920C29-B298-442E-8D31-C2BEECC39DE1}">
      <dsp:nvSpPr>
        <dsp:cNvPr id="0" name=""/>
        <dsp:cNvSpPr/>
      </dsp:nvSpPr>
      <dsp:spPr>
        <a:xfrm>
          <a:off x="4150337" y="2234167"/>
          <a:ext cx="674736" cy="67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7CF5B-3072-4980-85B2-4FCBF04499DE}">
      <dsp:nvSpPr>
        <dsp:cNvPr id="0" name=""/>
        <dsp:cNvSpPr/>
      </dsp:nvSpPr>
      <dsp:spPr>
        <a:xfrm>
          <a:off x="3737998" y="3154513"/>
          <a:ext cx="1499414" cy="59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Provides language selection for accuracy</a:t>
          </a:r>
        </a:p>
      </dsp:txBody>
      <dsp:txXfrm>
        <a:off x="3737998" y="3154513"/>
        <a:ext cx="1499414" cy="599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8AEA9-554E-44A5-878A-CB370993CB33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AF059-0967-4D61-BD5D-72AA81167D71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3F55-E320-458B-8A50-907D91E13984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User selects Text-to-Speech or Speech-to-Text.</a:t>
          </a:r>
        </a:p>
      </dsp:txBody>
      <dsp:txXfrm>
        <a:off x="1350519" y="499"/>
        <a:ext cx="5863080" cy="1169280"/>
      </dsp:txXfrm>
    </dsp:sp>
    <dsp:sp modelId="{2DE03B6F-069F-4048-8E21-8B110618E21E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B4917-C365-4A5D-BE22-49DA3A4541AC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4ABD-CF50-4845-8E20-1BA073E6B6DF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Based on choice, relevant section is displayed.</a:t>
          </a:r>
        </a:p>
      </dsp:txBody>
      <dsp:txXfrm>
        <a:off x="1350519" y="1462100"/>
        <a:ext cx="5863080" cy="1169280"/>
      </dsp:txXfrm>
    </dsp:sp>
    <dsp:sp modelId="{0AEB7636-4AA9-42DF-8599-442298B67558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D15A-FF16-497A-8BC8-D74868E37890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79E9D-B6C0-485D-B1FC-C9E9038A628D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User interacts via input fields/buttons.</a:t>
          </a:r>
        </a:p>
      </dsp:txBody>
      <dsp:txXfrm>
        <a:off x="1350519" y="2923701"/>
        <a:ext cx="5863080" cy="116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2ADC8-CC5F-4A8E-9E4C-FDC30D130BE3}">
      <dsp:nvSpPr>
        <dsp:cNvPr id="0" name=""/>
        <dsp:cNvSpPr/>
      </dsp:nvSpPr>
      <dsp:spPr>
        <a:xfrm>
          <a:off x="388" y="1545962"/>
          <a:ext cx="1573046" cy="188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82" tIns="0" rIns="15538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Input text and convert it to speech.</a:t>
          </a:r>
        </a:p>
      </dsp:txBody>
      <dsp:txXfrm>
        <a:off x="388" y="2301024"/>
        <a:ext cx="1573046" cy="1132593"/>
      </dsp:txXfrm>
    </dsp:sp>
    <dsp:sp modelId="{D97F4A5E-3588-468A-91BA-B1ED039606A4}">
      <dsp:nvSpPr>
        <dsp:cNvPr id="0" name=""/>
        <dsp:cNvSpPr/>
      </dsp:nvSpPr>
      <dsp:spPr>
        <a:xfrm>
          <a:off x="388" y="1545962"/>
          <a:ext cx="1573046" cy="755062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82" tIns="165100" rIns="155382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388" y="1545962"/>
        <a:ext cx="1573046" cy="755062"/>
      </dsp:txXfrm>
    </dsp:sp>
    <dsp:sp modelId="{8400A370-75F6-407A-9ED6-BEE069D96042}">
      <dsp:nvSpPr>
        <dsp:cNvPr id="0" name=""/>
        <dsp:cNvSpPr/>
      </dsp:nvSpPr>
      <dsp:spPr>
        <a:xfrm>
          <a:off x="1699278" y="1545962"/>
          <a:ext cx="1573046" cy="1887655"/>
        </a:xfrm>
        <a:prstGeom prst="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82" tIns="0" rIns="15538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Choose different voices from a dropdown menu.</a:t>
          </a:r>
        </a:p>
      </dsp:txBody>
      <dsp:txXfrm>
        <a:off x="1699278" y="2301024"/>
        <a:ext cx="1573046" cy="1132593"/>
      </dsp:txXfrm>
    </dsp:sp>
    <dsp:sp modelId="{6964A7F3-F496-4681-B8E5-A45AB39B1AAB}">
      <dsp:nvSpPr>
        <dsp:cNvPr id="0" name=""/>
        <dsp:cNvSpPr/>
      </dsp:nvSpPr>
      <dsp:spPr>
        <a:xfrm>
          <a:off x="1699278" y="1545962"/>
          <a:ext cx="1573046" cy="755062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82" tIns="165100" rIns="155382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699278" y="1545962"/>
        <a:ext cx="1573046" cy="755062"/>
      </dsp:txXfrm>
    </dsp:sp>
    <dsp:sp modelId="{69F65EB4-5C75-4A49-A990-3C1F69536774}">
      <dsp:nvSpPr>
        <dsp:cNvPr id="0" name=""/>
        <dsp:cNvSpPr/>
      </dsp:nvSpPr>
      <dsp:spPr>
        <a:xfrm>
          <a:off x="3398168" y="1545962"/>
          <a:ext cx="1573046" cy="1887655"/>
        </a:xfrm>
        <a:prstGeom prst="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82" tIns="0" rIns="1553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Adjust language and tone as needed.</a:t>
          </a:r>
        </a:p>
      </dsp:txBody>
      <dsp:txXfrm>
        <a:off x="3398168" y="2301024"/>
        <a:ext cx="1573046" cy="1132593"/>
      </dsp:txXfrm>
    </dsp:sp>
    <dsp:sp modelId="{4CF81C94-3D2E-4C5A-9787-0FF963DDCC6D}">
      <dsp:nvSpPr>
        <dsp:cNvPr id="0" name=""/>
        <dsp:cNvSpPr/>
      </dsp:nvSpPr>
      <dsp:spPr>
        <a:xfrm>
          <a:off x="3398168" y="1545962"/>
          <a:ext cx="1573046" cy="755062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82" tIns="165100" rIns="155382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398168" y="1545962"/>
        <a:ext cx="1573046" cy="755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476E-BC41-4106-8AF8-767FDA8CEF04}">
      <dsp:nvSpPr>
        <dsp:cNvPr id="0" name=""/>
        <dsp:cNvSpPr/>
      </dsp:nvSpPr>
      <dsp:spPr>
        <a:xfrm>
          <a:off x="778895" y="727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41859-9B08-46BA-B807-DD1F71671F1E}">
      <dsp:nvSpPr>
        <dsp:cNvPr id="0" name=""/>
        <dsp:cNvSpPr/>
      </dsp:nvSpPr>
      <dsp:spPr>
        <a:xfrm>
          <a:off x="1027520" y="249352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5293-3474-4F40-B18A-3B28D289B920}">
      <dsp:nvSpPr>
        <dsp:cNvPr id="0" name=""/>
        <dsp:cNvSpPr/>
      </dsp:nvSpPr>
      <dsp:spPr>
        <a:xfrm>
          <a:off x="405957" y="1530728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Clean and intuitive layout.</a:t>
          </a:r>
        </a:p>
      </dsp:txBody>
      <dsp:txXfrm>
        <a:off x="405957" y="1530728"/>
        <a:ext cx="1912500" cy="720000"/>
      </dsp:txXfrm>
    </dsp:sp>
    <dsp:sp modelId="{08FBE0CA-630D-45D6-8973-7788E73A8E0B}">
      <dsp:nvSpPr>
        <dsp:cNvPr id="0" name=""/>
        <dsp:cNvSpPr/>
      </dsp:nvSpPr>
      <dsp:spPr>
        <a:xfrm>
          <a:off x="3026082" y="727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B1CDB-E9F0-46B1-83E5-FF00DE789168}">
      <dsp:nvSpPr>
        <dsp:cNvPr id="0" name=""/>
        <dsp:cNvSpPr/>
      </dsp:nvSpPr>
      <dsp:spPr>
        <a:xfrm>
          <a:off x="3274707" y="249352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F2A14-00B6-41A1-BC69-839E5842B78F}">
      <dsp:nvSpPr>
        <dsp:cNvPr id="0" name=""/>
        <dsp:cNvSpPr/>
      </dsp:nvSpPr>
      <dsp:spPr>
        <a:xfrm>
          <a:off x="2653145" y="1530728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Responsive design for various devices.</a:t>
          </a:r>
        </a:p>
      </dsp:txBody>
      <dsp:txXfrm>
        <a:off x="2653145" y="1530728"/>
        <a:ext cx="1912500" cy="720000"/>
      </dsp:txXfrm>
    </dsp:sp>
    <dsp:sp modelId="{9F9288D5-0A59-49C4-B50C-95104D05B749}">
      <dsp:nvSpPr>
        <dsp:cNvPr id="0" name=""/>
        <dsp:cNvSpPr/>
      </dsp:nvSpPr>
      <dsp:spPr>
        <a:xfrm>
          <a:off x="1902489" y="2728852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C51A5-CD7D-4DF6-8DE3-84F234040DAD}">
      <dsp:nvSpPr>
        <dsp:cNvPr id="0" name=""/>
        <dsp:cNvSpPr/>
      </dsp:nvSpPr>
      <dsp:spPr>
        <a:xfrm>
          <a:off x="2151114" y="2977477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7971D-8E13-4C91-A424-C5133CAA7904}">
      <dsp:nvSpPr>
        <dsp:cNvPr id="0" name=""/>
        <dsp:cNvSpPr/>
      </dsp:nvSpPr>
      <dsp:spPr>
        <a:xfrm>
          <a:off x="1529551" y="4258853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Dropdowns for language and voice selection.</a:t>
          </a:r>
        </a:p>
      </dsp:txBody>
      <dsp:txXfrm>
        <a:off x="1529551" y="4258853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1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1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127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128" y="4098725"/>
            <a:ext cx="6216024" cy="10963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Text to Speech &amp; Speech to Text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128" y="5177388"/>
            <a:ext cx="6216024" cy="46912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Overview and Features</a:t>
            </a:r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18F4FED1-C233-40AA-FCFD-4B31EF61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763" y="678584"/>
            <a:ext cx="3299450" cy="3299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3339631" cy="1320800"/>
          </a:xfrm>
        </p:spPr>
        <p:txBody>
          <a:bodyPr>
            <a:normAutofit/>
          </a:bodyPr>
          <a:lstStyle/>
          <a:p>
            <a:r>
              <a:rPr lang="en-IN" sz="4000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 lnSpcReduction="10000"/>
          </a:bodyPr>
          <a:lstStyle/>
          <a:p>
            <a:r>
              <a:rPr sz="2000" dirty="0"/>
              <a:t>- Enhance voice recognition accuracy with AI.</a:t>
            </a:r>
          </a:p>
          <a:p>
            <a:r>
              <a:rPr sz="2000" dirty="0"/>
              <a:t>- Add support for more languages and dialects.</a:t>
            </a:r>
          </a:p>
          <a:p>
            <a:r>
              <a:rPr sz="2000" dirty="0"/>
              <a:t>- Integrate features for saving and sharing transcripts.</a:t>
            </a:r>
          </a:p>
          <a:p>
            <a:r>
              <a:rPr sz="2000" dirty="0"/>
              <a:t>- Provide speed adjustment for Text-to-Speech.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381B4CE-2B7A-927A-819A-8A459869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27" r="45590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90"/>
            <a:ext cx="3585009" cy="3001346"/>
          </a:xfrm>
        </p:spPr>
        <p:txBody>
          <a:bodyPr>
            <a:normAutofit/>
          </a:bodyPr>
          <a:lstStyle/>
          <a:p>
            <a:r>
              <a:rPr sz="2000" dirty="0"/>
              <a:t>This project demonstrates effective use of web technologies for text-to-speech and speech-to-text functionalities. It addresses accessibility and interaction needs effectively.</a:t>
            </a:r>
          </a:p>
        </p:txBody>
      </p:sp>
      <p:pic>
        <p:nvPicPr>
          <p:cNvPr id="5" name="Picture 4" descr="Multi-colored dialogue boxes">
            <a:extLst>
              <a:ext uri="{FF2B5EF4-FFF2-40B4-BE49-F238E27FC236}">
                <a16:creationId xmlns:a16="http://schemas.microsoft.com/office/drawing/2014/main" id="{26DA68EB-F2FB-AA41-BBFE-33CB7136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27" r="29049" b="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sz="4000" dirty="0"/>
              <a:t>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339202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sz="2000" dirty="0"/>
              <a:t>- Mozilla Developer Network: </a:t>
            </a:r>
            <a:r>
              <a:rPr sz="2000" dirty="0" err="1"/>
              <a:t>SpeechRecognition</a:t>
            </a:r>
            <a:r>
              <a:rPr sz="2000" dirty="0"/>
              <a:t> API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sz="2000" dirty="0"/>
              <a:t>- Mozilla Developer Network: </a:t>
            </a:r>
            <a:r>
              <a:rPr sz="2000" dirty="0" err="1"/>
              <a:t>SpeechSynthesis</a:t>
            </a:r>
            <a:r>
              <a:rPr sz="2000" dirty="0"/>
              <a:t> API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sz="2000" dirty="0"/>
              <a:t>- W3Schools</a:t>
            </a:r>
            <a:r>
              <a:rPr lang="en-US" sz="2000" dirty="0"/>
              <a:t>/</a:t>
            </a:r>
            <a:r>
              <a:rPr lang="en-US" sz="2000" dirty="0" err="1"/>
              <a:t>Youtube</a:t>
            </a:r>
            <a:r>
              <a:rPr sz="2000" dirty="0"/>
              <a:t>: JavaScript Basics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sz="2000" dirty="0"/>
              <a:t>- Stack Overflow: Troubleshooting </a:t>
            </a:r>
            <a:r>
              <a:rPr sz="2000" dirty="0" err="1"/>
              <a:t>SpeechRecognition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sz="2000" dirty="0"/>
              <a:t>- Official Browser API Documentation</a:t>
            </a:r>
            <a:endParaRPr lang="en-IN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F7F146-87EC-DB48-E786-82037A6F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2" r="50195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39DBE9-FDE4-79FD-7766-159A0C5EEE9D}"/>
              </a:ext>
            </a:extLst>
          </p:cNvPr>
          <p:cNvSpPr txBox="1">
            <a:spLocks/>
          </p:cNvSpPr>
          <p:nvPr/>
        </p:nvSpPr>
        <p:spPr>
          <a:xfrm>
            <a:off x="1130300" y="4050833"/>
            <a:ext cx="582520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latin typeface="+mn-lt"/>
                <a:ea typeface="+mn-ea"/>
                <a:cs typeface="+mn-cs"/>
              </a:rPr>
              <a:t>Thank</a:t>
            </a:r>
            <a:r>
              <a:rPr lang="en-US" sz="1800" dirty="0">
                <a:latin typeface="+mn-lt"/>
                <a:ea typeface="+mn-ea"/>
                <a:cs typeface="+mn-cs"/>
              </a:rPr>
              <a:t> You!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D9116-7838-6323-1855-2574E82E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2404534"/>
            <a:ext cx="5825202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BY-HIMANSHU  BISHT</a:t>
            </a:r>
            <a:br>
              <a:rPr lang="en-US" sz="3000" dirty="0"/>
            </a:br>
            <a:r>
              <a:rPr lang="en-US" sz="3000" dirty="0"/>
              <a:t>SEC- I2</a:t>
            </a:r>
            <a:br>
              <a:rPr lang="en-US" sz="3000" dirty="0"/>
            </a:br>
            <a:r>
              <a:rPr lang="en-US" sz="3000" dirty="0"/>
              <a:t>UNIVERSITY ROLL NO. - 2318862</a:t>
            </a:r>
          </a:p>
        </p:txBody>
      </p:sp>
    </p:spTree>
    <p:extLst>
      <p:ext uri="{BB962C8B-B14F-4D97-AF65-F5344CB8AC3E}">
        <p14:creationId xmlns:p14="http://schemas.microsoft.com/office/powerpoint/2010/main" val="30354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F179AC31-103C-0A42-D9B7-AFF2C74D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2" r="16853" b="2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rPr lang="en-IN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To provide a seamless interface for converting text to speech and speech to text using browser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96B60-B091-CCDF-537E-0A75F317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33" r="20770" b="-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t>- HTML: Structure of the web application</a:t>
            </a:r>
          </a:p>
          <a:p>
            <a:r>
              <a:t>- CSS: Styling the application</a:t>
            </a:r>
          </a:p>
          <a:p>
            <a:r>
              <a:t>- JavaScript: Adding interactivity</a:t>
            </a:r>
          </a:p>
          <a:p>
            <a:r>
              <a:t>- APIs: SpeechRecognition and SpeechSynthesis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13" y="707923"/>
            <a:ext cx="7648121" cy="1099457"/>
          </a:xfrm>
        </p:spPr>
        <p:txBody>
          <a:bodyPr>
            <a:normAutofit/>
          </a:bodyPr>
          <a:lstStyle/>
          <a:p>
            <a:r>
              <a:rPr sz="4000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791C6-FE2C-494B-AF0B-3FE7F9264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3805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Architecture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C7C998-78CE-51A4-18E4-93351421D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9857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200" dirty="0"/>
              <a:t>Speech-to-Text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rPr sz="2000" dirty="0"/>
              <a:t>- Record voice and transcribe speech into text.</a:t>
            </a:r>
          </a:p>
          <a:p>
            <a:r>
              <a:rPr sz="2000" dirty="0"/>
              <a:t>- Supports multiple languages for transcription.</a:t>
            </a:r>
          </a:p>
          <a:p>
            <a:r>
              <a:rPr sz="2000" dirty="0"/>
              <a:t>- Handles background noise with configuration.</a:t>
            </a:r>
          </a:p>
        </p:txBody>
      </p:sp>
      <p:pic>
        <p:nvPicPr>
          <p:cNvPr id="5" name="Picture 4" descr="Microphone against a white background">
            <a:extLst>
              <a:ext uri="{FF2B5EF4-FFF2-40B4-BE49-F238E27FC236}">
                <a16:creationId xmlns:a16="http://schemas.microsoft.com/office/drawing/2014/main" id="{03B9A6E0-306C-E49C-3145-6DCFC2BC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76" r="18141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200"/>
              <a:t>Text-to-Speech 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25A1C-BB9D-D000-E4BB-D3BB6ADD7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22171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4400" dirty="0"/>
              <a:t>User 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B3F443-528E-A4A2-4EA2-ED37A7A2F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290765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 sz="4000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sz="2000" dirty="0"/>
              <a:t>1. Browser Compatibility:</a:t>
            </a:r>
          </a:p>
          <a:p>
            <a:r>
              <a:rPr sz="2000" dirty="0"/>
              <a:t>   - Provided fallback mechanisms.</a:t>
            </a:r>
          </a:p>
          <a:p>
            <a:r>
              <a:rPr sz="2000" dirty="0"/>
              <a:t>2. Background Noise:</a:t>
            </a:r>
          </a:p>
          <a:p>
            <a:r>
              <a:rPr sz="2000" dirty="0"/>
              <a:t>   - Adjusted </a:t>
            </a:r>
            <a:r>
              <a:rPr sz="2000" dirty="0" err="1"/>
              <a:t>SpeechRecognition</a:t>
            </a:r>
            <a:r>
              <a:rPr sz="2000" dirty="0"/>
              <a:t> configurations.</a:t>
            </a:r>
          </a:p>
          <a:p>
            <a:r>
              <a:rPr sz="2000" dirty="0"/>
              <a:t>3. Voice Selection:</a:t>
            </a:r>
          </a:p>
          <a:p>
            <a:r>
              <a:rPr sz="2000" dirty="0"/>
              <a:t>   - Dynamically updated available voices.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351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Text to Speech &amp; Speech to Text Converter</vt:lpstr>
      <vt:lpstr>Objective</vt:lpstr>
      <vt:lpstr>Technology Stack</vt:lpstr>
      <vt:lpstr>Features</vt:lpstr>
      <vt:lpstr>Architecture Workflow</vt:lpstr>
      <vt:lpstr>Speech-to-Text Functionality</vt:lpstr>
      <vt:lpstr>Text-to-Speech Functionality</vt:lpstr>
      <vt:lpstr>User Interface</vt:lpstr>
      <vt:lpstr>Challenges and Solutions</vt:lpstr>
      <vt:lpstr>Future Scope</vt:lpstr>
      <vt:lpstr>Conclusion</vt:lpstr>
      <vt:lpstr>References</vt:lpstr>
      <vt:lpstr>BY-HIMANSHU  BISHT SEC- I2 UNIVERSITY ROLL NO. - 2318862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 &amp; Speech to Text Converter</dc:title>
  <dc:subject/>
  <dc:creator/>
  <cp:keywords/>
  <dc:description>generated using python-pptx</dc:description>
  <cp:lastModifiedBy>HIMANSHU  BISHT</cp:lastModifiedBy>
  <cp:revision>4</cp:revision>
  <dcterms:created xsi:type="dcterms:W3CDTF">2013-01-27T09:14:16Z</dcterms:created>
  <dcterms:modified xsi:type="dcterms:W3CDTF">2025-01-08T14:25:40Z</dcterms:modified>
  <cp:category/>
</cp:coreProperties>
</file>