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19380"/>
            <a:ext cx="7772400" cy="1470025"/>
          </a:xfrm>
        </p:spPr>
        <p:txBody>
          <a:bodyPr/>
          <a:lstStyle/>
          <a:p>
            <a:r>
              <a:rPr dirty="0"/>
              <a:t>Text &lt;-&gt; Speech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613" y="3009900"/>
            <a:ext cx="6400800" cy="1752600"/>
          </a:xfrm>
        </p:spPr>
        <p:txBody>
          <a:bodyPr/>
          <a:lstStyle/>
          <a:p>
            <a:r>
              <a:rPr dirty="0"/>
              <a:t>HTML &amp; JavaScript Application for Text and Speech Conversion</a:t>
            </a:r>
          </a:p>
          <a:p>
            <a:r>
              <a:rPr dirty="0"/>
              <a:t>Author: (</a:t>
            </a:r>
            <a:r>
              <a:rPr lang="en-US" dirty="0"/>
              <a:t>Himanshu Bisht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This web app is a simple and useful tool for converting between text and speech.</a:t>
            </a:r>
          </a:p>
          <a:p>
            <a:r>
              <a:t>- Potential applications: accessibility tools, voice assistants, and language learning.</a:t>
            </a:r>
          </a:p>
          <a:p>
            <a:r>
              <a:t>- Open for future improvements, such as adding more languages and speech synthesis options.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52" y="2191929"/>
            <a:ext cx="8229600" cy="114300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verted_text_to_speech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24" y="2400824"/>
            <a:ext cx="3711676" cy="253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8818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This is a simple web-based application that allows users to convert text to speech and vice versa.</a:t>
            </a:r>
          </a:p>
          <a:p>
            <a:r>
              <a:rPr dirty="0"/>
              <a:t>Built using HTML, CSS,</a:t>
            </a:r>
            <a:br>
              <a:rPr lang="en-US" dirty="0"/>
            </a:br>
            <a:r>
              <a:rPr dirty="0"/>
              <a:t> and JavaScript.</a:t>
            </a:r>
          </a:p>
          <a:p>
            <a:r>
              <a:rPr dirty="0"/>
              <a:t>Two main functionalities:</a:t>
            </a:r>
          </a:p>
          <a:p>
            <a:r>
              <a:rPr dirty="0"/>
              <a:t>1. Text to Speech: Convert</a:t>
            </a:r>
            <a:br>
              <a:rPr lang="en-US" dirty="0"/>
            </a:br>
            <a:r>
              <a:rPr dirty="0"/>
              <a:t> typed text to speech.</a:t>
            </a:r>
          </a:p>
          <a:p>
            <a:r>
              <a:rPr dirty="0"/>
              <a:t>2. Speech to Text: Convert recorded speech to text.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HTML structure is divided into two main sections:</a:t>
            </a:r>
          </a:p>
          <a:p>
            <a:r>
              <a:t>1. Text to Speech Section</a:t>
            </a:r>
          </a:p>
          <a:p>
            <a:r>
              <a:t>2. Speech to Text Section</a:t>
            </a:r>
          </a:p>
          <a:p>
            <a:r>
              <a:t>Each section is represented in HTML with corresponding IDs and classes for easy styling and JavaScript functionality.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to Speech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Elements:</a:t>
            </a:r>
          </a:p>
          <a:p>
            <a:r>
              <a:t>- A &lt;textarea&gt; for typing text.</a:t>
            </a:r>
          </a:p>
          <a:p>
            <a:r>
              <a:t>- A &lt;select&gt; dropdown for language selection.</a:t>
            </a:r>
          </a:p>
          <a:p>
            <a:r>
              <a:t>- A 'Listen' button to trigger the speech output.</a:t>
            </a:r>
          </a:p>
          <a:p>
            <a:r>
              <a:t>JavaScript is used to handle text-to-speech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 descr="html_tags_example.png">
            <a:extLst>
              <a:ext uri="{FF2B5EF4-FFF2-40B4-BE49-F238E27FC236}">
                <a16:creationId xmlns:a16="http://schemas.microsoft.com/office/drawing/2014/main" id="{8EBF2C69-B1F7-620C-E18B-12474A33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3" y="1244077"/>
            <a:ext cx="8848213" cy="442410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18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verted_speech_to_text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7" y="2157283"/>
            <a:ext cx="3628103" cy="3628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Speech to Text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Elements:</a:t>
            </a:r>
          </a:p>
          <a:p>
            <a:r>
              <a:rPr dirty="0"/>
              <a:t>- A &lt;</a:t>
            </a:r>
            <a:r>
              <a:rPr dirty="0" err="1"/>
              <a:t>textarea</a:t>
            </a:r>
            <a:r>
              <a:rPr dirty="0"/>
              <a:t>&gt; for displaying </a:t>
            </a:r>
            <a:br>
              <a:rPr lang="en-US" dirty="0"/>
            </a:br>
            <a:r>
              <a:rPr dirty="0"/>
              <a:t>the converted text from </a:t>
            </a:r>
            <a:br>
              <a:rPr lang="en-US" dirty="0"/>
            </a:br>
            <a:r>
              <a:rPr dirty="0"/>
              <a:t>recorded speech.</a:t>
            </a:r>
          </a:p>
          <a:p>
            <a:r>
              <a:rPr dirty="0"/>
              <a:t>- A 'Record' button to start</a:t>
            </a:r>
            <a:br>
              <a:rPr lang="en-US" dirty="0"/>
            </a:br>
            <a:r>
              <a:rPr dirty="0"/>
              <a:t> recording the speech.</a:t>
            </a:r>
          </a:p>
          <a:p>
            <a:r>
              <a:rPr dirty="0"/>
              <a:t>JavaScript handles the </a:t>
            </a:r>
            <a:br>
              <a:rPr lang="en-US" dirty="0"/>
            </a:br>
            <a:r>
              <a:rPr dirty="0"/>
              <a:t>speech-to-text conversion.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dirty="0"/>
              <a:t>- Flexbox Layout for centering the content.</a:t>
            </a:r>
          </a:p>
          <a:p>
            <a:r>
              <a:rPr dirty="0"/>
              <a:t>- Hover Effects for interactive buttons.</a:t>
            </a:r>
          </a:p>
          <a:p>
            <a:r>
              <a:rPr dirty="0"/>
              <a:t>- Custom styles for buttons, </a:t>
            </a:r>
            <a:r>
              <a:rPr dirty="0" err="1"/>
              <a:t>textareas</a:t>
            </a:r>
            <a:r>
              <a:rPr dirty="0"/>
              <a:t>, and selection boxes to improve user experience.</a:t>
            </a:r>
          </a:p>
        </p:txBody>
      </p:sp>
      <p:pic>
        <p:nvPicPr>
          <p:cNvPr id="4" name="Picture 3" descr="css_tags_example.png">
            <a:extLst>
              <a:ext uri="{FF2B5EF4-FFF2-40B4-BE49-F238E27FC236}">
                <a16:creationId xmlns:a16="http://schemas.microsoft.com/office/drawing/2014/main" id="{B5C3779E-0B99-3508-DD68-E22649CB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84" y="3602596"/>
            <a:ext cx="8136194" cy="32554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showSection() function: Switches between Text-to-Speech and Speech-to-Text sections.</a:t>
            </a:r>
          </a:p>
          <a:p>
            <a:r>
              <a:t>- Speech synthesis for Text-to-Speech.</a:t>
            </a:r>
          </a:p>
          <a:p>
            <a:r>
              <a:t>- Speech recognition for Speech-to-Text.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a live demo or screenshots of the application.</a:t>
            </a:r>
          </a:p>
          <a:p>
            <a:r>
              <a:t>- Display how the user interacts with the 'Text to Speech' and 'Speech to Text' sections.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350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Text &lt;-&gt; Speech Converter</vt:lpstr>
      <vt:lpstr>Introduction</vt:lpstr>
      <vt:lpstr>Overview of the HTML Structure</vt:lpstr>
      <vt:lpstr>Text to Speech Section</vt:lpstr>
      <vt:lpstr>PowerPoint Presentation</vt:lpstr>
      <vt:lpstr>Speech to Text Section</vt:lpstr>
      <vt:lpstr>CSS Styling</vt:lpstr>
      <vt:lpstr>JavaScript Functionality</vt:lpstr>
      <vt:lpstr>Demo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&lt;-&gt; Speech Converter</dc:title>
  <dc:subject/>
  <dc:creator/>
  <cp:keywords/>
  <dc:description>generated using python-pptx</dc:description>
  <cp:lastModifiedBy>HIMANSHU  BISHT</cp:lastModifiedBy>
  <cp:revision>6</cp:revision>
  <dcterms:created xsi:type="dcterms:W3CDTF">2013-01-27T09:14:16Z</dcterms:created>
  <dcterms:modified xsi:type="dcterms:W3CDTF">2025-01-03T14:35:49Z</dcterms:modified>
  <cp:category/>
</cp:coreProperties>
</file>