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70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 Kumar" userId="7ddc4e45773db377" providerId="LiveId" clId="{66FF8AB0-D01E-44A1-98E1-C39A30B354C7}"/>
    <pc:docChg chg="undo custSel addSld delSld modSld">
      <pc:chgData name="Neeraj Kumar" userId="7ddc4e45773db377" providerId="LiveId" clId="{66FF8AB0-D01E-44A1-98E1-C39A30B354C7}" dt="2022-03-02T08:56:04.303" v="2308" actId="20577"/>
      <pc:docMkLst>
        <pc:docMk/>
      </pc:docMkLst>
      <pc:sldChg chg="modSp mod">
        <pc:chgData name="Neeraj Kumar" userId="7ddc4e45773db377" providerId="LiveId" clId="{66FF8AB0-D01E-44A1-98E1-C39A30B354C7}" dt="2022-03-02T08:56:04.303" v="2308" actId="20577"/>
        <pc:sldMkLst>
          <pc:docMk/>
          <pc:sldMk cId="1189884346" sldId="257"/>
        </pc:sldMkLst>
        <pc:spChg chg="mod">
          <ac:chgData name="Neeraj Kumar" userId="7ddc4e45773db377" providerId="LiveId" clId="{66FF8AB0-D01E-44A1-98E1-C39A30B354C7}" dt="2022-03-02T06:40:39.307" v="1614" actId="255"/>
          <ac:spMkLst>
            <pc:docMk/>
            <pc:sldMk cId="1189884346" sldId="257"/>
            <ac:spMk id="2" creationId="{353C86B1-7C33-4A37-A176-9016ACFEE5C4}"/>
          </ac:spMkLst>
        </pc:spChg>
        <pc:spChg chg="mod">
          <ac:chgData name="Neeraj Kumar" userId="7ddc4e45773db377" providerId="LiveId" clId="{66FF8AB0-D01E-44A1-98E1-C39A30B354C7}" dt="2022-03-02T08:56:04.303" v="2308" actId="20577"/>
          <ac:spMkLst>
            <pc:docMk/>
            <pc:sldMk cId="1189884346" sldId="257"/>
            <ac:spMk id="3" creationId="{DEFFB6BC-B8A2-4F6A-861D-C36B251B727B}"/>
          </ac:spMkLst>
        </pc:spChg>
      </pc:sldChg>
      <pc:sldChg chg="modSp mod">
        <pc:chgData name="Neeraj Kumar" userId="7ddc4e45773db377" providerId="LiveId" clId="{66FF8AB0-D01E-44A1-98E1-C39A30B354C7}" dt="2022-03-02T08:42:54.195" v="2299" actId="20577"/>
        <pc:sldMkLst>
          <pc:docMk/>
          <pc:sldMk cId="1023676988" sldId="258"/>
        </pc:sldMkLst>
        <pc:spChg chg="mod">
          <ac:chgData name="Neeraj Kumar" userId="7ddc4e45773db377" providerId="LiveId" clId="{66FF8AB0-D01E-44A1-98E1-C39A30B354C7}" dt="2022-03-02T06:27:55.218" v="1587"/>
          <ac:spMkLst>
            <pc:docMk/>
            <pc:sldMk cId="1023676988" sldId="258"/>
            <ac:spMk id="2" creationId="{01B94EB9-4981-4B64-BA7E-735F6CAD4324}"/>
          </ac:spMkLst>
        </pc:spChg>
        <pc:spChg chg="mod">
          <ac:chgData name="Neeraj Kumar" userId="7ddc4e45773db377" providerId="LiveId" clId="{66FF8AB0-D01E-44A1-98E1-C39A30B354C7}" dt="2022-03-02T08:42:54.195" v="2299" actId="20577"/>
          <ac:spMkLst>
            <pc:docMk/>
            <pc:sldMk cId="1023676988" sldId="258"/>
            <ac:spMk id="3" creationId="{2473D968-550A-45A2-B636-4D6F7BFB4421}"/>
          </ac:spMkLst>
        </pc:spChg>
      </pc:sldChg>
      <pc:sldChg chg="modSp mod">
        <pc:chgData name="Neeraj Kumar" userId="7ddc4e45773db377" providerId="LiveId" clId="{66FF8AB0-D01E-44A1-98E1-C39A30B354C7}" dt="2022-03-02T06:35:50.117" v="1610" actId="20577"/>
        <pc:sldMkLst>
          <pc:docMk/>
          <pc:sldMk cId="1741187183" sldId="259"/>
        </pc:sldMkLst>
        <pc:spChg chg="mod">
          <ac:chgData name="Neeraj Kumar" userId="7ddc4e45773db377" providerId="LiveId" clId="{66FF8AB0-D01E-44A1-98E1-C39A30B354C7}" dt="2022-03-02T06:28:04.868" v="1588"/>
          <ac:spMkLst>
            <pc:docMk/>
            <pc:sldMk cId="1741187183" sldId="259"/>
            <ac:spMk id="2" creationId="{70B347B7-4FBF-466B-B290-31F20EBCD3F1}"/>
          </ac:spMkLst>
        </pc:spChg>
        <pc:spChg chg="mod">
          <ac:chgData name="Neeraj Kumar" userId="7ddc4e45773db377" providerId="LiveId" clId="{66FF8AB0-D01E-44A1-98E1-C39A30B354C7}" dt="2022-03-02T06:35:50.117" v="1610" actId="20577"/>
          <ac:spMkLst>
            <pc:docMk/>
            <pc:sldMk cId="1741187183" sldId="259"/>
            <ac:spMk id="3" creationId="{C46ED790-B911-4363-9E4B-39B6B5FCE59E}"/>
          </ac:spMkLst>
        </pc:spChg>
      </pc:sldChg>
      <pc:sldChg chg="addSp delSp modSp mod">
        <pc:chgData name="Neeraj Kumar" userId="7ddc4e45773db377" providerId="LiveId" clId="{66FF8AB0-D01E-44A1-98E1-C39A30B354C7}" dt="2022-03-02T06:28:09.642" v="1589"/>
        <pc:sldMkLst>
          <pc:docMk/>
          <pc:sldMk cId="308195611" sldId="260"/>
        </pc:sldMkLst>
        <pc:spChg chg="mod">
          <ac:chgData name="Neeraj Kumar" userId="7ddc4e45773db377" providerId="LiveId" clId="{66FF8AB0-D01E-44A1-98E1-C39A30B354C7}" dt="2022-03-02T06:28:09.642" v="1589"/>
          <ac:spMkLst>
            <pc:docMk/>
            <pc:sldMk cId="308195611" sldId="260"/>
            <ac:spMk id="2" creationId="{DF7D89FB-6AE0-4387-B7C5-B6BE39BA7579}"/>
          </ac:spMkLst>
        </pc:spChg>
        <pc:spChg chg="del">
          <ac:chgData name="Neeraj Kumar" userId="7ddc4e45773db377" providerId="LiveId" clId="{66FF8AB0-D01E-44A1-98E1-C39A30B354C7}" dt="2022-03-02T04:10:15.073" v="120" actId="21"/>
          <ac:spMkLst>
            <pc:docMk/>
            <pc:sldMk cId="308195611" sldId="260"/>
            <ac:spMk id="7" creationId="{00000000-0000-0000-0000-000000000000}"/>
          </ac:spMkLst>
        </pc:spChg>
        <pc:spChg chg="add del mod">
          <ac:chgData name="Neeraj Kumar" userId="7ddc4e45773db377" providerId="LiveId" clId="{66FF8AB0-D01E-44A1-98E1-C39A30B354C7}" dt="2022-03-02T04:14:32.876" v="149" actId="21"/>
          <ac:spMkLst>
            <pc:docMk/>
            <pc:sldMk cId="308195611" sldId="260"/>
            <ac:spMk id="8" creationId="{E229C8A1-719D-4778-B6C5-9B0F967073CD}"/>
          </ac:spMkLst>
        </pc:spChg>
        <pc:graphicFrameChg chg="add mod modGraphic">
          <ac:chgData name="Neeraj Kumar" userId="7ddc4e45773db377" providerId="LiveId" clId="{66FF8AB0-D01E-44A1-98E1-C39A30B354C7}" dt="2022-03-02T06:01:02.480" v="1538" actId="12269"/>
          <ac:graphicFrameMkLst>
            <pc:docMk/>
            <pc:sldMk cId="308195611" sldId="260"/>
            <ac:graphicFrameMk id="3" creationId="{D4EBF66E-9794-4685-9416-635DB0962516}"/>
          </ac:graphicFrameMkLst>
        </pc:graphicFrameChg>
        <pc:graphicFrameChg chg="mod">
          <ac:chgData name="Neeraj Kumar" userId="7ddc4e45773db377" providerId="LiveId" clId="{66FF8AB0-D01E-44A1-98E1-C39A30B354C7}" dt="2022-03-02T04:12:34.393" v="136" actId="14100"/>
          <ac:graphicFrameMkLst>
            <pc:docMk/>
            <pc:sldMk cId="308195611" sldId="260"/>
            <ac:graphicFrameMk id="6" creationId="{00000000-0000-0000-0000-000000000000}"/>
          </ac:graphicFrameMkLst>
        </pc:graphicFrameChg>
      </pc:sldChg>
      <pc:sldChg chg="addSp delSp modSp mod">
        <pc:chgData name="Neeraj Kumar" userId="7ddc4e45773db377" providerId="LiveId" clId="{66FF8AB0-D01E-44A1-98E1-C39A30B354C7}" dt="2022-03-02T06:28:15.268" v="1590"/>
        <pc:sldMkLst>
          <pc:docMk/>
          <pc:sldMk cId="496619649" sldId="261"/>
        </pc:sldMkLst>
        <pc:spChg chg="mod">
          <ac:chgData name="Neeraj Kumar" userId="7ddc4e45773db377" providerId="LiveId" clId="{66FF8AB0-D01E-44A1-98E1-C39A30B354C7}" dt="2022-03-02T06:28:15.268" v="1590"/>
          <ac:spMkLst>
            <pc:docMk/>
            <pc:sldMk cId="496619649" sldId="261"/>
            <ac:spMk id="2" creationId="{062218D5-F128-490E-8152-7D32E2A4AAF2}"/>
          </ac:spMkLst>
        </pc:spChg>
        <pc:spChg chg="del mod">
          <ac:chgData name="Neeraj Kumar" userId="7ddc4e45773db377" providerId="LiveId" clId="{66FF8AB0-D01E-44A1-98E1-C39A30B354C7}" dt="2022-03-02T05:56:47.780" v="1525" actId="478"/>
          <ac:spMkLst>
            <pc:docMk/>
            <pc:sldMk cId="496619649" sldId="261"/>
            <ac:spMk id="3" creationId="{D937833B-3907-4B83-9F77-D0F494B71546}"/>
          </ac:spMkLst>
        </pc:spChg>
        <pc:graphicFrameChg chg="add del modGraphic">
          <ac:chgData name="Neeraj Kumar" userId="7ddc4e45773db377" providerId="LiveId" clId="{66FF8AB0-D01E-44A1-98E1-C39A30B354C7}" dt="2022-03-02T05:46:56.272" v="1336" actId="1032"/>
          <ac:graphicFrameMkLst>
            <pc:docMk/>
            <pc:sldMk cId="496619649" sldId="261"/>
            <ac:graphicFrameMk id="4" creationId="{1EF3FA13-74A0-4E4B-A431-D4B5BE282718}"/>
          </ac:graphicFrameMkLst>
        </pc:graphicFrameChg>
        <pc:graphicFrameChg chg="add mod modGraphic">
          <ac:chgData name="Neeraj Kumar" userId="7ddc4e45773db377" providerId="LiveId" clId="{66FF8AB0-D01E-44A1-98E1-C39A30B354C7}" dt="2022-03-02T05:57:37.600" v="1528" actId="12269"/>
          <ac:graphicFrameMkLst>
            <pc:docMk/>
            <pc:sldMk cId="496619649" sldId="261"/>
            <ac:graphicFrameMk id="5" creationId="{2595149B-2655-4699-AABC-87804F3932D0}"/>
          </ac:graphicFrameMkLst>
        </pc:graphicFrameChg>
      </pc:sldChg>
      <pc:sldChg chg="addSp delSp modSp mod">
        <pc:chgData name="Neeraj Kumar" userId="7ddc4e45773db377" providerId="LiveId" clId="{66FF8AB0-D01E-44A1-98E1-C39A30B354C7}" dt="2022-03-02T07:27:45.762" v="2278" actId="20577"/>
        <pc:sldMkLst>
          <pc:docMk/>
          <pc:sldMk cId="3463141070" sldId="262"/>
        </pc:sldMkLst>
        <pc:spChg chg="mod">
          <ac:chgData name="Neeraj Kumar" userId="7ddc4e45773db377" providerId="LiveId" clId="{66FF8AB0-D01E-44A1-98E1-C39A30B354C7}" dt="2022-03-02T06:28:21.282" v="1591"/>
          <ac:spMkLst>
            <pc:docMk/>
            <pc:sldMk cId="3463141070" sldId="262"/>
            <ac:spMk id="2" creationId="{7AED9BD6-F510-4FEC-BBC3-026270D71F4F}"/>
          </ac:spMkLst>
        </pc:spChg>
        <pc:spChg chg="mod">
          <ac:chgData name="Neeraj Kumar" userId="7ddc4e45773db377" providerId="LiveId" clId="{66FF8AB0-D01E-44A1-98E1-C39A30B354C7}" dt="2022-03-02T07:27:45.762" v="2278" actId="20577"/>
          <ac:spMkLst>
            <pc:docMk/>
            <pc:sldMk cId="3463141070" sldId="262"/>
            <ac:spMk id="3" creationId="{9644AC4F-2932-4F44-A84F-2F39667FE8D6}"/>
          </ac:spMkLst>
        </pc:spChg>
        <pc:picChg chg="add del mod">
          <ac:chgData name="Neeraj Kumar" userId="7ddc4e45773db377" providerId="LiveId" clId="{66FF8AB0-D01E-44A1-98E1-C39A30B354C7}" dt="2022-03-02T06:54:25.564" v="1657" actId="21"/>
          <ac:picMkLst>
            <pc:docMk/>
            <pc:sldMk cId="3463141070" sldId="262"/>
            <ac:picMk id="5" creationId="{F9F1CABB-180D-4659-BCD9-D9B4CC27C49E}"/>
          </ac:picMkLst>
        </pc:picChg>
        <pc:picChg chg="add mod">
          <ac:chgData name="Neeraj Kumar" userId="7ddc4e45773db377" providerId="LiveId" clId="{66FF8AB0-D01E-44A1-98E1-C39A30B354C7}" dt="2022-03-02T06:56:32.384" v="1661" actId="1076"/>
          <ac:picMkLst>
            <pc:docMk/>
            <pc:sldMk cId="3463141070" sldId="262"/>
            <ac:picMk id="7" creationId="{E2A36C40-0EF9-4864-9F2C-A17F139FCFB6}"/>
          </ac:picMkLst>
        </pc:picChg>
      </pc:sldChg>
      <pc:sldChg chg="addSp delSp modSp mod setBg">
        <pc:chgData name="Neeraj Kumar" userId="7ddc4e45773db377" providerId="LiveId" clId="{66FF8AB0-D01E-44A1-98E1-C39A30B354C7}" dt="2022-03-02T07:28:05.036" v="2290" actId="20577"/>
        <pc:sldMkLst>
          <pc:docMk/>
          <pc:sldMk cId="3130655203" sldId="263"/>
        </pc:sldMkLst>
        <pc:spChg chg="mod">
          <ac:chgData name="Neeraj Kumar" userId="7ddc4e45773db377" providerId="LiveId" clId="{66FF8AB0-D01E-44A1-98E1-C39A30B354C7}" dt="2022-03-02T06:45:21.997" v="1636" actId="20577"/>
          <ac:spMkLst>
            <pc:docMk/>
            <pc:sldMk cId="3130655203" sldId="263"/>
            <ac:spMk id="2" creationId="{1EEEA8E4-2B1A-430A-A41B-30AE8D1A7E78}"/>
          </ac:spMkLst>
        </pc:spChg>
        <pc:spChg chg="mod">
          <ac:chgData name="Neeraj Kumar" userId="7ddc4e45773db377" providerId="LiveId" clId="{66FF8AB0-D01E-44A1-98E1-C39A30B354C7}" dt="2022-03-02T07:28:05.036" v="2290" actId="20577"/>
          <ac:spMkLst>
            <pc:docMk/>
            <pc:sldMk cId="3130655203" sldId="263"/>
            <ac:spMk id="3" creationId="{FF997BAE-B1B3-43F5-817C-987B4C2A3BFF}"/>
          </ac:spMkLst>
        </pc:spChg>
        <pc:picChg chg="add del mod">
          <ac:chgData name="Neeraj Kumar" userId="7ddc4e45773db377" providerId="LiveId" clId="{66FF8AB0-D01E-44A1-98E1-C39A30B354C7}" dt="2022-03-02T07:10:06.126" v="1840" actId="478"/>
          <ac:picMkLst>
            <pc:docMk/>
            <pc:sldMk cId="3130655203" sldId="263"/>
            <ac:picMk id="5" creationId="{A8472205-7C33-4ABF-9569-370D6BF59A1D}"/>
          </ac:picMkLst>
        </pc:picChg>
      </pc:sldChg>
      <pc:sldChg chg="modSp del mod">
        <pc:chgData name="Neeraj Kumar" userId="7ddc4e45773db377" providerId="LiveId" clId="{66FF8AB0-D01E-44A1-98E1-C39A30B354C7}" dt="2022-03-02T06:44:14.227" v="1619" actId="2696"/>
        <pc:sldMkLst>
          <pc:docMk/>
          <pc:sldMk cId="424759971" sldId="264"/>
        </pc:sldMkLst>
        <pc:spChg chg="mod">
          <ac:chgData name="Neeraj Kumar" userId="7ddc4e45773db377" providerId="LiveId" clId="{66FF8AB0-D01E-44A1-98E1-C39A30B354C7}" dt="2022-03-02T06:28:33.537" v="1593"/>
          <ac:spMkLst>
            <pc:docMk/>
            <pc:sldMk cId="424759971" sldId="264"/>
            <ac:spMk id="2" creationId="{9B5131FA-8D36-492B-8E16-2BB465AADDDF}"/>
          </ac:spMkLst>
        </pc:spChg>
        <pc:spChg chg="mod">
          <ac:chgData name="Neeraj Kumar" userId="7ddc4e45773db377" providerId="LiveId" clId="{66FF8AB0-D01E-44A1-98E1-C39A30B354C7}" dt="2022-03-02T04:56:58.065" v="573" actId="14100"/>
          <ac:spMkLst>
            <pc:docMk/>
            <pc:sldMk cId="424759971" sldId="264"/>
            <ac:spMk id="3" creationId="{B2658A8F-6943-4E76-8967-55B21E8D3429}"/>
          </ac:spMkLst>
        </pc:spChg>
      </pc:sldChg>
      <pc:sldChg chg="addSp delSp modSp mod">
        <pc:chgData name="Neeraj Kumar" userId="7ddc4e45773db377" providerId="LiveId" clId="{66FF8AB0-D01E-44A1-98E1-C39A30B354C7}" dt="2022-03-02T06:31:00.277" v="1597" actId="404"/>
        <pc:sldMkLst>
          <pc:docMk/>
          <pc:sldMk cId="3784711537" sldId="265"/>
        </pc:sldMkLst>
        <pc:spChg chg="mod">
          <ac:chgData name="Neeraj Kumar" userId="7ddc4e45773db377" providerId="LiveId" clId="{66FF8AB0-D01E-44A1-98E1-C39A30B354C7}" dt="2022-03-02T06:31:00.277" v="1597" actId="404"/>
          <ac:spMkLst>
            <pc:docMk/>
            <pc:sldMk cId="3784711537" sldId="265"/>
            <ac:spMk id="2" creationId="{353C86B1-7C33-4A37-A176-9016ACFEE5C4}"/>
          </ac:spMkLst>
        </pc:spChg>
        <pc:spChg chg="del mod">
          <ac:chgData name="Neeraj Kumar" userId="7ddc4e45773db377" providerId="LiveId" clId="{66FF8AB0-D01E-44A1-98E1-C39A30B354C7}" dt="2022-03-02T04:48:40.635" v="487" actId="478"/>
          <ac:spMkLst>
            <pc:docMk/>
            <pc:sldMk cId="3784711537" sldId="265"/>
            <ac:spMk id="3" creationId="{DEFFB6BC-B8A2-4F6A-861D-C36B251B727B}"/>
          </ac:spMkLst>
        </pc:spChg>
        <pc:spChg chg="del mod">
          <ac:chgData name="Neeraj Kumar" userId="7ddc4e45773db377" providerId="LiveId" clId="{66FF8AB0-D01E-44A1-98E1-C39A30B354C7}" dt="2022-03-02T04:48:31.728" v="485" actId="21"/>
          <ac:spMkLst>
            <pc:docMk/>
            <pc:sldMk cId="3784711537" sldId="265"/>
            <ac:spMk id="4" creationId="{0F7DFEFE-0B9A-47F0-95B6-660940657DF6}"/>
          </ac:spMkLst>
        </pc:spChg>
        <pc:spChg chg="add del mod">
          <ac:chgData name="Neeraj Kumar" userId="7ddc4e45773db377" providerId="LiveId" clId="{66FF8AB0-D01E-44A1-98E1-C39A30B354C7}" dt="2022-03-02T05:40:32.845" v="1332" actId="20577"/>
          <ac:spMkLst>
            <pc:docMk/>
            <pc:sldMk cId="3784711537" sldId="265"/>
            <ac:spMk id="5" creationId="{E0D76972-3C0C-4555-A60E-C82879DA4DDA}"/>
          </ac:spMkLst>
        </pc:spChg>
      </pc:sldChg>
      <pc:sldChg chg="addSp modSp mod">
        <pc:chgData name="Neeraj Kumar" userId="7ddc4e45773db377" providerId="LiveId" clId="{66FF8AB0-D01E-44A1-98E1-C39A30B354C7}" dt="2022-03-02T06:57:59.486" v="1668" actId="14100"/>
        <pc:sldMkLst>
          <pc:docMk/>
          <pc:sldMk cId="816418403" sldId="267"/>
        </pc:sldMkLst>
        <pc:spChg chg="mod">
          <ac:chgData name="Neeraj Kumar" userId="7ddc4e45773db377" providerId="LiveId" clId="{66FF8AB0-D01E-44A1-98E1-C39A30B354C7}" dt="2022-03-02T06:28:38.497" v="1594"/>
          <ac:spMkLst>
            <pc:docMk/>
            <pc:sldMk cId="816418403" sldId="267"/>
            <ac:spMk id="2" creationId="{9B5131FA-8D36-492B-8E16-2BB465AADDDF}"/>
          </ac:spMkLst>
        </pc:spChg>
        <pc:spChg chg="mod">
          <ac:chgData name="Neeraj Kumar" userId="7ddc4e45773db377" providerId="LiveId" clId="{66FF8AB0-D01E-44A1-98E1-C39A30B354C7}" dt="2022-03-02T05:22:53.696" v="784" actId="255"/>
          <ac:spMkLst>
            <pc:docMk/>
            <pc:sldMk cId="816418403" sldId="267"/>
            <ac:spMk id="3" creationId="{B2658A8F-6943-4E76-8967-55B21E8D3429}"/>
          </ac:spMkLst>
        </pc:spChg>
        <pc:picChg chg="add mod">
          <ac:chgData name="Neeraj Kumar" userId="7ddc4e45773db377" providerId="LiveId" clId="{66FF8AB0-D01E-44A1-98E1-C39A30B354C7}" dt="2022-03-02T06:57:59.486" v="1668" actId="14100"/>
          <ac:picMkLst>
            <pc:docMk/>
            <pc:sldMk cId="816418403" sldId="267"/>
            <ac:picMk id="5" creationId="{00C6D20B-D293-4524-BB3A-53E1ACA26497}"/>
          </ac:picMkLst>
        </pc:picChg>
      </pc:sldChg>
      <pc:sldChg chg="addSp delSp modSp del mod modClrScheme chgLayout">
        <pc:chgData name="Neeraj Kumar" userId="7ddc4e45773db377" providerId="LiveId" clId="{66FF8AB0-D01E-44A1-98E1-C39A30B354C7}" dt="2022-03-02T07:25:00.163" v="2140" actId="2696"/>
        <pc:sldMkLst>
          <pc:docMk/>
          <pc:sldMk cId="3283020047" sldId="269"/>
        </pc:sldMkLst>
        <pc:spChg chg="del mod ord">
          <ac:chgData name="Neeraj Kumar" userId="7ddc4e45773db377" providerId="LiveId" clId="{66FF8AB0-D01E-44A1-98E1-C39A30B354C7}" dt="2022-03-02T04:50:46.970" v="520" actId="700"/>
          <ac:spMkLst>
            <pc:docMk/>
            <pc:sldMk cId="3283020047" sldId="269"/>
            <ac:spMk id="2" creationId="{00000000-0000-0000-0000-000000000000}"/>
          </ac:spMkLst>
        </pc:spChg>
        <pc:spChg chg="del">
          <ac:chgData name="Neeraj Kumar" userId="7ddc4e45773db377" providerId="LiveId" clId="{66FF8AB0-D01E-44A1-98E1-C39A30B354C7}" dt="2022-03-02T04:50:46.970" v="520" actId="700"/>
          <ac:spMkLst>
            <pc:docMk/>
            <pc:sldMk cId="3283020047" sldId="269"/>
            <ac:spMk id="3" creationId="{00000000-0000-0000-0000-000000000000}"/>
          </ac:spMkLst>
        </pc:spChg>
        <pc:spChg chg="add mod ord">
          <ac:chgData name="Neeraj Kumar" userId="7ddc4e45773db377" providerId="LiveId" clId="{66FF8AB0-D01E-44A1-98E1-C39A30B354C7}" dt="2022-03-02T04:50:46.970" v="520" actId="700"/>
          <ac:spMkLst>
            <pc:docMk/>
            <pc:sldMk cId="3283020047" sldId="269"/>
            <ac:spMk id="4" creationId="{7F7DCF00-D5E7-450E-B3E5-7B330C00B7A9}"/>
          </ac:spMkLst>
        </pc:spChg>
        <pc:picChg chg="mod">
          <ac:chgData name="Neeraj Kumar" userId="7ddc4e45773db377" providerId="LiveId" clId="{66FF8AB0-D01E-44A1-98E1-C39A30B354C7}" dt="2022-03-02T06:41:08.627" v="1615" actId="108"/>
          <ac:picMkLst>
            <pc:docMk/>
            <pc:sldMk cId="3283020047" sldId="269"/>
            <ac:picMk id="5" creationId="{00000000-0000-0000-0000-000000000000}"/>
          </ac:picMkLst>
        </pc:picChg>
      </pc:sldChg>
      <pc:sldChg chg="addSp delSp modSp mod">
        <pc:chgData name="Neeraj Kumar" userId="7ddc4e45773db377" providerId="LiveId" clId="{66FF8AB0-D01E-44A1-98E1-C39A30B354C7}" dt="2022-03-02T06:40:29.547" v="1612"/>
        <pc:sldMkLst>
          <pc:docMk/>
          <pc:sldMk cId="2940094628" sldId="270"/>
        </pc:sldMkLst>
        <pc:spChg chg="mod">
          <ac:chgData name="Neeraj Kumar" userId="7ddc4e45773db377" providerId="LiveId" clId="{66FF8AB0-D01E-44A1-98E1-C39A30B354C7}" dt="2022-03-02T06:40:29.547" v="1612"/>
          <ac:spMkLst>
            <pc:docMk/>
            <pc:sldMk cId="2940094628" sldId="270"/>
            <ac:spMk id="2" creationId="{00000000-0000-0000-0000-000000000000}"/>
          </ac:spMkLst>
        </pc:spChg>
        <pc:spChg chg="del mod">
          <ac:chgData name="Neeraj Kumar" userId="7ddc4e45773db377" providerId="LiveId" clId="{66FF8AB0-D01E-44A1-98E1-C39A30B354C7}" dt="2022-03-02T04:41:14.945" v="393" actId="478"/>
          <ac:spMkLst>
            <pc:docMk/>
            <pc:sldMk cId="2940094628" sldId="270"/>
            <ac:spMk id="3" creationId="{00000000-0000-0000-0000-000000000000}"/>
          </ac:spMkLst>
        </pc:spChg>
        <pc:spChg chg="add del mod">
          <ac:chgData name="Neeraj Kumar" userId="7ddc4e45773db377" providerId="LiveId" clId="{66FF8AB0-D01E-44A1-98E1-C39A30B354C7}" dt="2022-03-02T04:41:41.971" v="400" actId="478"/>
          <ac:spMkLst>
            <pc:docMk/>
            <pc:sldMk cId="2940094628" sldId="270"/>
            <ac:spMk id="7" creationId="{9E7B3B64-16A4-4589-BAD3-1710C71F48B8}"/>
          </ac:spMkLst>
        </pc:spChg>
        <pc:spChg chg="mod">
          <ac:chgData name="Neeraj Kumar" userId="7ddc4e45773db377" providerId="LiveId" clId="{66FF8AB0-D01E-44A1-98E1-C39A30B354C7}" dt="2022-03-02T04:44:38.817" v="426" actId="1076"/>
          <ac:spMkLst>
            <pc:docMk/>
            <pc:sldMk cId="2940094628" sldId="270"/>
            <ac:spMk id="94" creationId="{C1D7DC6D-3272-46A1-86DA-CF0A1E4A98B3}"/>
          </ac:spMkLst>
        </pc:spChg>
        <pc:spChg chg="mod">
          <ac:chgData name="Neeraj Kumar" userId="7ddc4e45773db377" providerId="LiveId" clId="{66FF8AB0-D01E-44A1-98E1-C39A30B354C7}" dt="2022-03-02T04:44:43.845" v="427" actId="1076"/>
          <ac:spMkLst>
            <pc:docMk/>
            <pc:sldMk cId="2940094628" sldId="270"/>
            <ac:spMk id="95" creationId="{7422C686-C655-48F7-A9CB-9D2E90EA0AB5}"/>
          </ac:spMkLst>
        </pc:spChg>
        <pc:spChg chg="mod">
          <ac:chgData name="Neeraj Kumar" userId="7ddc4e45773db377" providerId="LiveId" clId="{66FF8AB0-D01E-44A1-98E1-C39A30B354C7}" dt="2022-03-02T04:44:09.424" v="422" actId="1076"/>
          <ac:spMkLst>
            <pc:docMk/>
            <pc:sldMk cId="2940094628" sldId="270"/>
            <ac:spMk id="96" creationId="{6B9E6760-B765-415A-8DB3-2825E6D25DAF}"/>
          </ac:spMkLst>
        </pc:spChg>
        <pc:spChg chg="mod">
          <ac:chgData name="Neeraj Kumar" userId="7ddc4e45773db377" providerId="LiveId" clId="{66FF8AB0-D01E-44A1-98E1-C39A30B354C7}" dt="2022-03-02T04:44:23.342" v="424" actId="1076"/>
          <ac:spMkLst>
            <pc:docMk/>
            <pc:sldMk cId="2940094628" sldId="270"/>
            <ac:spMk id="97" creationId="{1B4FCA09-4E51-4C9A-B11A-A0E8C5BC4043}"/>
          </ac:spMkLst>
        </pc:spChg>
        <pc:spChg chg="mod">
          <ac:chgData name="Neeraj Kumar" userId="7ddc4e45773db377" providerId="LiveId" clId="{66FF8AB0-D01E-44A1-98E1-C39A30B354C7}" dt="2022-03-02T04:43:37.351" v="419" actId="1076"/>
          <ac:spMkLst>
            <pc:docMk/>
            <pc:sldMk cId="2940094628" sldId="270"/>
            <ac:spMk id="98" creationId="{4E0571F0-38A1-4F9C-9FD0-9CE6C16F32DA}"/>
          </ac:spMkLst>
        </pc:spChg>
        <pc:spChg chg="mod">
          <ac:chgData name="Neeraj Kumar" userId="7ddc4e45773db377" providerId="LiveId" clId="{66FF8AB0-D01E-44A1-98E1-C39A30B354C7}" dt="2022-03-02T04:43:44.003" v="420" actId="1076"/>
          <ac:spMkLst>
            <pc:docMk/>
            <pc:sldMk cId="2940094628" sldId="270"/>
            <ac:spMk id="99" creationId="{F1017D42-F74B-4D33-B593-2734E1342493}"/>
          </ac:spMkLst>
        </pc:spChg>
        <pc:spChg chg="del mod">
          <ac:chgData name="Neeraj Kumar" userId="7ddc4e45773db377" providerId="LiveId" clId="{66FF8AB0-D01E-44A1-98E1-C39A30B354C7}" dt="2022-03-02T04:41:32.275" v="399" actId="478"/>
          <ac:spMkLst>
            <pc:docMk/>
            <pc:sldMk cId="2940094628" sldId="270"/>
            <ac:spMk id="100" creationId="{60F61925-1FBA-462D-9FBF-CC24480C2698}"/>
          </ac:spMkLst>
        </pc:spChg>
        <pc:spChg chg="mod">
          <ac:chgData name="Neeraj Kumar" userId="7ddc4e45773db377" providerId="LiveId" clId="{66FF8AB0-D01E-44A1-98E1-C39A30B354C7}" dt="2022-03-02T04:42:35.528" v="409" actId="1076"/>
          <ac:spMkLst>
            <pc:docMk/>
            <pc:sldMk cId="2940094628" sldId="270"/>
            <ac:spMk id="101" creationId="{9BA23719-27F9-4CB2-B250-8BEFA1546C29}"/>
          </ac:spMkLst>
        </pc:spChg>
        <pc:spChg chg="mod">
          <ac:chgData name="Neeraj Kumar" userId="7ddc4e45773db377" providerId="LiveId" clId="{66FF8AB0-D01E-44A1-98E1-C39A30B354C7}" dt="2022-03-02T04:42:52.574" v="413" actId="1076"/>
          <ac:spMkLst>
            <pc:docMk/>
            <pc:sldMk cId="2940094628" sldId="270"/>
            <ac:spMk id="102" creationId="{DB112868-E6C0-44F4-B3EE-62ED0099C941}"/>
          </ac:spMkLst>
        </pc:spChg>
        <pc:spChg chg="del mod">
          <ac:chgData name="Neeraj Kumar" userId="7ddc4e45773db377" providerId="LiveId" clId="{66FF8AB0-D01E-44A1-98E1-C39A30B354C7}" dt="2022-03-02T04:41:32.275" v="399" actId="478"/>
          <ac:spMkLst>
            <pc:docMk/>
            <pc:sldMk cId="2940094628" sldId="270"/>
            <ac:spMk id="103" creationId="{B7599844-FA23-4C54-8790-CD26A62F8A8C}"/>
          </ac:spMkLst>
        </pc:spChg>
        <pc:spChg chg="del mod">
          <ac:chgData name="Neeraj Kumar" userId="7ddc4e45773db377" providerId="LiveId" clId="{66FF8AB0-D01E-44A1-98E1-C39A30B354C7}" dt="2022-03-02T04:20:16.573" v="179" actId="478"/>
          <ac:spMkLst>
            <pc:docMk/>
            <pc:sldMk cId="2940094628" sldId="270"/>
            <ac:spMk id="104" creationId="{1B44F08C-7FA3-4FF0-BDB1-0256C3A67F95}"/>
          </ac:spMkLst>
        </pc:spChg>
        <pc:spChg chg="del">
          <ac:chgData name="Neeraj Kumar" userId="7ddc4e45773db377" providerId="LiveId" clId="{66FF8AB0-D01E-44A1-98E1-C39A30B354C7}" dt="2022-03-02T04:20:19.077" v="180" actId="478"/>
          <ac:spMkLst>
            <pc:docMk/>
            <pc:sldMk cId="2940094628" sldId="270"/>
            <ac:spMk id="105" creationId="{EBA7563C-EA7F-48AD-8AD9-C840D720FC90}"/>
          </ac:spMkLst>
        </pc:spChg>
        <pc:spChg chg="mod">
          <ac:chgData name="Neeraj Kumar" userId="7ddc4e45773db377" providerId="LiveId" clId="{66FF8AB0-D01E-44A1-98E1-C39A30B354C7}" dt="2022-03-02T04:44:18.476" v="423" actId="1076"/>
          <ac:spMkLst>
            <pc:docMk/>
            <pc:sldMk cId="2940094628" sldId="270"/>
            <ac:spMk id="120" creationId="{00000000-0000-0000-0000-000000000000}"/>
          </ac:spMkLst>
        </pc:spChg>
        <pc:spChg chg="mod">
          <ac:chgData name="Neeraj Kumar" userId="7ddc4e45773db377" providerId="LiveId" clId="{66FF8AB0-D01E-44A1-98E1-C39A30B354C7}" dt="2022-03-02T04:43:28.838" v="418" actId="14100"/>
          <ac:spMkLst>
            <pc:docMk/>
            <pc:sldMk cId="2940094628" sldId="270"/>
            <ac:spMk id="121" creationId="{00000000-0000-0000-0000-000000000000}"/>
          </ac:spMkLst>
        </pc:spChg>
        <pc:spChg chg="mod">
          <ac:chgData name="Neeraj Kumar" userId="7ddc4e45773db377" providerId="LiveId" clId="{66FF8AB0-D01E-44A1-98E1-C39A30B354C7}" dt="2022-03-02T04:42:49.788" v="412" actId="14100"/>
          <ac:spMkLst>
            <pc:docMk/>
            <pc:sldMk cId="2940094628" sldId="270"/>
            <ac:spMk id="122" creationId="{00000000-0000-0000-0000-000000000000}"/>
          </ac:spMkLst>
        </pc:spChg>
        <pc:graphicFrameChg chg="add del modGraphic">
          <ac:chgData name="Neeraj Kumar" userId="7ddc4e45773db377" providerId="LiveId" clId="{66FF8AB0-D01E-44A1-98E1-C39A30B354C7}" dt="2022-03-02T04:24:16.660" v="216" actId="478"/>
          <ac:graphicFrameMkLst>
            <pc:docMk/>
            <pc:sldMk cId="2940094628" sldId="270"/>
            <ac:graphicFrameMk id="4" creationId="{66FD794E-4150-4BCF-8419-4B1BFDE1FBA7}"/>
          </ac:graphicFrameMkLst>
        </pc:graphicFrameChg>
        <pc:graphicFrameChg chg="add mod modGraphic">
          <ac:chgData name="Neeraj Kumar" userId="7ddc4e45773db377" providerId="LiveId" clId="{66FF8AB0-D01E-44A1-98E1-C39A30B354C7}" dt="2022-03-02T05:13:47.375" v="714" actId="12269"/>
          <ac:graphicFrameMkLst>
            <pc:docMk/>
            <pc:sldMk cId="2940094628" sldId="270"/>
            <ac:graphicFrameMk id="5" creationId="{ED98802D-67FD-4AEF-B089-A5B25E3B2874}"/>
          </ac:graphicFrameMkLst>
        </pc:graphicFrameChg>
        <pc:picChg chg="mod">
          <ac:chgData name="Neeraj Kumar" userId="7ddc4e45773db377" providerId="LiveId" clId="{66FF8AB0-D01E-44A1-98E1-C39A30B354C7}" dt="2022-03-02T04:44:59.696" v="429" actId="1076"/>
          <ac:picMkLst>
            <pc:docMk/>
            <pc:sldMk cId="2940094628" sldId="270"/>
            <ac:picMk id="106" creationId="{29AA9A58-5781-4495-ADE9-91EFACB00591}"/>
          </ac:picMkLst>
        </pc:picChg>
        <pc:picChg chg="mod">
          <ac:chgData name="Neeraj Kumar" userId="7ddc4e45773db377" providerId="LiveId" clId="{66FF8AB0-D01E-44A1-98E1-C39A30B354C7}" dt="2022-03-02T04:43:59.464" v="421" actId="1076"/>
          <ac:picMkLst>
            <pc:docMk/>
            <pc:sldMk cId="2940094628" sldId="270"/>
            <ac:picMk id="107" creationId="{DBB41977-32DE-45A7-9158-4CB292F506E5}"/>
          </ac:picMkLst>
        </pc:picChg>
        <pc:picChg chg="mod">
          <ac:chgData name="Neeraj Kumar" userId="7ddc4e45773db377" providerId="LiveId" clId="{66FF8AB0-D01E-44A1-98E1-C39A30B354C7}" dt="2022-03-02T04:43:19.554" v="417" actId="1076"/>
          <ac:picMkLst>
            <pc:docMk/>
            <pc:sldMk cId="2940094628" sldId="270"/>
            <ac:picMk id="108" creationId="{EC540C53-9ED5-47C6-8A79-308982FAB89C}"/>
          </ac:picMkLst>
        </pc:picChg>
        <pc:picChg chg="mod">
          <ac:chgData name="Neeraj Kumar" userId="7ddc4e45773db377" providerId="LiveId" clId="{66FF8AB0-D01E-44A1-98E1-C39A30B354C7}" dt="2022-03-02T05:14:19.741" v="716" actId="1076"/>
          <ac:picMkLst>
            <pc:docMk/>
            <pc:sldMk cId="2940094628" sldId="270"/>
            <ac:picMk id="109" creationId="{E8F30610-3989-4B81-B3A8-5D73DA81F8AF}"/>
          </ac:picMkLst>
        </pc:picChg>
        <pc:picChg chg="mod">
          <ac:chgData name="Neeraj Kumar" userId="7ddc4e45773db377" providerId="LiveId" clId="{66FF8AB0-D01E-44A1-98E1-C39A30B354C7}" dt="2022-03-02T05:14:32.191" v="717" actId="1076"/>
          <ac:picMkLst>
            <pc:docMk/>
            <pc:sldMk cId="2940094628" sldId="270"/>
            <ac:picMk id="110" creationId="{D29192B6-BCFE-4EBB-B3F4-BBD820A8CA76}"/>
          </ac:picMkLst>
        </pc:picChg>
        <pc:picChg chg="del">
          <ac:chgData name="Neeraj Kumar" userId="7ddc4e45773db377" providerId="LiveId" clId="{66FF8AB0-D01E-44A1-98E1-C39A30B354C7}" dt="2022-03-02T04:21:59.434" v="188" actId="478"/>
          <ac:picMkLst>
            <pc:docMk/>
            <pc:sldMk cId="2940094628" sldId="270"/>
            <ac:picMk id="115" creationId="{849EE381-F101-4150-A1B7-747EF12BA59B}"/>
          </ac:picMkLst>
        </pc:picChg>
        <pc:picChg chg="del">
          <ac:chgData name="Neeraj Kumar" userId="7ddc4e45773db377" providerId="LiveId" clId="{66FF8AB0-D01E-44A1-98E1-C39A30B354C7}" dt="2022-03-02T04:22:01.624" v="189" actId="478"/>
          <ac:picMkLst>
            <pc:docMk/>
            <pc:sldMk cId="2940094628" sldId="270"/>
            <ac:picMk id="116" creationId="{92754FC2-D874-4343-BC51-889CBD5034E8}"/>
          </ac:picMkLst>
        </pc:picChg>
        <pc:picChg chg="del">
          <ac:chgData name="Neeraj Kumar" userId="7ddc4e45773db377" providerId="LiveId" clId="{66FF8AB0-D01E-44A1-98E1-C39A30B354C7}" dt="2022-03-02T04:22:24.741" v="195" actId="478"/>
          <ac:picMkLst>
            <pc:docMk/>
            <pc:sldMk cId="2940094628" sldId="270"/>
            <ac:picMk id="117" creationId="{8BA9FE6B-454B-4E61-AAA2-B84895836E0F}"/>
          </ac:picMkLst>
        </pc:picChg>
        <pc:picChg chg="del">
          <ac:chgData name="Neeraj Kumar" userId="7ddc4e45773db377" providerId="LiveId" clId="{66FF8AB0-D01E-44A1-98E1-C39A30B354C7}" dt="2022-03-02T04:22:12.380" v="191" actId="478"/>
          <ac:picMkLst>
            <pc:docMk/>
            <pc:sldMk cId="2940094628" sldId="270"/>
            <ac:picMk id="118" creationId="{D75AAAD1-3F8D-4B75-958F-4B7699123A47}"/>
          </ac:picMkLst>
        </pc:picChg>
        <pc:picChg chg="del mod">
          <ac:chgData name="Neeraj Kumar" userId="7ddc4e45773db377" providerId="LiveId" clId="{66FF8AB0-D01E-44A1-98E1-C39A30B354C7}" dt="2022-03-02T04:42:15.899" v="406" actId="478"/>
          <ac:picMkLst>
            <pc:docMk/>
            <pc:sldMk cId="2940094628" sldId="270"/>
            <ac:picMk id="119" creationId="{24517A1A-56DA-46BB-BB89-C31CEAE55416}"/>
          </ac:picMkLst>
        </pc:picChg>
      </pc:sldChg>
      <pc:sldChg chg="delSp modSp mod">
        <pc:chgData name="Neeraj Kumar" userId="7ddc4e45773db377" providerId="LiveId" clId="{66FF8AB0-D01E-44A1-98E1-C39A30B354C7}" dt="2022-03-02T05:01:56.741" v="622" actId="478"/>
        <pc:sldMkLst>
          <pc:docMk/>
          <pc:sldMk cId="378593375" sldId="271"/>
        </pc:sldMkLst>
        <pc:spChg chg="del mod">
          <ac:chgData name="Neeraj Kumar" userId="7ddc4e45773db377" providerId="LiveId" clId="{66FF8AB0-D01E-44A1-98E1-C39A30B354C7}" dt="2022-03-02T05:01:56.741" v="622" actId="478"/>
          <ac:spMkLst>
            <pc:docMk/>
            <pc:sldMk cId="378593375" sldId="271"/>
            <ac:spMk id="6" creationId="{00000000-0000-0000-0000-000000000000}"/>
          </ac:spMkLst>
        </pc:spChg>
      </pc:sldChg>
      <pc:sldChg chg="new del">
        <pc:chgData name="Neeraj Kumar" userId="7ddc4e45773db377" providerId="LiveId" clId="{66FF8AB0-D01E-44A1-98E1-C39A30B354C7}" dt="2022-03-02T07:16:06.986" v="2057" actId="2696"/>
        <pc:sldMkLst>
          <pc:docMk/>
          <pc:sldMk cId="2749509544" sldId="272"/>
        </pc:sldMkLst>
      </pc:sldChg>
      <pc:sldChg chg="addSp delSp modSp new mod">
        <pc:chgData name="Neeraj Kumar" userId="7ddc4e45773db377" providerId="LiveId" clId="{66FF8AB0-D01E-44A1-98E1-C39A30B354C7}" dt="2022-03-02T07:30:18.256" v="2295" actId="1076"/>
        <pc:sldMkLst>
          <pc:docMk/>
          <pc:sldMk cId="2125684010" sldId="273"/>
        </pc:sldMkLst>
        <pc:spChg chg="mod">
          <ac:chgData name="Neeraj Kumar" userId="7ddc4e45773db377" providerId="LiveId" clId="{66FF8AB0-D01E-44A1-98E1-C39A30B354C7}" dt="2022-03-02T07:20:04.453" v="2130" actId="20577"/>
          <ac:spMkLst>
            <pc:docMk/>
            <pc:sldMk cId="2125684010" sldId="273"/>
            <ac:spMk id="2" creationId="{0FEFAE00-2517-4451-8958-88D5E9F339FE}"/>
          </ac:spMkLst>
        </pc:spChg>
        <pc:spChg chg="del">
          <ac:chgData name="Neeraj Kumar" userId="7ddc4e45773db377" providerId="LiveId" clId="{66FF8AB0-D01E-44A1-98E1-C39A30B354C7}" dt="2022-03-02T07:16:21.820" v="2059" actId="478"/>
          <ac:spMkLst>
            <pc:docMk/>
            <pc:sldMk cId="2125684010" sldId="273"/>
            <ac:spMk id="3" creationId="{0B4BB464-0286-4ED6-9803-9CFD42100AF8}"/>
          </ac:spMkLst>
        </pc:spChg>
        <pc:spChg chg="add mod">
          <ac:chgData name="Neeraj Kumar" userId="7ddc4e45773db377" providerId="LiveId" clId="{66FF8AB0-D01E-44A1-98E1-C39A30B354C7}" dt="2022-03-02T07:30:18.256" v="2295" actId="1076"/>
          <ac:spMkLst>
            <pc:docMk/>
            <pc:sldMk cId="2125684010" sldId="273"/>
            <ac:spMk id="4" creationId="{5B3A7EA7-9740-4C51-8F47-3432263BF37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14307-B27A-4ACB-B09A-EAD669DADE3E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A0F83DF-A81F-4F27-8DDB-2587F3CC53A0}">
      <dgm:prSet phldrT="[Text]"/>
      <dgm:spPr/>
      <dgm:t>
        <a:bodyPr/>
        <a:lstStyle/>
        <a:p>
          <a:pPr>
            <a:buNone/>
          </a:pPr>
          <a:r>
            <a:rPr lang="en-IN" dirty="0"/>
            <a:t>Data Visualization in </a:t>
          </a:r>
          <a:r>
            <a:rPr lang="en-IN" dirty="0" err="1"/>
            <a:t>Jupyter</a:t>
          </a:r>
          <a:r>
            <a:rPr lang="en-IN" dirty="0"/>
            <a:t> Notebook, Dashboard In Microsoft Power BI </a:t>
          </a:r>
        </a:p>
      </dgm:t>
    </dgm:pt>
    <dgm:pt modelId="{04BD9ACF-47AE-48B3-BD60-130776039652}" type="parTrans" cxnId="{9B729F1F-7555-4CCD-A9AC-3D388137567F}">
      <dgm:prSet/>
      <dgm:spPr/>
      <dgm:t>
        <a:bodyPr/>
        <a:lstStyle/>
        <a:p>
          <a:endParaRPr lang="en-IN"/>
        </a:p>
      </dgm:t>
    </dgm:pt>
    <dgm:pt modelId="{C05CB7F6-239B-4693-A8BA-34199995C7A0}" type="sibTrans" cxnId="{9B729F1F-7555-4CCD-A9AC-3D388137567F}">
      <dgm:prSet/>
      <dgm:spPr/>
      <dgm:t>
        <a:bodyPr/>
        <a:lstStyle/>
        <a:p>
          <a:endParaRPr lang="en-IN"/>
        </a:p>
      </dgm:t>
    </dgm:pt>
    <dgm:pt modelId="{AD0BA22E-5826-452A-B32D-9D54D10C6C3E}">
      <dgm:prSet phldrT="[Text]"/>
      <dgm:spPr/>
      <dgm:t>
        <a:bodyPr/>
        <a:lstStyle/>
        <a:p>
          <a:pPr>
            <a:buNone/>
          </a:pPr>
          <a:r>
            <a:rPr lang="en-IN" dirty="0"/>
            <a:t>Data Preparation in </a:t>
          </a:r>
          <a:r>
            <a:rPr lang="en-IN" dirty="0" err="1"/>
            <a:t>Jupyter</a:t>
          </a:r>
          <a:r>
            <a:rPr lang="en-IN" dirty="0"/>
            <a:t> Notebook, Dashboard In Microsoft Power BI</a:t>
          </a:r>
        </a:p>
      </dgm:t>
    </dgm:pt>
    <dgm:pt modelId="{BD56EB0D-FDBB-4857-8E28-16503D0C16DC}" type="parTrans" cxnId="{9A286286-C2E2-4FEE-9FE3-BFB4A46AFE55}">
      <dgm:prSet/>
      <dgm:spPr/>
      <dgm:t>
        <a:bodyPr/>
        <a:lstStyle/>
        <a:p>
          <a:endParaRPr lang="en-IN"/>
        </a:p>
      </dgm:t>
    </dgm:pt>
    <dgm:pt modelId="{CF851770-5504-42FD-9769-EC8471EE7651}" type="sibTrans" cxnId="{9A286286-C2E2-4FEE-9FE3-BFB4A46AFE55}">
      <dgm:prSet/>
      <dgm:spPr/>
      <dgm:t>
        <a:bodyPr/>
        <a:lstStyle/>
        <a:p>
          <a:endParaRPr lang="en-IN"/>
        </a:p>
      </dgm:t>
    </dgm:pt>
    <dgm:pt modelId="{3B641247-227D-4F21-9368-29EC8C1AC1F5}">
      <dgm:prSet phldrT="[Text]"/>
      <dgm:spPr/>
      <dgm:t>
        <a:bodyPr/>
        <a:lstStyle/>
        <a:p>
          <a:pPr>
            <a:buNone/>
          </a:pPr>
          <a:r>
            <a:rPr lang="en-IN" dirty="0"/>
            <a:t>Data Collection, Documentation, Deployment </a:t>
          </a:r>
        </a:p>
      </dgm:t>
    </dgm:pt>
    <dgm:pt modelId="{9408E646-1D49-4124-8DF1-D1B18912FB60}" type="parTrans" cxnId="{42B4A8BA-28E1-4D2E-B643-CF837FF78F27}">
      <dgm:prSet/>
      <dgm:spPr/>
      <dgm:t>
        <a:bodyPr/>
        <a:lstStyle/>
        <a:p>
          <a:endParaRPr lang="en-IN"/>
        </a:p>
      </dgm:t>
    </dgm:pt>
    <dgm:pt modelId="{007711AD-AFDC-419F-B922-A5AC6939E79E}" type="sibTrans" cxnId="{42B4A8BA-28E1-4D2E-B643-CF837FF78F27}">
      <dgm:prSet/>
      <dgm:spPr/>
      <dgm:t>
        <a:bodyPr/>
        <a:lstStyle/>
        <a:p>
          <a:endParaRPr lang="en-IN"/>
        </a:p>
      </dgm:t>
    </dgm:pt>
    <dgm:pt modelId="{983CBA94-E086-4FF7-989F-A69D7B97E224}">
      <dgm:prSet phldrT="[Text]"/>
      <dgm:spPr/>
      <dgm:t>
        <a:bodyPr/>
        <a:lstStyle/>
        <a:p>
          <a:pPr>
            <a:buNone/>
          </a:pPr>
          <a:r>
            <a:rPr lang="en-IN" dirty="0"/>
            <a:t>Documentation</a:t>
          </a:r>
        </a:p>
      </dgm:t>
    </dgm:pt>
    <dgm:pt modelId="{7D770298-6235-46ED-AE77-7C5AB9C9D87C}" type="parTrans" cxnId="{52A70F81-E8D7-43F9-9867-D1F6CA4187B0}">
      <dgm:prSet/>
      <dgm:spPr/>
      <dgm:t>
        <a:bodyPr/>
        <a:lstStyle/>
        <a:p>
          <a:endParaRPr lang="en-IN"/>
        </a:p>
      </dgm:t>
    </dgm:pt>
    <dgm:pt modelId="{34CE9B3A-7A13-4DA5-882A-55E39AE0EBE6}" type="sibTrans" cxnId="{52A70F81-E8D7-43F9-9867-D1F6CA4187B0}">
      <dgm:prSet/>
      <dgm:spPr/>
      <dgm:t>
        <a:bodyPr/>
        <a:lstStyle/>
        <a:p>
          <a:endParaRPr lang="en-IN"/>
        </a:p>
      </dgm:t>
    </dgm:pt>
    <dgm:pt modelId="{0E4249EF-5B9D-4A2E-A009-252EE6DF10B9}" type="pres">
      <dgm:prSet presAssocID="{E9E14307-B27A-4ACB-B09A-EAD669DADE3E}" presName="linear" presStyleCnt="0">
        <dgm:presLayoutVars>
          <dgm:animLvl val="lvl"/>
          <dgm:resizeHandles val="exact"/>
        </dgm:presLayoutVars>
      </dgm:prSet>
      <dgm:spPr/>
    </dgm:pt>
    <dgm:pt modelId="{FA9FE951-3EFF-41AA-AD06-30D9F4A25524}" type="pres">
      <dgm:prSet presAssocID="{1A0F83DF-A81F-4F27-8DDB-2587F3CC53A0}" presName="parentText" presStyleLbl="node1" presStyleIdx="0" presStyleCnt="4" custScaleY="112128" custLinFactNeighborX="178" custLinFactNeighborY="-61258">
        <dgm:presLayoutVars>
          <dgm:chMax val="0"/>
          <dgm:bulletEnabled val="1"/>
        </dgm:presLayoutVars>
      </dgm:prSet>
      <dgm:spPr/>
    </dgm:pt>
    <dgm:pt modelId="{3F62FAA0-F057-41AD-A256-F8F38E0DC36F}" type="pres">
      <dgm:prSet presAssocID="{C05CB7F6-239B-4693-A8BA-34199995C7A0}" presName="spacer" presStyleCnt="0"/>
      <dgm:spPr/>
    </dgm:pt>
    <dgm:pt modelId="{E44ADEB9-0487-4EA7-996F-2E8F3402C9F6}" type="pres">
      <dgm:prSet presAssocID="{AD0BA22E-5826-452A-B32D-9D54D10C6C3E}" presName="parentText" presStyleLbl="node1" presStyleIdx="1" presStyleCnt="4" custScaleX="99318" custScaleY="112076">
        <dgm:presLayoutVars>
          <dgm:chMax val="0"/>
          <dgm:bulletEnabled val="1"/>
        </dgm:presLayoutVars>
      </dgm:prSet>
      <dgm:spPr/>
    </dgm:pt>
    <dgm:pt modelId="{5657F5AD-087A-4B8F-B66A-26C5A0289C18}" type="pres">
      <dgm:prSet presAssocID="{CF851770-5504-42FD-9769-EC8471EE7651}" presName="spacer" presStyleCnt="0"/>
      <dgm:spPr/>
    </dgm:pt>
    <dgm:pt modelId="{B8CF5029-FA2D-4837-8C41-E0E21A612902}" type="pres">
      <dgm:prSet presAssocID="{3B641247-227D-4F21-9368-29EC8C1AC1F5}" presName="parentText" presStyleLbl="node1" presStyleIdx="2" presStyleCnt="4" custScaleY="102660">
        <dgm:presLayoutVars>
          <dgm:chMax val="0"/>
          <dgm:bulletEnabled val="1"/>
        </dgm:presLayoutVars>
      </dgm:prSet>
      <dgm:spPr/>
    </dgm:pt>
    <dgm:pt modelId="{30960B49-1B2C-47B1-B5DD-0EF2E704F4D4}" type="pres">
      <dgm:prSet presAssocID="{007711AD-AFDC-419F-B922-A5AC6939E79E}" presName="spacer" presStyleCnt="0"/>
      <dgm:spPr/>
    </dgm:pt>
    <dgm:pt modelId="{90F33B67-812A-4F51-B8C9-D55AF7909D9B}" type="pres">
      <dgm:prSet presAssocID="{983CBA94-E086-4FF7-989F-A69D7B97E224}" presName="parentText" presStyleLbl="node1" presStyleIdx="3" presStyleCnt="4" custScaleY="102093" custLinFactNeighborX="1684" custLinFactNeighborY="6090">
        <dgm:presLayoutVars>
          <dgm:chMax val="0"/>
          <dgm:bulletEnabled val="1"/>
        </dgm:presLayoutVars>
      </dgm:prSet>
      <dgm:spPr/>
    </dgm:pt>
  </dgm:ptLst>
  <dgm:cxnLst>
    <dgm:cxn modelId="{9B729F1F-7555-4CCD-A9AC-3D388137567F}" srcId="{E9E14307-B27A-4ACB-B09A-EAD669DADE3E}" destId="{1A0F83DF-A81F-4F27-8DDB-2587F3CC53A0}" srcOrd="0" destOrd="0" parTransId="{04BD9ACF-47AE-48B3-BD60-130776039652}" sibTransId="{C05CB7F6-239B-4693-A8BA-34199995C7A0}"/>
    <dgm:cxn modelId="{010BCF20-C682-49F1-9FC7-821E25F639BA}" type="presOf" srcId="{1A0F83DF-A81F-4F27-8DDB-2587F3CC53A0}" destId="{FA9FE951-3EFF-41AA-AD06-30D9F4A25524}" srcOrd="0" destOrd="0" presId="urn:microsoft.com/office/officeart/2005/8/layout/vList2"/>
    <dgm:cxn modelId="{51B00551-CE50-471C-B79F-00EE78CC113A}" type="presOf" srcId="{3B641247-227D-4F21-9368-29EC8C1AC1F5}" destId="{B8CF5029-FA2D-4837-8C41-E0E21A612902}" srcOrd="0" destOrd="0" presId="urn:microsoft.com/office/officeart/2005/8/layout/vList2"/>
    <dgm:cxn modelId="{52A70F81-E8D7-43F9-9867-D1F6CA4187B0}" srcId="{E9E14307-B27A-4ACB-B09A-EAD669DADE3E}" destId="{983CBA94-E086-4FF7-989F-A69D7B97E224}" srcOrd="3" destOrd="0" parTransId="{7D770298-6235-46ED-AE77-7C5AB9C9D87C}" sibTransId="{34CE9B3A-7A13-4DA5-882A-55E39AE0EBE6}"/>
    <dgm:cxn modelId="{9A286286-C2E2-4FEE-9FE3-BFB4A46AFE55}" srcId="{E9E14307-B27A-4ACB-B09A-EAD669DADE3E}" destId="{AD0BA22E-5826-452A-B32D-9D54D10C6C3E}" srcOrd="1" destOrd="0" parTransId="{BD56EB0D-FDBB-4857-8E28-16503D0C16DC}" sibTransId="{CF851770-5504-42FD-9769-EC8471EE7651}"/>
    <dgm:cxn modelId="{99B466B3-A1FA-4CEA-8D2A-67EC6216106D}" type="presOf" srcId="{983CBA94-E086-4FF7-989F-A69D7B97E224}" destId="{90F33B67-812A-4F51-B8C9-D55AF7909D9B}" srcOrd="0" destOrd="0" presId="urn:microsoft.com/office/officeart/2005/8/layout/vList2"/>
    <dgm:cxn modelId="{42B4A8BA-28E1-4D2E-B643-CF837FF78F27}" srcId="{E9E14307-B27A-4ACB-B09A-EAD669DADE3E}" destId="{3B641247-227D-4F21-9368-29EC8C1AC1F5}" srcOrd="2" destOrd="0" parTransId="{9408E646-1D49-4124-8DF1-D1B18912FB60}" sibTransId="{007711AD-AFDC-419F-B922-A5AC6939E79E}"/>
    <dgm:cxn modelId="{CD84E0E3-B9B2-4141-983A-96F447437DEC}" type="presOf" srcId="{AD0BA22E-5826-452A-B32D-9D54D10C6C3E}" destId="{E44ADEB9-0487-4EA7-996F-2E8F3402C9F6}" srcOrd="0" destOrd="0" presId="urn:microsoft.com/office/officeart/2005/8/layout/vList2"/>
    <dgm:cxn modelId="{20F2C6F6-DF0D-4BF1-A39E-8A15626ECFF5}" type="presOf" srcId="{E9E14307-B27A-4ACB-B09A-EAD669DADE3E}" destId="{0E4249EF-5B9D-4A2E-A009-252EE6DF10B9}" srcOrd="0" destOrd="0" presId="urn:microsoft.com/office/officeart/2005/8/layout/vList2"/>
    <dgm:cxn modelId="{B495EA28-FE63-4812-862F-C6BAA0AA63FD}" type="presParOf" srcId="{0E4249EF-5B9D-4A2E-A009-252EE6DF10B9}" destId="{FA9FE951-3EFF-41AA-AD06-30D9F4A25524}" srcOrd="0" destOrd="0" presId="urn:microsoft.com/office/officeart/2005/8/layout/vList2"/>
    <dgm:cxn modelId="{B754907C-8FDB-4414-8B1B-BE16AEEE6765}" type="presParOf" srcId="{0E4249EF-5B9D-4A2E-A009-252EE6DF10B9}" destId="{3F62FAA0-F057-41AD-A256-F8F38E0DC36F}" srcOrd="1" destOrd="0" presId="urn:microsoft.com/office/officeart/2005/8/layout/vList2"/>
    <dgm:cxn modelId="{FF14D520-7584-4118-B2BC-56C8F8553E00}" type="presParOf" srcId="{0E4249EF-5B9D-4A2E-A009-252EE6DF10B9}" destId="{E44ADEB9-0487-4EA7-996F-2E8F3402C9F6}" srcOrd="2" destOrd="0" presId="urn:microsoft.com/office/officeart/2005/8/layout/vList2"/>
    <dgm:cxn modelId="{7F8AB425-FFEF-4ED2-9365-C9CF2EAA26FE}" type="presParOf" srcId="{0E4249EF-5B9D-4A2E-A009-252EE6DF10B9}" destId="{5657F5AD-087A-4B8F-B66A-26C5A0289C18}" srcOrd="3" destOrd="0" presId="urn:microsoft.com/office/officeart/2005/8/layout/vList2"/>
    <dgm:cxn modelId="{3D29C299-A722-4323-BB61-D9D03A4A3BDC}" type="presParOf" srcId="{0E4249EF-5B9D-4A2E-A009-252EE6DF10B9}" destId="{B8CF5029-FA2D-4837-8C41-E0E21A612902}" srcOrd="4" destOrd="0" presId="urn:microsoft.com/office/officeart/2005/8/layout/vList2"/>
    <dgm:cxn modelId="{EBD1BB7A-A237-4F1D-B35B-EA9D73642FFD}" type="presParOf" srcId="{0E4249EF-5B9D-4A2E-A009-252EE6DF10B9}" destId="{30960B49-1B2C-47B1-B5DD-0EF2E704F4D4}" srcOrd="5" destOrd="0" presId="urn:microsoft.com/office/officeart/2005/8/layout/vList2"/>
    <dgm:cxn modelId="{C1E30816-D931-447F-A9A1-55C3C79A1831}" type="presParOf" srcId="{0E4249EF-5B9D-4A2E-A009-252EE6DF10B9}" destId="{90F33B67-812A-4F51-B8C9-D55AF7909D9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76A66-8DF5-4F64-876E-264359CB434C}" type="doc">
      <dgm:prSet loTypeId="urn:microsoft.com/office/officeart/2011/layout/TabList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472C8F8-17CD-40F3-A0A3-61DFE3155434}" type="pres">
      <dgm:prSet presAssocID="{CC776A66-8DF5-4F64-876E-264359CB434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</dgm:ptLst>
  <dgm:cxnLst>
    <dgm:cxn modelId="{8ED21335-4340-4402-A141-A16A9735A792}" type="presOf" srcId="{CC776A66-8DF5-4F64-876E-264359CB434C}" destId="{1472C8F8-17CD-40F3-A0A3-61DFE3155434}" srcOrd="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C54B8A-9D21-45F3-B0F4-3E618D66D8F4}" type="doc">
      <dgm:prSet loTypeId="urn:microsoft.com/office/officeart/2005/8/layout/hList6" loCatId="list" qsTypeId="urn:microsoft.com/office/officeart/2005/8/quickstyle/3d6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494B52F-AAF4-428F-A440-5AD46F744A29}">
      <dgm:prSet phldrT="[Text]"/>
      <dgm:spPr/>
      <dgm:t>
        <a:bodyPr/>
        <a:lstStyle/>
        <a:p>
          <a:r>
            <a:rPr lang="en-US" dirty="0"/>
            <a:t>DATA COLLECTION</a:t>
          </a:r>
          <a:endParaRPr lang="en-IN" dirty="0"/>
        </a:p>
      </dgm:t>
    </dgm:pt>
    <dgm:pt modelId="{295D90BF-1BC8-4F5C-9648-AA6DBC9B0ADF}" type="parTrans" cxnId="{EB6A0FB8-3139-4CFA-A7BD-6B32AA498A1F}">
      <dgm:prSet/>
      <dgm:spPr/>
      <dgm:t>
        <a:bodyPr/>
        <a:lstStyle/>
        <a:p>
          <a:endParaRPr lang="en-IN"/>
        </a:p>
      </dgm:t>
    </dgm:pt>
    <dgm:pt modelId="{1BCD264D-CAD5-414B-8378-ADBFBA50EF8D}" type="sibTrans" cxnId="{EB6A0FB8-3139-4CFA-A7BD-6B32AA498A1F}">
      <dgm:prSet/>
      <dgm:spPr/>
      <dgm:t>
        <a:bodyPr/>
        <a:lstStyle/>
        <a:p>
          <a:endParaRPr lang="en-IN"/>
        </a:p>
      </dgm:t>
    </dgm:pt>
    <dgm:pt modelId="{006DA85B-39CC-4EFB-86D8-35998E012967}">
      <dgm:prSet phldrT="[Text]"/>
      <dgm:spPr/>
      <dgm:t>
        <a:bodyPr/>
        <a:lstStyle/>
        <a:p>
          <a:r>
            <a:rPr lang="en-US" dirty="0"/>
            <a:t>DATA PRE-PROCESSING &amp; CLEANING</a:t>
          </a:r>
          <a:endParaRPr lang="en-IN" dirty="0"/>
        </a:p>
      </dgm:t>
    </dgm:pt>
    <dgm:pt modelId="{27790012-DE5D-43E2-91F7-EF4C45CFE8FA}" type="parTrans" cxnId="{44B29242-60E4-4E50-A8A9-DE0CFA5350E9}">
      <dgm:prSet/>
      <dgm:spPr/>
      <dgm:t>
        <a:bodyPr/>
        <a:lstStyle/>
        <a:p>
          <a:endParaRPr lang="en-IN"/>
        </a:p>
      </dgm:t>
    </dgm:pt>
    <dgm:pt modelId="{A91BAD4F-ADC7-41B5-9E6B-86024D8B7ADD}" type="sibTrans" cxnId="{44B29242-60E4-4E50-A8A9-DE0CFA5350E9}">
      <dgm:prSet/>
      <dgm:spPr/>
      <dgm:t>
        <a:bodyPr/>
        <a:lstStyle/>
        <a:p>
          <a:endParaRPr lang="en-IN"/>
        </a:p>
      </dgm:t>
    </dgm:pt>
    <dgm:pt modelId="{BC0C89D0-714B-490E-B10C-4FECE1822ED4}">
      <dgm:prSet phldrT="[Text]"/>
      <dgm:spPr/>
      <dgm:t>
        <a:bodyPr/>
        <a:lstStyle/>
        <a:p>
          <a:r>
            <a:rPr lang="en-US" dirty="0"/>
            <a:t>DATA ANALYSIS &amp; VISUALIZATION IN JUPYTER NOTEBOOK </a:t>
          </a:r>
          <a:endParaRPr lang="en-IN" dirty="0"/>
        </a:p>
      </dgm:t>
    </dgm:pt>
    <dgm:pt modelId="{5F2FAE5F-2D54-4A55-9E94-22050C0A0B85}" type="parTrans" cxnId="{A2E3D435-968A-4000-B1FE-2C307FAC51A3}">
      <dgm:prSet/>
      <dgm:spPr/>
      <dgm:t>
        <a:bodyPr/>
        <a:lstStyle/>
        <a:p>
          <a:endParaRPr lang="en-IN"/>
        </a:p>
      </dgm:t>
    </dgm:pt>
    <dgm:pt modelId="{1D761AB9-6945-4C0C-BDB2-D01F3D349FEA}" type="sibTrans" cxnId="{A2E3D435-968A-4000-B1FE-2C307FAC51A3}">
      <dgm:prSet/>
      <dgm:spPr/>
      <dgm:t>
        <a:bodyPr/>
        <a:lstStyle/>
        <a:p>
          <a:endParaRPr lang="en-IN"/>
        </a:p>
      </dgm:t>
    </dgm:pt>
    <dgm:pt modelId="{7CF85487-5281-4DB1-AE84-A7748319CE51}">
      <dgm:prSet/>
      <dgm:spPr/>
      <dgm:t>
        <a:bodyPr/>
        <a:lstStyle/>
        <a:p>
          <a:r>
            <a:rPr lang="en-US" dirty="0"/>
            <a:t>DASHBOARD IN MICROSOFT POWER BI</a:t>
          </a:r>
          <a:endParaRPr lang="en-IN" dirty="0"/>
        </a:p>
      </dgm:t>
    </dgm:pt>
    <dgm:pt modelId="{147E41C0-4022-454C-8E0F-1AD1F79C97C9}" type="parTrans" cxnId="{606C3736-D235-4DFE-9A42-D0A5E1474B3A}">
      <dgm:prSet/>
      <dgm:spPr/>
      <dgm:t>
        <a:bodyPr/>
        <a:lstStyle/>
        <a:p>
          <a:endParaRPr lang="en-IN"/>
        </a:p>
      </dgm:t>
    </dgm:pt>
    <dgm:pt modelId="{FD378076-A4B3-4FE7-AF1B-1BFE375408F1}" type="sibTrans" cxnId="{606C3736-D235-4DFE-9A42-D0A5E1474B3A}">
      <dgm:prSet/>
      <dgm:spPr/>
      <dgm:t>
        <a:bodyPr/>
        <a:lstStyle/>
        <a:p>
          <a:endParaRPr lang="en-IN"/>
        </a:p>
      </dgm:t>
    </dgm:pt>
    <dgm:pt modelId="{0DDDE8B6-E101-4B5C-B210-6DC5092F84EB}" type="pres">
      <dgm:prSet presAssocID="{ACC54B8A-9D21-45F3-B0F4-3E618D66D8F4}" presName="Name0" presStyleCnt="0">
        <dgm:presLayoutVars>
          <dgm:dir/>
          <dgm:resizeHandles val="exact"/>
        </dgm:presLayoutVars>
      </dgm:prSet>
      <dgm:spPr/>
    </dgm:pt>
    <dgm:pt modelId="{14343D12-3E48-4FEE-A599-FAEFB4E95B1F}" type="pres">
      <dgm:prSet presAssocID="{B494B52F-AAF4-428F-A440-5AD46F744A29}" presName="node" presStyleLbl="node1" presStyleIdx="0" presStyleCnt="4">
        <dgm:presLayoutVars>
          <dgm:bulletEnabled val="1"/>
        </dgm:presLayoutVars>
      </dgm:prSet>
      <dgm:spPr/>
    </dgm:pt>
    <dgm:pt modelId="{19920785-CF5C-449C-B6E7-6109CA29F990}" type="pres">
      <dgm:prSet presAssocID="{1BCD264D-CAD5-414B-8378-ADBFBA50EF8D}" presName="sibTrans" presStyleCnt="0"/>
      <dgm:spPr/>
    </dgm:pt>
    <dgm:pt modelId="{44271EC1-377E-4BB2-BE7E-01AF98C8EA50}" type="pres">
      <dgm:prSet presAssocID="{006DA85B-39CC-4EFB-86D8-35998E012967}" presName="node" presStyleLbl="node1" presStyleIdx="1" presStyleCnt="4">
        <dgm:presLayoutVars>
          <dgm:bulletEnabled val="1"/>
        </dgm:presLayoutVars>
      </dgm:prSet>
      <dgm:spPr/>
    </dgm:pt>
    <dgm:pt modelId="{540976DC-2693-474C-BFA1-0350BE386931}" type="pres">
      <dgm:prSet presAssocID="{A91BAD4F-ADC7-41B5-9E6B-86024D8B7ADD}" presName="sibTrans" presStyleCnt="0"/>
      <dgm:spPr/>
    </dgm:pt>
    <dgm:pt modelId="{207E6FE8-6EEA-4C7C-9E46-17A835E6FC1D}" type="pres">
      <dgm:prSet presAssocID="{BC0C89D0-714B-490E-B10C-4FECE1822ED4}" presName="node" presStyleLbl="node1" presStyleIdx="2" presStyleCnt="4">
        <dgm:presLayoutVars>
          <dgm:bulletEnabled val="1"/>
        </dgm:presLayoutVars>
      </dgm:prSet>
      <dgm:spPr/>
    </dgm:pt>
    <dgm:pt modelId="{D59FB9C2-7B91-4529-A97C-5814F7D2C33A}" type="pres">
      <dgm:prSet presAssocID="{1D761AB9-6945-4C0C-BDB2-D01F3D349FEA}" presName="sibTrans" presStyleCnt="0"/>
      <dgm:spPr/>
    </dgm:pt>
    <dgm:pt modelId="{36F82F3E-DAF8-4D9D-BFF9-CB804475F613}" type="pres">
      <dgm:prSet presAssocID="{7CF85487-5281-4DB1-AE84-A7748319CE51}" presName="node" presStyleLbl="node1" presStyleIdx="3" presStyleCnt="4">
        <dgm:presLayoutVars>
          <dgm:bulletEnabled val="1"/>
        </dgm:presLayoutVars>
      </dgm:prSet>
      <dgm:spPr/>
    </dgm:pt>
  </dgm:ptLst>
  <dgm:cxnLst>
    <dgm:cxn modelId="{A2E3D435-968A-4000-B1FE-2C307FAC51A3}" srcId="{ACC54B8A-9D21-45F3-B0F4-3E618D66D8F4}" destId="{BC0C89D0-714B-490E-B10C-4FECE1822ED4}" srcOrd="2" destOrd="0" parTransId="{5F2FAE5F-2D54-4A55-9E94-22050C0A0B85}" sibTransId="{1D761AB9-6945-4C0C-BDB2-D01F3D349FEA}"/>
    <dgm:cxn modelId="{606C3736-D235-4DFE-9A42-D0A5E1474B3A}" srcId="{ACC54B8A-9D21-45F3-B0F4-3E618D66D8F4}" destId="{7CF85487-5281-4DB1-AE84-A7748319CE51}" srcOrd="3" destOrd="0" parTransId="{147E41C0-4022-454C-8E0F-1AD1F79C97C9}" sibTransId="{FD378076-A4B3-4FE7-AF1B-1BFE375408F1}"/>
    <dgm:cxn modelId="{714D1539-5211-4026-B025-C69ECA5951E7}" type="presOf" srcId="{BC0C89D0-714B-490E-B10C-4FECE1822ED4}" destId="{207E6FE8-6EEA-4C7C-9E46-17A835E6FC1D}" srcOrd="0" destOrd="0" presId="urn:microsoft.com/office/officeart/2005/8/layout/hList6"/>
    <dgm:cxn modelId="{44B29242-60E4-4E50-A8A9-DE0CFA5350E9}" srcId="{ACC54B8A-9D21-45F3-B0F4-3E618D66D8F4}" destId="{006DA85B-39CC-4EFB-86D8-35998E012967}" srcOrd="1" destOrd="0" parTransId="{27790012-DE5D-43E2-91F7-EF4C45CFE8FA}" sibTransId="{A91BAD4F-ADC7-41B5-9E6B-86024D8B7ADD}"/>
    <dgm:cxn modelId="{881C3779-C0FD-4AE7-B5C8-F0618844D145}" type="presOf" srcId="{B494B52F-AAF4-428F-A440-5AD46F744A29}" destId="{14343D12-3E48-4FEE-A599-FAEFB4E95B1F}" srcOrd="0" destOrd="0" presId="urn:microsoft.com/office/officeart/2005/8/layout/hList6"/>
    <dgm:cxn modelId="{EB6A0FB8-3139-4CFA-A7BD-6B32AA498A1F}" srcId="{ACC54B8A-9D21-45F3-B0F4-3E618D66D8F4}" destId="{B494B52F-AAF4-428F-A440-5AD46F744A29}" srcOrd="0" destOrd="0" parTransId="{295D90BF-1BC8-4F5C-9648-AA6DBC9B0ADF}" sibTransId="{1BCD264D-CAD5-414B-8378-ADBFBA50EF8D}"/>
    <dgm:cxn modelId="{1263DBE8-6382-40C2-B6D7-4548C11210C6}" type="presOf" srcId="{006DA85B-39CC-4EFB-86D8-35998E012967}" destId="{44271EC1-377E-4BB2-BE7E-01AF98C8EA50}" srcOrd="0" destOrd="0" presId="urn:microsoft.com/office/officeart/2005/8/layout/hList6"/>
    <dgm:cxn modelId="{420B41EA-D2B1-49D8-BF35-447498A72889}" type="presOf" srcId="{ACC54B8A-9D21-45F3-B0F4-3E618D66D8F4}" destId="{0DDDE8B6-E101-4B5C-B210-6DC5092F84EB}" srcOrd="0" destOrd="0" presId="urn:microsoft.com/office/officeart/2005/8/layout/hList6"/>
    <dgm:cxn modelId="{356228FB-B611-4B47-8EE7-C54C47E72E16}" type="presOf" srcId="{7CF85487-5281-4DB1-AE84-A7748319CE51}" destId="{36F82F3E-DAF8-4D9D-BFF9-CB804475F613}" srcOrd="0" destOrd="0" presId="urn:microsoft.com/office/officeart/2005/8/layout/hList6"/>
    <dgm:cxn modelId="{42BE39FE-FAB7-4F60-90E6-BAE79235BEBE}" type="presParOf" srcId="{0DDDE8B6-E101-4B5C-B210-6DC5092F84EB}" destId="{14343D12-3E48-4FEE-A599-FAEFB4E95B1F}" srcOrd="0" destOrd="0" presId="urn:microsoft.com/office/officeart/2005/8/layout/hList6"/>
    <dgm:cxn modelId="{BA62F75A-FEC7-4C38-9D79-4A5B1456BAF9}" type="presParOf" srcId="{0DDDE8B6-E101-4B5C-B210-6DC5092F84EB}" destId="{19920785-CF5C-449C-B6E7-6109CA29F990}" srcOrd="1" destOrd="0" presId="urn:microsoft.com/office/officeart/2005/8/layout/hList6"/>
    <dgm:cxn modelId="{6BD69622-605E-49E2-BEE9-472BB3B74A3D}" type="presParOf" srcId="{0DDDE8B6-E101-4B5C-B210-6DC5092F84EB}" destId="{44271EC1-377E-4BB2-BE7E-01AF98C8EA50}" srcOrd="2" destOrd="0" presId="urn:microsoft.com/office/officeart/2005/8/layout/hList6"/>
    <dgm:cxn modelId="{14738F41-E82F-4812-A9C8-B3C9D076509E}" type="presParOf" srcId="{0DDDE8B6-E101-4B5C-B210-6DC5092F84EB}" destId="{540976DC-2693-474C-BFA1-0350BE386931}" srcOrd="3" destOrd="0" presId="urn:microsoft.com/office/officeart/2005/8/layout/hList6"/>
    <dgm:cxn modelId="{97725424-80CE-4079-8F66-B16E5AD40A20}" type="presParOf" srcId="{0DDDE8B6-E101-4B5C-B210-6DC5092F84EB}" destId="{207E6FE8-6EEA-4C7C-9E46-17A835E6FC1D}" srcOrd="4" destOrd="0" presId="urn:microsoft.com/office/officeart/2005/8/layout/hList6"/>
    <dgm:cxn modelId="{81EC31EE-8EBF-4DDC-8CF2-55FDB726E734}" type="presParOf" srcId="{0DDDE8B6-E101-4B5C-B210-6DC5092F84EB}" destId="{D59FB9C2-7B91-4529-A97C-5814F7D2C33A}" srcOrd="5" destOrd="0" presId="urn:microsoft.com/office/officeart/2005/8/layout/hList6"/>
    <dgm:cxn modelId="{1A71A27C-943D-4330-BD29-83A734A635A8}" type="presParOf" srcId="{0DDDE8B6-E101-4B5C-B210-6DC5092F84EB}" destId="{36F82F3E-DAF8-4D9D-BFF9-CB804475F61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6C53E1-931D-4369-8D21-91AB683F6317}" type="doc">
      <dgm:prSet loTypeId="urn:microsoft.com/office/officeart/2005/8/layout/hList2" loCatId="list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9AFB75FC-3D32-4A81-B15E-31AD1DA47DFF}">
      <dgm:prSet phldrT="[Text]"/>
      <dgm:spPr/>
      <dgm:t>
        <a:bodyPr/>
        <a:lstStyle/>
        <a:p>
          <a:r>
            <a:rPr lang="en-US" dirty="0"/>
            <a:t>Technology Stack</a:t>
          </a:r>
          <a:endParaRPr lang="en-IN" dirty="0"/>
        </a:p>
      </dgm:t>
    </dgm:pt>
    <dgm:pt modelId="{4B4853A7-ACC8-4F10-8457-DBB8DCC8454B}" type="parTrans" cxnId="{08EF149A-2421-468E-9070-1612E2384891}">
      <dgm:prSet/>
      <dgm:spPr/>
      <dgm:t>
        <a:bodyPr/>
        <a:lstStyle/>
        <a:p>
          <a:endParaRPr lang="en-IN"/>
        </a:p>
      </dgm:t>
    </dgm:pt>
    <dgm:pt modelId="{8F90849D-F108-4695-894F-7DAD14092DCE}" type="sibTrans" cxnId="{08EF149A-2421-468E-9070-1612E2384891}">
      <dgm:prSet/>
      <dgm:spPr/>
      <dgm:t>
        <a:bodyPr/>
        <a:lstStyle/>
        <a:p>
          <a:endParaRPr lang="en-IN"/>
        </a:p>
      </dgm:t>
    </dgm:pt>
    <dgm:pt modelId="{E6FB88B8-7407-42A7-A923-04725E5151A5}">
      <dgm:prSet phldrT="[Text]"/>
      <dgm:spPr/>
      <dgm:t>
        <a:bodyPr/>
        <a:lstStyle/>
        <a:p>
          <a:r>
            <a:rPr lang="en-US" dirty="0"/>
            <a:t>System Requirements </a:t>
          </a:r>
          <a:endParaRPr lang="en-IN" dirty="0"/>
        </a:p>
      </dgm:t>
    </dgm:pt>
    <dgm:pt modelId="{99DB360F-8503-48AD-9507-E012D16B249D}" type="parTrans" cxnId="{B6EAEFEA-C9C0-4769-9E37-24AD2D517C28}">
      <dgm:prSet/>
      <dgm:spPr/>
      <dgm:t>
        <a:bodyPr/>
        <a:lstStyle/>
        <a:p>
          <a:endParaRPr lang="en-IN"/>
        </a:p>
      </dgm:t>
    </dgm:pt>
    <dgm:pt modelId="{31AC896F-6B7F-4C75-B0D4-67112F343DAC}" type="sibTrans" cxnId="{B6EAEFEA-C9C0-4769-9E37-24AD2D517C28}">
      <dgm:prSet/>
      <dgm:spPr/>
      <dgm:t>
        <a:bodyPr/>
        <a:lstStyle/>
        <a:p>
          <a:endParaRPr lang="en-IN"/>
        </a:p>
      </dgm:t>
    </dgm:pt>
    <dgm:pt modelId="{354D0728-67B7-4680-89C0-78ABAA26B6C8}">
      <dgm:prSet phldrT="[Text]"/>
      <dgm:spPr/>
      <dgm:t>
        <a:bodyPr/>
        <a:lstStyle/>
        <a:p>
          <a:r>
            <a:rPr lang="en-US" dirty="0"/>
            <a:t>Software Requirements </a:t>
          </a:r>
          <a:endParaRPr lang="en-IN" dirty="0"/>
        </a:p>
      </dgm:t>
    </dgm:pt>
    <dgm:pt modelId="{CDFE41F0-B610-467C-AD30-3A3B54DF5081}" type="parTrans" cxnId="{C2B90AB4-7074-4B21-865E-F283836A2FB7}">
      <dgm:prSet/>
      <dgm:spPr/>
      <dgm:t>
        <a:bodyPr/>
        <a:lstStyle/>
        <a:p>
          <a:endParaRPr lang="en-IN"/>
        </a:p>
      </dgm:t>
    </dgm:pt>
    <dgm:pt modelId="{A555582F-9931-4166-AC5A-4481687C9970}" type="sibTrans" cxnId="{C2B90AB4-7074-4B21-865E-F283836A2FB7}">
      <dgm:prSet/>
      <dgm:spPr/>
      <dgm:t>
        <a:bodyPr/>
        <a:lstStyle/>
        <a:p>
          <a:endParaRPr lang="en-IN"/>
        </a:p>
      </dgm:t>
    </dgm:pt>
    <dgm:pt modelId="{A4CF4D1C-3357-417D-8E9A-BC91B4AF7E63}">
      <dgm:prSet custT="1"/>
      <dgm:spPr/>
      <dgm:t>
        <a:bodyPr/>
        <a:lstStyle/>
        <a:p>
          <a:r>
            <a:rPr lang="en-US" sz="1600" dirty="0"/>
            <a:t>Python &amp; their libraries </a:t>
          </a:r>
          <a:endParaRPr lang="en-IN" sz="1600" dirty="0"/>
        </a:p>
      </dgm:t>
    </dgm:pt>
    <dgm:pt modelId="{D984D254-3027-4E0E-AD96-E20B72BCC382}" type="parTrans" cxnId="{8054828A-203E-47EC-B225-2DB40BC7216C}">
      <dgm:prSet/>
      <dgm:spPr/>
      <dgm:t>
        <a:bodyPr/>
        <a:lstStyle/>
        <a:p>
          <a:endParaRPr lang="en-IN"/>
        </a:p>
      </dgm:t>
    </dgm:pt>
    <dgm:pt modelId="{93149991-5F2C-4832-87A6-098824E48985}" type="sibTrans" cxnId="{8054828A-203E-47EC-B225-2DB40BC7216C}">
      <dgm:prSet/>
      <dgm:spPr/>
      <dgm:t>
        <a:bodyPr/>
        <a:lstStyle/>
        <a:p>
          <a:endParaRPr lang="en-IN"/>
        </a:p>
      </dgm:t>
    </dgm:pt>
    <dgm:pt modelId="{84D5DE5B-B32F-4E05-84FE-3A5B5F9EA24B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1 GB Ram or above</a:t>
          </a:r>
          <a:endParaRPr lang="en-IN" sz="1600" dirty="0"/>
        </a:p>
      </dgm:t>
    </dgm:pt>
    <dgm:pt modelId="{D70717D3-CCD8-49F9-A633-29A2E6BE25A6}" type="parTrans" cxnId="{69DE2A74-3A91-4C74-A813-E0F3224EB826}">
      <dgm:prSet/>
      <dgm:spPr/>
      <dgm:t>
        <a:bodyPr/>
        <a:lstStyle/>
        <a:p>
          <a:endParaRPr lang="en-IN"/>
        </a:p>
      </dgm:t>
    </dgm:pt>
    <dgm:pt modelId="{47035FB1-3452-44AE-821C-A933E908449C}" type="sibTrans" cxnId="{69DE2A74-3A91-4C74-A813-E0F3224EB826}">
      <dgm:prSet/>
      <dgm:spPr/>
      <dgm:t>
        <a:bodyPr/>
        <a:lstStyle/>
        <a:p>
          <a:endParaRPr lang="en-IN"/>
        </a:p>
      </dgm:t>
    </dgm:pt>
    <dgm:pt modelId="{13948E39-AF56-4A1C-839B-97BBF5DE542B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/>
            <a:t>2 GB Hard Disk or above</a:t>
          </a:r>
          <a:endParaRPr lang="en-IN" sz="1600"/>
        </a:p>
      </dgm:t>
    </dgm:pt>
    <dgm:pt modelId="{C5EE19CB-7313-4B17-96CC-4F3CD5F38610}" type="parTrans" cxnId="{4B98D7B3-6182-4073-A4E6-A504C2407C85}">
      <dgm:prSet/>
      <dgm:spPr/>
      <dgm:t>
        <a:bodyPr/>
        <a:lstStyle/>
        <a:p>
          <a:endParaRPr lang="en-IN"/>
        </a:p>
      </dgm:t>
    </dgm:pt>
    <dgm:pt modelId="{EEC40F3D-6E24-4A00-9C59-2DE3CC816019}" type="sibTrans" cxnId="{4B98D7B3-6182-4073-A4E6-A504C2407C85}">
      <dgm:prSet/>
      <dgm:spPr/>
      <dgm:t>
        <a:bodyPr/>
        <a:lstStyle/>
        <a:p>
          <a:endParaRPr lang="en-IN"/>
        </a:p>
      </dgm:t>
    </dgm:pt>
    <dgm:pt modelId="{B1217F2F-F7C7-4C67-8B9E-9DFD8484C046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/>
            <a:t>Intel i3 3</a:t>
          </a:r>
          <a:r>
            <a:rPr lang="en-US" sz="1600" baseline="30000"/>
            <a:t>rd</a:t>
          </a:r>
          <a:r>
            <a:rPr lang="en-US" sz="1600"/>
            <a:t> generation or above</a:t>
          </a:r>
          <a:endParaRPr lang="en-IN" sz="1600"/>
        </a:p>
      </dgm:t>
    </dgm:pt>
    <dgm:pt modelId="{D202B6E1-84A8-4C41-BCE7-663B0C3120F6}" type="parTrans" cxnId="{DF3A005A-ED02-4290-88BF-8CD53D95F1F8}">
      <dgm:prSet/>
      <dgm:spPr/>
      <dgm:t>
        <a:bodyPr/>
        <a:lstStyle/>
        <a:p>
          <a:endParaRPr lang="en-IN"/>
        </a:p>
      </dgm:t>
    </dgm:pt>
    <dgm:pt modelId="{8C206309-C5EE-400C-B61A-88A9DBC34D88}" type="sibTrans" cxnId="{DF3A005A-ED02-4290-88BF-8CD53D95F1F8}">
      <dgm:prSet/>
      <dgm:spPr/>
      <dgm:t>
        <a:bodyPr/>
        <a:lstStyle/>
        <a:p>
          <a:endParaRPr lang="en-IN"/>
        </a:p>
      </dgm:t>
    </dgm:pt>
    <dgm:pt modelId="{31B35941-CED5-474C-90BC-98F444DE797E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Processor bit size(32 bit/64 bit or above)</a:t>
          </a:r>
          <a:endParaRPr lang="en-IN" sz="1600" dirty="0"/>
        </a:p>
      </dgm:t>
    </dgm:pt>
    <dgm:pt modelId="{750CC22A-FA1B-469D-B6AD-A6E3728838D6}" type="parTrans" cxnId="{18ED84EF-75A9-4AAF-B1AF-547D0D4FCE77}">
      <dgm:prSet/>
      <dgm:spPr/>
      <dgm:t>
        <a:bodyPr/>
        <a:lstStyle/>
        <a:p>
          <a:endParaRPr lang="en-IN"/>
        </a:p>
      </dgm:t>
    </dgm:pt>
    <dgm:pt modelId="{F885390D-A5AD-4825-9D4E-594CA3B4DD12}" type="sibTrans" cxnId="{18ED84EF-75A9-4AAF-B1AF-547D0D4FCE77}">
      <dgm:prSet/>
      <dgm:spPr/>
      <dgm:t>
        <a:bodyPr/>
        <a:lstStyle/>
        <a:p>
          <a:endParaRPr lang="en-IN"/>
        </a:p>
      </dgm:t>
    </dgm:pt>
    <dgm:pt modelId="{E7600B84-8A08-4D80-A4FF-2B03947BF5AB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Operating System</a:t>
          </a:r>
          <a:endParaRPr lang="en-IN" sz="1600" dirty="0"/>
        </a:p>
      </dgm:t>
    </dgm:pt>
    <dgm:pt modelId="{21475FA6-0B4E-4992-930F-9D07BA6448A3}" type="parTrans" cxnId="{ECBE79E6-5DB5-4870-AE02-A745C68D00B8}">
      <dgm:prSet/>
      <dgm:spPr/>
      <dgm:t>
        <a:bodyPr/>
        <a:lstStyle/>
        <a:p>
          <a:endParaRPr lang="en-IN"/>
        </a:p>
      </dgm:t>
    </dgm:pt>
    <dgm:pt modelId="{BB99E1D6-1C55-4120-A191-84C3E7C7C786}" type="sibTrans" cxnId="{ECBE79E6-5DB5-4870-AE02-A745C68D00B8}">
      <dgm:prSet/>
      <dgm:spPr/>
      <dgm:t>
        <a:bodyPr/>
        <a:lstStyle/>
        <a:p>
          <a:endParaRPr lang="en-IN"/>
        </a:p>
      </dgm:t>
    </dgm:pt>
    <dgm:pt modelId="{924C60D1-1150-4901-9D79-122B0A4A9532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Microsoft Power BI</a:t>
          </a:r>
          <a:endParaRPr lang="en-IN" sz="1600" dirty="0"/>
        </a:p>
      </dgm:t>
    </dgm:pt>
    <dgm:pt modelId="{01728756-8A13-4515-9011-04A3E3821827}" type="parTrans" cxnId="{B12B1436-645C-4569-9C25-B28790F8C9F7}">
      <dgm:prSet/>
      <dgm:spPr/>
      <dgm:t>
        <a:bodyPr/>
        <a:lstStyle/>
        <a:p>
          <a:endParaRPr lang="en-IN"/>
        </a:p>
      </dgm:t>
    </dgm:pt>
    <dgm:pt modelId="{68FF238B-33A4-428F-A96F-7CEA16F440C6}" type="sibTrans" cxnId="{B12B1436-645C-4569-9C25-B28790F8C9F7}">
      <dgm:prSet/>
      <dgm:spPr/>
      <dgm:t>
        <a:bodyPr/>
        <a:lstStyle/>
        <a:p>
          <a:endParaRPr lang="en-IN"/>
        </a:p>
      </dgm:t>
    </dgm:pt>
    <dgm:pt modelId="{6E667818-9175-4571-AB22-0E4EA1F362EE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J</a:t>
          </a:r>
          <a:r>
            <a:rPr lang="en-IN" sz="1600" dirty="0" err="1"/>
            <a:t>upyter</a:t>
          </a:r>
          <a:r>
            <a:rPr lang="en-IN" sz="1600" dirty="0"/>
            <a:t> Notebook</a:t>
          </a:r>
        </a:p>
      </dgm:t>
    </dgm:pt>
    <dgm:pt modelId="{8E788D2E-3A83-4E3B-AE70-01AFA10CB7BB}" type="parTrans" cxnId="{846BA4BA-64F5-4C52-A00C-D83C61E4B016}">
      <dgm:prSet/>
      <dgm:spPr/>
      <dgm:t>
        <a:bodyPr/>
        <a:lstStyle/>
        <a:p>
          <a:endParaRPr lang="en-IN"/>
        </a:p>
      </dgm:t>
    </dgm:pt>
    <dgm:pt modelId="{5FA8E89A-0EC1-4CFE-96EA-AA78F95CC4EC}" type="sibTrans" cxnId="{846BA4BA-64F5-4C52-A00C-D83C61E4B016}">
      <dgm:prSet/>
      <dgm:spPr/>
      <dgm:t>
        <a:bodyPr/>
        <a:lstStyle/>
        <a:p>
          <a:endParaRPr lang="en-IN"/>
        </a:p>
      </dgm:t>
    </dgm:pt>
    <dgm:pt modelId="{CF9035CD-4EC2-45D5-8E05-8667F11A8E5E}">
      <dgm:prSet custT="1"/>
      <dgm:spPr/>
      <dgm:t>
        <a:bodyPr/>
        <a:lstStyle/>
        <a:p>
          <a:pPr>
            <a:buFont typeface="+mj-lt"/>
            <a:buAutoNum type="alphaLcParenR"/>
          </a:pPr>
          <a:r>
            <a:rPr lang="en-US" sz="1600" dirty="0"/>
            <a:t>Browser</a:t>
          </a:r>
          <a:endParaRPr lang="en-IN" sz="1600" dirty="0"/>
        </a:p>
      </dgm:t>
    </dgm:pt>
    <dgm:pt modelId="{0FD6F00B-FE2B-48E4-86A5-BE63574E8449}" type="parTrans" cxnId="{5A449022-3141-49CE-A2DD-6D2B4BBBDE60}">
      <dgm:prSet/>
      <dgm:spPr/>
      <dgm:t>
        <a:bodyPr/>
        <a:lstStyle/>
        <a:p>
          <a:endParaRPr lang="en-IN"/>
        </a:p>
      </dgm:t>
    </dgm:pt>
    <dgm:pt modelId="{A5DFFBB4-D77B-499A-B970-1162B78EDA80}" type="sibTrans" cxnId="{5A449022-3141-49CE-A2DD-6D2B4BBBDE60}">
      <dgm:prSet/>
      <dgm:spPr/>
      <dgm:t>
        <a:bodyPr/>
        <a:lstStyle/>
        <a:p>
          <a:endParaRPr lang="en-IN"/>
        </a:p>
      </dgm:t>
    </dgm:pt>
    <dgm:pt modelId="{7B279024-C20E-4D78-BE5A-CAA6BB87CB77}" type="pres">
      <dgm:prSet presAssocID="{C36C53E1-931D-4369-8D21-91AB683F6317}" presName="linearFlow" presStyleCnt="0">
        <dgm:presLayoutVars>
          <dgm:dir/>
          <dgm:animLvl val="lvl"/>
          <dgm:resizeHandles/>
        </dgm:presLayoutVars>
      </dgm:prSet>
      <dgm:spPr/>
    </dgm:pt>
    <dgm:pt modelId="{0E1781CB-7ECA-4656-A8A9-0A84FCD67824}" type="pres">
      <dgm:prSet presAssocID="{9AFB75FC-3D32-4A81-B15E-31AD1DA47DFF}" presName="compositeNode" presStyleCnt="0">
        <dgm:presLayoutVars>
          <dgm:bulletEnabled val="1"/>
        </dgm:presLayoutVars>
      </dgm:prSet>
      <dgm:spPr/>
    </dgm:pt>
    <dgm:pt modelId="{C4248DD4-F61D-4E91-9534-40908CED1A5A}" type="pres">
      <dgm:prSet presAssocID="{9AFB75FC-3D32-4A81-B15E-31AD1DA47DFF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9256176E-3EF0-4DC3-A7AA-37703294F1B6}" type="pres">
      <dgm:prSet presAssocID="{9AFB75FC-3D32-4A81-B15E-31AD1DA47DFF}" presName="childNode" presStyleLbl="node1" presStyleIdx="0" presStyleCnt="3">
        <dgm:presLayoutVars>
          <dgm:bulletEnabled val="1"/>
        </dgm:presLayoutVars>
      </dgm:prSet>
      <dgm:spPr/>
    </dgm:pt>
    <dgm:pt modelId="{9C52F1F7-4975-41F5-BF1F-32D0CD4FA1BD}" type="pres">
      <dgm:prSet presAssocID="{9AFB75FC-3D32-4A81-B15E-31AD1DA47DFF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A59CD66-DB52-423E-811E-DBDAF9945150}" type="pres">
      <dgm:prSet presAssocID="{8F90849D-F108-4695-894F-7DAD14092DCE}" presName="sibTrans" presStyleCnt="0"/>
      <dgm:spPr/>
    </dgm:pt>
    <dgm:pt modelId="{D08DB14D-9020-46CB-97E5-2F879E7BACC2}" type="pres">
      <dgm:prSet presAssocID="{E6FB88B8-7407-42A7-A923-04725E5151A5}" presName="compositeNode" presStyleCnt="0">
        <dgm:presLayoutVars>
          <dgm:bulletEnabled val="1"/>
        </dgm:presLayoutVars>
      </dgm:prSet>
      <dgm:spPr/>
    </dgm:pt>
    <dgm:pt modelId="{FF67D754-6F22-4C2B-8EB4-B6174812D055}" type="pres">
      <dgm:prSet presAssocID="{E6FB88B8-7407-42A7-A923-04725E5151A5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AB0073A-F2B5-4C4B-AE39-C755E6961495}" type="pres">
      <dgm:prSet presAssocID="{E6FB88B8-7407-42A7-A923-04725E5151A5}" presName="childNode" presStyleLbl="node1" presStyleIdx="1" presStyleCnt="3">
        <dgm:presLayoutVars>
          <dgm:bulletEnabled val="1"/>
        </dgm:presLayoutVars>
      </dgm:prSet>
      <dgm:spPr/>
    </dgm:pt>
    <dgm:pt modelId="{8DEE1F8A-49DA-4DC3-B100-2FAEEDE07D4D}" type="pres">
      <dgm:prSet presAssocID="{E6FB88B8-7407-42A7-A923-04725E5151A5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06B0ECE2-C80D-4E82-8031-A2E3CB725BB7}" type="pres">
      <dgm:prSet presAssocID="{31AC896F-6B7F-4C75-B0D4-67112F343DAC}" presName="sibTrans" presStyleCnt="0"/>
      <dgm:spPr/>
    </dgm:pt>
    <dgm:pt modelId="{AC02FD60-AB80-4C1A-9CFC-4026F61A2181}" type="pres">
      <dgm:prSet presAssocID="{354D0728-67B7-4680-89C0-78ABAA26B6C8}" presName="compositeNode" presStyleCnt="0">
        <dgm:presLayoutVars>
          <dgm:bulletEnabled val="1"/>
        </dgm:presLayoutVars>
      </dgm:prSet>
      <dgm:spPr/>
    </dgm:pt>
    <dgm:pt modelId="{D4E4FD37-5DBD-4262-9CE6-232B53B800CC}" type="pres">
      <dgm:prSet presAssocID="{354D0728-67B7-4680-89C0-78ABAA26B6C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BAE5FF9D-CF63-423A-8AFA-FF0A1CEB5239}" type="pres">
      <dgm:prSet presAssocID="{354D0728-67B7-4680-89C0-78ABAA26B6C8}" presName="childNode" presStyleLbl="node1" presStyleIdx="2" presStyleCnt="3">
        <dgm:presLayoutVars>
          <dgm:bulletEnabled val="1"/>
        </dgm:presLayoutVars>
      </dgm:prSet>
      <dgm:spPr/>
    </dgm:pt>
    <dgm:pt modelId="{1500FE87-9E67-4B6F-B562-1A055421FA05}" type="pres">
      <dgm:prSet presAssocID="{354D0728-67B7-4680-89C0-78ABAA26B6C8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A449022-3141-49CE-A2DD-6D2B4BBBDE60}" srcId="{354D0728-67B7-4680-89C0-78ABAA26B6C8}" destId="{CF9035CD-4EC2-45D5-8E05-8667F11A8E5E}" srcOrd="1" destOrd="0" parTransId="{0FD6F00B-FE2B-48E4-86A5-BE63574E8449}" sibTransId="{A5DFFBB4-D77B-499A-B970-1162B78EDA80}"/>
    <dgm:cxn modelId="{5CBEFA2E-35C2-4865-9FD7-160F4DC21D43}" type="presOf" srcId="{84D5DE5B-B32F-4E05-84FE-3A5B5F9EA24B}" destId="{8AB0073A-F2B5-4C4B-AE39-C755E6961495}" srcOrd="0" destOrd="0" presId="urn:microsoft.com/office/officeart/2005/8/layout/hList2"/>
    <dgm:cxn modelId="{B12B1436-645C-4569-9C25-B28790F8C9F7}" srcId="{354D0728-67B7-4680-89C0-78ABAA26B6C8}" destId="{924C60D1-1150-4901-9D79-122B0A4A9532}" srcOrd="3" destOrd="0" parTransId="{01728756-8A13-4515-9011-04A3E3821827}" sibTransId="{68FF238B-33A4-428F-A96F-7CEA16F440C6}"/>
    <dgm:cxn modelId="{357D614C-694B-4715-B424-2156C715B103}" type="presOf" srcId="{E7600B84-8A08-4D80-A4FF-2B03947BF5AB}" destId="{BAE5FF9D-CF63-423A-8AFA-FF0A1CEB5239}" srcOrd="0" destOrd="0" presId="urn:microsoft.com/office/officeart/2005/8/layout/hList2"/>
    <dgm:cxn modelId="{69DE2A74-3A91-4C74-A813-E0F3224EB826}" srcId="{E6FB88B8-7407-42A7-A923-04725E5151A5}" destId="{84D5DE5B-B32F-4E05-84FE-3A5B5F9EA24B}" srcOrd="0" destOrd="0" parTransId="{D70717D3-CCD8-49F9-A633-29A2E6BE25A6}" sibTransId="{47035FB1-3452-44AE-821C-A933E908449C}"/>
    <dgm:cxn modelId="{47742E78-F034-47FA-82EB-E206D4B6A3E5}" type="presOf" srcId="{13948E39-AF56-4A1C-839B-97BBF5DE542B}" destId="{8AB0073A-F2B5-4C4B-AE39-C755E6961495}" srcOrd="0" destOrd="1" presId="urn:microsoft.com/office/officeart/2005/8/layout/hList2"/>
    <dgm:cxn modelId="{DF3A005A-ED02-4290-88BF-8CD53D95F1F8}" srcId="{E6FB88B8-7407-42A7-A923-04725E5151A5}" destId="{B1217F2F-F7C7-4C67-8B9E-9DFD8484C046}" srcOrd="2" destOrd="0" parTransId="{D202B6E1-84A8-4C41-BCE7-663B0C3120F6}" sibTransId="{8C206309-C5EE-400C-B61A-88A9DBC34D88}"/>
    <dgm:cxn modelId="{8054828A-203E-47EC-B225-2DB40BC7216C}" srcId="{9AFB75FC-3D32-4A81-B15E-31AD1DA47DFF}" destId="{A4CF4D1C-3357-417D-8E9A-BC91B4AF7E63}" srcOrd="0" destOrd="0" parTransId="{D984D254-3027-4E0E-AD96-E20B72BCC382}" sibTransId="{93149991-5F2C-4832-87A6-098824E48985}"/>
    <dgm:cxn modelId="{453DBD8B-863A-4D68-82D5-2CFE84C63EA6}" type="presOf" srcId="{6E667818-9175-4571-AB22-0E4EA1F362EE}" destId="{BAE5FF9D-CF63-423A-8AFA-FF0A1CEB5239}" srcOrd="0" destOrd="2" presId="urn:microsoft.com/office/officeart/2005/8/layout/hList2"/>
    <dgm:cxn modelId="{E735F191-CE0F-4352-9873-6EE42D2B6ACA}" type="presOf" srcId="{A4CF4D1C-3357-417D-8E9A-BC91B4AF7E63}" destId="{9256176E-3EF0-4DC3-A7AA-37703294F1B6}" srcOrd="0" destOrd="0" presId="urn:microsoft.com/office/officeart/2005/8/layout/hList2"/>
    <dgm:cxn modelId="{08EF149A-2421-468E-9070-1612E2384891}" srcId="{C36C53E1-931D-4369-8D21-91AB683F6317}" destId="{9AFB75FC-3D32-4A81-B15E-31AD1DA47DFF}" srcOrd="0" destOrd="0" parTransId="{4B4853A7-ACC8-4F10-8457-DBB8DCC8454B}" sibTransId="{8F90849D-F108-4695-894F-7DAD14092DCE}"/>
    <dgm:cxn modelId="{3294B09D-C23B-41DE-9A7E-09F67DB08BA4}" type="presOf" srcId="{C36C53E1-931D-4369-8D21-91AB683F6317}" destId="{7B279024-C20E-4D78-BE5A-CAA6BB87CB77}" srcOrd="0" destOrd="0" presId="urn:microsoft.com/office/officeart/2005/8/layout/hList2"/>
    <dgm:cxn modelId="{4B98D7B3-6182-4073-A4E6-A504C2407C85}" srcId="{E6FB88B8-7407-42A7-A923-04725E5151A5}" destId="{13948E39-AF56-4A1C-839B-97BBF5DE542B}" srcOrd="1" destOrd="0" parTransId="{C5EE19CB-7313-4B17-96CC-4F3CD5F38610}" sibTransId="{EEC40F3D-6E24-4A00-9C59-2DE3CC816019}"/>
    <dgm:cxn modelId="{C2B90AB4-7074-4B21-865E-F283836A2FB7}" srcId="{C36C53E1-931D-4369-8D21-91AB683F6317}" destId="{354D0728-67B7-4680-89C0-78ABAA26B6C8}" srcOrd="2" destOrd="0" parTransId="{CDFE41F0-B610-467C-AD30-3A3B54DF5081}" sibTransId="{A555582F-9931-4166-AC5A-4481687C9970}"/>
    <dgm:cxn modelId="{30CF8BB5-EAAF-4AFE-8CB5-33EC344680EC}" type="presOf" srcId="{9AFB75FC-3D32-4A81-B15E-31AD1DA47DFF}" destId="{9C52F1F7-4975-41F5-BF1F-32D0CD4FA1BD}" srcOrd="0" destOrd="0" presId="urn:microsoft.com/office/officeart/2005/8/layout/hList2"/>
    <dgm:cxn modelId="{56EADEB8-E1C3-4A96-8776-4DCBD1222C7A}" type="presOf" srcId="{CF9035CD-4EC2-45D5-8E05-8667F11A8E5E}" destId="{BAE5FF9D-CF63-423A-8AFA-FF0A1CEB5239}" srcOrd="0" destOrd="1" presId="urn:microsoft.com/office/officeart/2005/8/layout/hList2"/>
    <dgm:cxn modelId="{846BA4BA-64F5-4C52-A00C-D83C61E4B016}" srcId="{354D0728-67B7-4680-89C0-78ABAA26B6C8}" destId="{6E667818-9175-4571-AB22-0E4EA1F362EE}" srcOrd="2" destOrd="0" parTransId="{8E788D2E-3A83-4E3B-AE70-01AFA10CB7BB}" sibTransId="{5FA8E89A-0EC1-4CFE-96EA-AA78F95CC4EC}"/>
    <dgm:cxn modelId="{28D673C0-9A91-4850-87D0-34649D133055}" type="presOf" srcId="{E6FB88B8-7407-42A7-A923-04725E5151A5}" destId="{8DEE1F8A-49DA-4DC3-B100-2FAEEDE07D4D}" srcOrd="0" destOrd="0" presId="urn:microsoft.com/office/officeart/2005/8/layout/hList2"/>
    <dgm:cxn modelId="{ECBE79E6-5DB5-4870-AE02-A745C68D00B8}" srcId="{354D0728-67B7-4680-89C0-78ABAA26B6C8}" destId="{E7600B84-8A08-4D80-A4FF-2B03947BF5AB}" srcOrd="0" destOrd="0" parTransId="{21475FA6-0B4E-4992-930F-9D07BA6448A3}" sibTransId="{BB99E1D6-1C55-4120-A191-84C3E7C7C786}"/>
    <dgm:cxn modelId="{B6EAEFEA-C9C0-4769-9E37-24AD2D517C28}" srcId="{C36C53E1-931D-4369-8D21-91AB683F6317}" destId="{E6FB88B8-7407-42A7-A923-04725E5151A5}" srcOrd="1" destOrd="0" parTransId="{99DB360F-8503-48AD-9507-E012D16B249D}" sibTransId="{31AC896F-6B7F-4C75-B0D4-67112F343DAC}"/>
    <dgm:cxn modelId="{AEDB4DED-5CD6-4E1C-8BFE-D7D497C38355}" type="presOf" srcId="{31B35941-CED5-474C-90BC-98F444DE797E}" destId="{8AB0073A-F2B5-4C4B-AE39-C755E6961495}" srcOrd="0" destOrd="3" presId="urn:microsoft.com/office/officeart/2005/8/layout/hList2"/>
    <dgm:cxn modelId="{44679BEE-3ABD-4B6C-8418-AA0180938AB8}" type="presOf" srcId="{354D0728-67B7-4680-89C0-78ABAA26B6C8}" destId="{1500FE87-9E67-4B6F-B562-1A055421FA05}" srcOrd="0" destOrd="0" presId="urn:microsoft.com/office/officeart/2005/8/layout/hList2"/>
    <dgm:cxn modelId="{18ED84EF-75A9-4AAF-B1AF-547D0D4FCE77}" srcId="{E6FB88B8-7407-42A7-A923-04725E5151A5}" destId="{31B35941-CED5-474C-90BC-98F444DE797E}" srcOrd="3" destOrd="0" parTransId="{750CC22A-FA1B-469D-B6AD-A6E3728838D6}" sibTransId="{F885390D-A5AD-4825-9D4E-594CA3B4DD12}"/>
    <dgm:cxn modelId="{57F46BF6-B0E3-443A-BF3E-4BD3699254DA}" type="presOf" srcId="{924C60D1-1150-4901-9D79-122B0A4A9532}" destId="{BAE5FF9D-CF63-423A-8AFA-FF0A1CEB5239}" srcOrd="0" destOrd="3" presId="urn:microsoft.com/office/officeart/2005/8/layout/hList2"/>
    <dgm:cxn modelId="{9876DBF8-BF6D-44B3-BD31-9397400B0AB0}" type="presOf" srcId="{B1217F2F-F7C7-4C67-8B9E-9DFD8484C046}" destId="{8AB0073A-F2B5-4C4B-AE39-C755E6961495}" srcOrd="0" destOrd="2" presId="urn:microsoft.com/office/officeart/2005/8/layout/hList2"/>
    <dgm:cxn modelId="{341B9B0F-4548-4CF8-B97B-30181A239472}" type="presParOf" srcId="{7B279024-C20E-4D78-BE5A-CAA6BB87CB77}" destId="{0E1781CB-7ECA-4656-A8A9-0A84FCD67824}" srcOrd="0" destOrd="0" presId="urn:microsoft.com/office/officeart/2005/8/layout/hList2"/>
    <dgm:cxn modelId="{DB14C2B3-1B07-480D-A3AD-C6616FAA8533}" type="presParOf" srcId="{0E1781CB-7ECA-4656-A8A9-0A84FCD67824}" destId="{C4248DD4-F61D-4E91-9534-40908CED1A5A}" srcOrd="0" destOrd="0" presId="urn:microsoft.com/office/officeart/2005/8/layout/hList2"/>
    <dgm:cxn modelId="{CDFACC53-097D-4B46-9DD8-1354E80392AD}" type="presParOf" srcId="{0E1781CB-7ECA-4656-A8A9-0A84FCD67824}" destId="{9256176E-3EF0-4DC3-A7AA-37703294F1B6}" srcOrd="1" destOrd="0" presId="urn:microsoft.com/office/officeart/2005/8/layout/hList2"/>
    <dgm:cxn modelId="{7D3F8EB1-17FD-48BE-B994-B5240C28818C}" type="presParOf" srcId="{0E1781CB-7ECA-4656-A8A9-0A84FCD67824}" destId="{9C52F1F7-4975-41F5-BF1F-32D0CD4FA1BD}" srcOrd="2" destOrd="0" presId="urn:microsoft.com/office/officeart/2005/8/layout/hList2"/>
    <dgm:cxn modelId="{E66EC27E-7492-4C5C-9136-EFF4557629D2}" type="presParOf" srcId="{7B279024-C20E-4D78-BE5A-CAA6BB87CB77}" destId="{7A59CD66-DB52-423E-811E-DBDAF9945150}" srcOrd="1" destOrd="0" presId="urn:microsoft.com/office/officeart/2005/8/layout/hList2"/>
    <dgm:cxn modelId="{BD7EA23D-C652-40EA-AAD0-D132932DFF23}" type="presParOf" srcId="{7B279024-C20E-4D78-BE5A-CAA6BB87CB77}" destId="{D08DB14D-9020-46CB-97E5-2F879E7BACC2}" srcOrd="2" destOrd="0" presId="urn:microsoft.com/office/officeart/2005/8/layout/hList2"/>
    <dgm:cxn modelId="{F77C000C-B7B6-451B-A613-35DB16B048E1}" type="presParOf" srcId="{D08DB14D-9020-46CB-97E5-2F879E7BACC2}" destId="{FF67D754-6F22-4C2B-8EB4-B6174812D055}" srcOrd="0" destOrd="0" presId="urn:microsoft.com/office/officeart/2005/8/layout/hList2"/>
    <dgm:cxn modelId="{0EE6E7C8-C022-4BB9-AFFA-F83FA3B2C5A6}" type="presParOf" srcId="{D08DB14D-9020-46CB-97E5-2F879E7BACC2}" destId="{8AB0073A-F2B5-4C4B-AE39-C755E6961495}" srcOrd="1" destOrd="0" presId="urn:microsoft.com/office/officeart/2005/8/layout/hList2"/>
    <dgm:cxn modelId="{DD95D8FE-0AE9-4BB7-A176-5FCE09795706}" type="presParOf" srcId="{D08DB14D-9020-46CB-97E5-2F879E7BACC2}" destId="{8DEE1F8A-49DA-4DC3-B100-2FAEEDE07D4D}" srcOrd="2" destOrd="0" presId="urn:microsoft.com/office/officeart/2005/8/layout/hList2"/>
    <dgm:cxn modelId="{8F3A682E-A30A-4A15-B8E2-574EC222C4F5}" type="presParOf" srcId="{7B279024-C20E-4D78-BE5A-CAA6BB87CB77}" destId="{06B0ECE2-C80D-4E82-8031-A2E3CB725BB7}" srcOrd="3" destOrd="0" presId="urn:microsoft.com/office/officeart/2005/8/layout/hList2"/>
    <dgm:cxn modelId="{3835CF8E-584D-4142-A281-561ED2409A34}" type="presParOf" srcId="{7B279024-C20E-4D78-BE5A-CAA6BB87CB77}" destId="{AC02FD60-AB80-4C1A-9CFC-4026F61A2181}" srcOrd="4" destOrd="0" presId="urn:microsoft.com/office/officeart/2005/8/layout/hList2"/>
    <dgm:cxn modelId="{47FE10A9-A569-4192-B78C-2110C0B96BEC}" type="presParOf" srcId="{AC02FD60-AB80-4C1A-9CFC-4026F61A2181}" destId="{D4E4FD37-5DBD-4262-9CE6-232B53B800CC}" srcOrd="0" destOrd="0" presId="urn:microsoft.com/office/officeart/2005/8/layout/hList2"/>
    <dgm:cxn modelId="{60B8D093-B50D-4210-8A60-55F2114BF066}" type="presParOf" srcId="{AC02FD60-AB80-4C1A-9CFC-4026F61A2181}" destId="{BAE5FF9D-CF63-423A-8AFA-FF0A1CEB5239}" srcOrd="1" destOrd="0" presId="urn:microsoft.com/office/officeart/2005/8/layout/hList2"/>
    <dgm:cxn modelId="{B5FE14D0-2AED-4C75-86E4-52CCD93F21BC}" type="presParOf" srcId="{AC02FD60-AB80-4C1A-9CFC-4026F61A2181}" destId="{1500FE87-9E67-4B6F-B562-1A055421FA05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FE951-3EFF-41AA-AD06-30D9F4A25524}">
      <dsp:nvSpPr>
        <dsp:cNvPr id="0" name=""/>
        <dsp:cNvSpPr/>
      </dsp:nvSpPr>
      <dsp:spPr>
        <a:xfrm>
          <a:off x="0" y="37052"/>
          <a:ext cx="4847310" cy="7136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Visualization in </a:t>
          </a:r>
          <a:r>
            <a:rPr lang="en-IN" sz="1600" kern="1200" dirty="0" err="1"/>
            <a:t>Jupyter</a:t>
          </a:r>
          <a:r>
            <a:rPr lang="en-IN" sz="1600" kern="1200" dirty="0"/>
            <a:t> Notebook, Dashboard In Microsoft Power BI </a:t>
          </a:r>
        </a:p>
      </dsp:txBody>
      <dsp:txXfrm>
        <a:off x="34839" y="71891"/>
        <a:ext cx="4777632" cy="643994"/>
      </dsp:txXfrm>
    </dsp:sp>
    <dsp:sp modelId="{E44ADEB9-0487-4EA7-996F-2E8F3402C9F6}">
      <dsp:nvSpPr>
        <dsp:cNvPr id="0" name=""/>
        <dsp:cNvSpPr/>
      </dsp:nvSpPr>
      <dsp:spPr>
        <a:xfrm>
          <a:off x="16529" y="825032"/>
          <a:ext cx="4814251" cy="71334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Preparation in </a:t>
          </a:r>
          <a:r>
            <a:rPr lang="en-IN" sz="1600" kern="1200" dirty="0" err="1"/>
            <a:t>Jupyter</a:t>
          </a:r>
          <a:r>
            <a:rPr lang="en-IN" sz="1600" kern="1200" dirty="0"/>
            <a:t> Notebook, Dashboard In Microsoft Power BI</a:t>
          </a:r>
        </a:p>
      </dsp:txBody>
      <dsp:txXfrm>
        <a:off x="51351" y="859854"/>
        <a:ext cx="4744607" cy="643697"/>
      </dsp:txXfrm>
    </dsp:sp>
    <dsp:sp modelId="{B8CF5029-FA2D-4837-8C41-E0E21A612902}">
      <dsp:nvSpPr>
        <dsp:cNvPr id="0" name=""/>
        <dsp:cNvSpPr/>
      </dsp:nvSpPr>
      <dsp:spPr>
        <a:xfrm>
          <a:off x="0" y="1584453"/>
          <a:ext cx="4847310" cy="6534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Collection, Documentation, Deployment </a:t>
          </a:r>
        </a:p>
      </dsp:txBody>
      <dsp:txXfrm>
        <a:off x="31897" y="1616350"/>
        <a:ext cx="4783516" cy="589616"/>
      </dsp:txXfrm>
    </dsp:sp>
    <dsp:sp modelId="{90F33B67-812A-4F51-B8C9-D55AF7909D9B}">
      <dsp:nvSpPr>
        <dsp:cNvPr id="0" name=""/>
        <dsp:cNvSpPr/>
      </dsp:nvSpPr>
      <dsp:spPr>
        <a:xfrm>
          <a:off x="0" y="2286750"/>
          <a:ext cx="4847310" cy="6498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Documentation</a:t>
          </a:r>
        </a:p>
      </dsp:txBody>
      <dsp:txXfrm>
        <a:off x="31721" y="2318471"/>
        <a:ext cx="4783868" cy="586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43D12-3E48-4FEE-A599-FAEFB4E95B1F}">
      <dsp:nvSpPr>
        <dsp:cNvPr id="0" name=""/>
        <dsp:cNvSpPr/>
      </dsp:nvSpPr>
      <dsp:spPr>
        <a:xfrm rot="16200000">
          <a:off x="-670450" y="673029"/>
          <a:ext cx="3877235" cy="253117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960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COLLECTION</a:t>
          </a:r>
          <a:endParaRPr lang="en-IN" sz="2700" kern="1200" dirty="0"/>
        </a:p>
      </dsp:txBody>
      <dsp:txXfrm rot="5400000">
        <a:off x="2580" y="775446"/>
        <a:ext cx="2531175" cy="2326341"/>
      </dsp:txXfrm>
    </dsp:sp>
    <dsp:sp modelId="{44271EC1-377E-4BB2-BE7E-01AF98C8EA50}">
      <dsp:nvSpPr>
        <dsp:cNvPr id="0" name=""/>
        <dsp:cNvSpPr/>
      </dsp:nvSpPr>
      <dsp:spPr>
        <a:xfrm rot="16200000">
          <a:off x="2050563" y="673029"/>
          <a:ext cx="3877235" cy="253117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960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PRE-PROCESSING &amp; CLEANING</a:t>
          </a:r>
          <a:endParaRPr lang="en-IN" sz="2700" kern="1200" dirty="0"/>
        </a:p>
      </dsp:txBody>
      <dsp:txXfrm rot="5400000">
        <a:off x="2723593" y="775446"/>
        <a:ext cx="2531175" cy="2326341"/>
      </dsp:txXfrm>
    </dsp:sp>
    <dsp:sp modelId="{207E6FE8-6EEA-4C7C-9E46-17A835E6FC1D}">
      <dsp:nvSpPr>
        <dsp:cNvPr id="0" name=""/>
        <dsp:cNvSpPr/>
      </dsp:nvSpPr>
      <dsp:spPr>
        <a:xfrm rot="16200000">
          <a:off x="4771576" y="673029"/>
          <a:ext cx="3877235" cy="253117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960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ANALYSIS &amp; VISUALIZATION IN JUPYTER NOTEBOOK </a:t>
          </a:r>
          <a:endParaRPr lang="en-IN" sz="2700" kern="1200" dirty="0"/>
        </a:p>
      </dsp:txBody>
      <dsp:txXfrm rot="5400000">
        <a:off x="5444606" y="775446"/>
        <a:ext cx="2531175" cy="2326341"/>
      </dsp:txXfrm>
    </dsp:sp>
    <dsp:sp modelId="{36F82F3E-DAF8-4D9D-BFF9-CB804475F613}">
      <dsp:nvSpPr>
        <dsp:cNvPr id="0" name=""/>
        <dsp:cNvSpPr/>
      </dsp:nvSpPr>
      <dsp:spPr>
        <a:xfrm rot="16200000">
          <a:off x="7492590" y="673029"/>
          <a:ext cx="3877235" cy="253117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69602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DASHBOARD IN MICROSOFT POWER BI</a:t>
          </a:r>
          <a:endParaRPr lang="en-IN" sz="2700" kern="1200" dirty="0"/>
        </a:p>
      </dsp:txBody>
      <dsp:txXfrm rot="5400000">
        <a:off x="8165620" y="775446"/>
        <a:ext cx="2531175" cy="232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2F1F7-4975-41F5-BF1F-32D0CD4FA1BD}">
      <dsp:nvSpPr>
        <dsp:cNvPr id="0" name=""/>
        <dsp:cNvSpPr/>
      </dsp:nvSpPr>
      <dsp:spPr>
        <a:xfrm rot="16200000">
          <a:off x="-1202004" y="2031821"/>
          <a:ext cx="3041723" cy="5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199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Technology Stack</a:t>
          </a:r>
          <a:endParaRPr lang="en-IN" sz="2100" kern="1200" dirty="0"/>
        </a:p>
      </dsp:txBody>
      <dsp:txXfrm>
        <a:off x="-1202004" y="2031821"/>
        <a:ext cx="3041723" cy="512492"/>
      </dsp:txXfrm>
    </dsp:sp>
    <dsp:sp modelId="{9256176E-3EF0-4DC3-A7AA-37703294F1B6}">
      <dsp:nvSpPr>
        <dsp:cNvPr id="0" name=""/>
        <dsp:cNvSpPr/>
      </dsp:nvSpPr>
      <dsp:spPr>
        <a:xfrm>
          <a:off x="575103" y="767206"/>
          <a:ext cx="2552756" cy="30417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5199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 &amp; their libraries </a:t>
          </a:r>
          <a:endParaRPr lang="en-IN" sz="1600" kern="1200" dirty="0"/>
        </a:p>
      </dsp:txBody>
      <dsp:txXfrm>
        <a:off x="575103" y="767206"/>
        <a:ext cx="2552756" cy="3041723"/>
      </dsp:txXfrm>
    </dsp:sp>
    <dsp:sp modelId="{C4248DD4-F61D-4E91-9534-40908CED1A5A}">
      <dsp:nvSpPr>
        <dsp:cNvPr id="0" name=""/>
        <dsp:cNvSpPr/>
      </dsp:nvSpPr>
      <dsp:spPr>
        <a:xfrm>
          <a:off x="62611" y="90715"/>
          <a:ext cx="1024985" cy="1024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E1F8A-49DA-4DC3-B100-2FAEEDE07D4D}">
      <dsp:nvSpPr>
        <dsp:cNvPr id="0" name=""/>
        <dsp:cNvSpPr/>
      </dsp:nvSpPr>
      <dsp:spPr>
        <a:xfrm rot="16200000">
          <a:off x="2545724" y="2031821"/>
          <a:ext cx="3041723" cy="5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199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System Requirements </a:t>
          </a:r>
          <a:endParaRPr lang="en-IN" sz="2100" kern="1200" dirty="0"/>
        </a:p>
      </dsp:txBody>
      <dsp:txXfrm>
        <a:off x="2545724" y="2031821"/>
        <a:ext cx="3041723" cy="512492"/>
      </dsp:txXfrm>
    </dsp:sp>
    <dsp:sp modelId="{8AB0073A-F2B5-4C4B-AE39-C755E6961495}">
      <dsp:nvSpPr>
        <dsp:cNvPr id="0" name=""/>
        <dsp:cNvSpPr/>
      </dsp:nvSpPr>
      <dsp:spPr>
        <a:xfrm>
          <a:off x="4322833" y="767206"/>
          <a:ext cx="2552756" cy="3041723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5199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1 GB Ram or above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/>
            <a:t>2 GB Hard Disk or above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/>
            <a:t>Intel i3 3</a:t>
          </a:r>
          <a:r>
            <a:rPr lang="en-US" sz="1600" kern="1200" baseline="30000"/>
            <a:t>rd</a:t>
          </a:r>
          <a:r>
            <a:rPr lang="en-US" sz="1600" kern="1200"/>
            <a:t> generation or above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Processor bit size(32 bit/64 bit or above)</a:t>
          </a:r>
          <a:endParaRPr lang="en-IN" sz="1600" kern="1200" dirty="0"/>
        </a:p>
      </dsp:txBody>
      <dsp:txXfrm>
        <a:off x="4322833" y="767206"/>
        <a:ext cx="2552756" cy="3041723"/>
      </dsp:txXfrm>
    </dsp:sp>
    <dsp:sp modelId="{FF67D754-6F22-4C2B-8EB4-B6174812D055}">
      <dsp:nvSpPr>
        <dsp:cNvPr id="0" name=""/>
        <dsp:cNvSpPr/>
      </dsp:nvSpPr>
      <dsp:spPr>
        <a:xfrm>
          <a:off x="3810340" y="90715"/>
          <a:ext cx="1024985" cy="102498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0FE87-9E67-4B6F-B562-1A055421FA05}">
      <dsp:nvSpPr>
        <dsp:cNvPr id="0" name=""/>
        <dsp:cNvSpPr/>
      </dsp:nvSpPr>
      <dsp:spPr>
        <a:xfrm rot="16200000">
          <a:off x="6293454" y="2031821"/>
          <a:ext cx="3041723" cy="51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1990" bIns="0" numCol="1" spcCol="1270" anchor="t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Software Requirements </a:t>
          </a:r>
          <a:endParaRPr lang="en-IN" sz="2100" kern="1200" dirty="0"/>
        </a:p>
      </dsp:txBody>
      <dsp:txXfrm>
        <a:off x="6293454" y="2031821"/>
        <a:ext cx="3041723" cy="512492"/>
      </dsp:txXfrm>
    </dsp:sp>
    <dsp:sp modelId="{BAE5FF9D-CF63-423A-8AFA-FF0A1CEB5239}">
      <dsp:nvSpPr>
        <dsp:cNvPr id="0" name=""/>
        <dsp:cNvSpPr/>
      </dsp:nvSpPr>
      <dsp:spPr>
        <a:xfrm>
          <a:off x="8070562" y="767206"/>
          <a:ext cx="2552756" cy="304172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451990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Operating System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Browser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J</a:t>
          </a:r>
          <a:r>
            <a:rPr lang="en-IN" sz="1600" kern="1200" dirty="0" err="1"/>
            <a:t>upyter</a:t>
          </a:r>
          <a:r>
            <a:rPr lang="en-IN" sz="1600" kern="1200" dirty="0"/>
            <a:t> Notebook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lphaLcParenR"/>
          </a:pPr>
          <a:r>
            <a:rPr lang="en-US" sz="1600" kern="1200" dirty="0"/>
            <a:t>Microsoft Power BI</a:t>
          </a:r>
          <a:endParaRPr lang="en-IN" sz="1600" kern="1200" dirty="0"/>
        </a:p>
      </dsp:txBody>
      <dsp:txXfrm>
        <a:off x="8070562" y="767206"/>
        <a:ext cx="2552756" cy="3041723"/>
      </dsp:txXfrm>
    </dsp:sp>
    <dsp:sp modelId="{D4E4FD37-5DBD-4262-9CE6-232B53B800CC}">
      <dsp:nvSpPr>
        <dsp:cNvPr id="0" name=""/>
        <dsp:cNvSpPr/>
      </dsp:nvSpPr>
      <dsp:spPr>
        <a:xfrm>
          <a:off x="7558069" y="90715"/>
          <a:ext cx="1024985" cy="1024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0BAF-5A96-46F4-B5E7-C3DB8F382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64A6B-17D4-4B86-AB50-491F7609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19DF-03A7-4B07-9150-48EF7E4D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FDB9-B638-4F52-B296-BBFA4F26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4A073-A748-4244-B49D-F3593EF6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6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A5CD-2347-45A8-B215-F15AA7AB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0A71F-EAB7-4DC9-9694-66883F7C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7764-1404-404D-9EA5-6AD47536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2EFA-F4B2-4387-9922-4ED59E78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6C58F-635D-40D0-ADBE-0DA49253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4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74FBD-7848-408C-BAC1-189E21B52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8F96-023E-4A2D-9CB8-C440BABE1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5F8A-BD3B-4934-ADCF-15B212E1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DC28-ABCB-461F-B19F-788B21CE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9331-00B3-4A96-BC32-809BBB21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3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406D-8107-46B5-8163-816C085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8996-B2A0-4FC5-9046-B926374D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A28CC-4AF6-417C-AA00-C08BD092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DA19-B89E-471C-85DB-864A9651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C797-74EA-4CD5-B12A-B97DEA9A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27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D747-D11F-4511-BE88-12B8C0C4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159AE-FE7A-4456-A148-DB48FF9D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69778-85D3-44C5-89F3-F38F0E4F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AE00-EEEF-42B3-95D5-0C41683A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3DACC-EF63-4E0B-9E4C-414B0827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7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F27DB-56CC-499B-B315-750F8517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8A3A-1B99-407C-8578-63FDBCFD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218E9-EC4C-4EDD-B28B-738F1B664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BCABE-20C8-404B-AB33-B007D581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1EDD1-4AF6-4FB0-95F4-F5A3DD47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7C929-7674-44AC-BC7F-ADEA4888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2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0217-2C3A-4982-809C-EA292F65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22E02-C5BE-4948-A3DE-E8E33B9CB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EF64-FC5F-4D45-AAFE-028B03F5F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6B55F-A2CF-46A9-806E-D5B8C2B04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A4E2F-A797-47F5-91E4-9AE2FE5F8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6F335-223F-4610-A732-77EF6217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3041D-97B0-41E9-8298-46E01EC6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ACE33-C65E-487A-958D-885BF6DC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65F7-7159-4D2E-AEC7-9336D2C0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96400-4AD7-4A68-AAE3-CF47DF32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D10A-62FC-42D2-B0FB-061A80F1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4240-8AFD-426A-A45D-FCD22E1A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1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DB263-AB4A-4062-94DB-D50715FE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A6467-76DA-4F9F-B5A9-86D23746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7179D-07E2-4072-89C0-AEFA7CB1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2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16DE-5497-4DDF-B664-37B359ED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1EA-C2F5-4A8C-B88B-6C6492D2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CC7A-5B95-44AC-A921-E1C5ED6B7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0EAA-1D10-426F-A0C7-3A08C9F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2308-2066-46BB-AF22-E5D51D15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AED1-F010-4487-ABD0-7FC1D394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6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10EC-6B83-4ABF-9D12-71BCBE0C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A5A8B-33CE-4422-9960-3A0755566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30BC5-CC3D-4AF1-A5BE-DCA67925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88DB-8A4B-470B-B339-B7775854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4523-EC85-4E87-8599-52C57402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290E8-2F9F-496F-8713-0408B11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7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EC380-D6B3-4481-8332-A1CE1789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E045-4031-4D3E-A7E6-4A879C1B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C2F6-4753-475E-98AC-380BA816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73DA-3ECE-4A76-839F-45B916591BBF}" type="datetimeFigureOut">
              <a:rPr lang="en-IN" smtClean="0"/>
              <a:t>02-03-2022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A14F-1C24-467F-889D-830345F57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4F4DC-E978-46FE-BA9F-E53052949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AECD7-A214-4EBE-855E-10A367B50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4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Layout" Target="../diagrams/layout1.xml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diagramData" Target="../diagrams/data1.xml"/><Relationship Id="rId2" Type="http://schemas.openxmlformats.org/officeDocument/2006/relationships/image" Target="../media/image2.png"/><Relationship Id="rId1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.netflix.com/en/management-tea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AE00-2517-4451-8958-88D5E9F3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8" y="645459"/>
            <a:ext cx="10641106" cy="5889812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00" dirty="0">
                <a:latin typeface="Bahnschrift" panose="020B0502040204020203" pitchFamily="34" charset="0"/>
              </a:rPr>
              <a:t>.</a:t>
            </a:r>
            <a:endParaRPr lang="en-IN" sz="800" dirty="0"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3A7EA7-9740-4C51-8F47-3432263BF377}"/>
              </a:ext>
            </a:extLst>
          </p:cNvPr>
          <p:cNvSpPr/>
          <p:nvPr/>
        </p:nvSpPr>
        <p:spPr>
          <a:xfrm>
            <a:off x="1558230" y="2362625"/>
            <a:ext cx="758305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HeroicExtremeRightFacing"/>
              <a:lightRig rig="threePt" dir="t"/>
            </a:scene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ahnschrift" panose="020B0502040204020203" pitchFamily="34" charset="0"/>
              </a:rPr>
              <a:t>Present &amp;  Future Trends of Netflix OTT Platform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568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A8E4-2B1A-430A-A41B-30AE8D1A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637055"/>
            <a:ext cx="10663518" cy="1325563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7BAE-B1B3-43F5-817C-987B4C2A3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166003"/>
            <a:ext cx="10663518" cy="4351338"/>
          </a:xfrm>
          <a:blipFill dpi="0" rotWithShape="1">
            <a:blip r:embed="rId5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Top IMDB score movie or tv show is Joker movie.</a:t>
            </a:r>
          </a:p>
          <a:p>
            <a:r>
              <a:rPr lang="en-US" dirty="0">
                <a:ea typeface="+mn-lt"/>
                <a:cs typeface="+mn-lt"/>
              </a:rPr>
              <a:t>Top Rotten Tomato score movie or tv show is spotlight movie.</a:t>
            </a:r>
          </a:p>
          <a:p>
            <a:r>
              <a:rPr lang="en-US" dirty="0">
                <a:ea typeface="+mn-lt"/>
                <a:cs typeface="+mn-lt"/>
              </a:rPr>
              <a:t>Parasite movie is winning 300 award.</a:t>
            </a:r>
          </a:p>
          <a:p>
            <a:r>
              <a:rPr lang="en-US" dirty="0">
                <a:ea typeface="+mn-lt"/>
                <a:cs typeface="+mn-lt"/>
              </a:rPr>
              <a:t>South Korea produce 81 movies etc.</a:t>
            </a:r>
          </a:p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655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31FA-8D36-492B-8E16-2BB465AA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6" y="636059"/>
            <a:ext cx="10618694" cy="1325563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Future Enhancements/Scope</a:t>
            </a:r>
            <a:endParaRPr lang="en-IN" sz="3600" b="1" dirty="0">
              <a:latin typeface="Bahnschrift" panose="020B0502040204020203" pitchFamily="34" charset="0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8A8F-6943-4E76-8967-55B21E8D3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172976"/>
            <a:ext cx="10618694" cy="4351338"/>
          </a:xfr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Perform prediction analysis</a:t>
            </a:r>
          </a:p>
          <a:p>
            <a:r>
              <a:rPr lang="en-IN" sz="2400" dirty="0">
                <a:cs typeface="Calibri" panose="020F0502020204030204"/>
              </a:rPr>
              <a:t>AI recommending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6D20B-D293-4524-BB3A-53E1ACA26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3" b="8953"/>
          <a:stretch/>
        </p:blipFill>
        <p:spPr>
          <a:xfrm>
            <a:off x="5036973" y="3227294"/>
            <a:ext cx="6316827" cy="3297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41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59" y="1204703"/>
            <a:ext cx="8008520" cy="430257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28" y="1204703"/>
            <a:ext cx="8008520" cy="43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698888"/>
            <a:ext cx="10694895" cy="1325563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B6BC-B8A2-4F6A-861D-C36B251B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303930"/>
            <a:ext cx="10694895" cy="4275136"/>
          </a:xfr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IBM Mentor</a:t>
            </a:r>
          </a:p>
          <a:p>
            <a:pPr marL="0" indent="0">
              <a:buNone/>
            </a:pPr>
            <a:r>
              <a:rPr lang="en-IN" dirty="0">
                <a:ea typeface="+mn-lt"/>
                <a:cs typeface="+mn-lt"/>
              </a:rPr>
              <a:t>    Ms. </a:t>
            </a:r>
            <a:r>
              <a:rPr lang="en-IN" dirty="0" err="1">
                <a:ea typeface="+mn-lt"/>
                <a:cs typeface="+mn-lt"/>
              </a:rPr>
              <a:t>Jiljil</a:t>
            </a:r>
            <a:r>
              <a:rPr lang="en-IN" dirty="0">
                <a:ea typeface="+mn-lt"/>
                <a:cs typeface="+mn-lt"/>
              </a:rPr>
              <a:t> Mathew</a:t>
            </a:r>
          </a:p>
          <a:p>
            <a:pPr marL="0" indent="0">
              <a:buNone/>
            </a:pPr>
            <a:r>
              <a:rPr lang="en-IN" b="1" dirty="0" err="1">
                <a:ea typeface="+mn-lt"/>
                <a:cs typeface="+mn-lt"/>
              </a:rPr>
              <a:t>Edunet</a:t>
            </a:r>
            <a:r>
              <a:rPr lang="en-IN" b="1" dirty="0">
                <a:ea typeface="+mn-lt"/>
                <a:cs typeface="+mn-lt"/>
              </a:rPr>
              <a:t> Mentor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    </a:t>
            </a:r>
            <a:r>
              <a:rPr lang="en-IN" dirty="0">
                <a:ea typeface="+mn-lt"/>
                <a:cs typeface="+mn-lt"/>
              </a:rPr>
              <a:t>Mr. </a:t>
            </a:r>
            <a:r>
              <a:rPr lang="en-IN" dirty="0" err="1">
                <a:ea typeface="+mn-lt"/>
                <a:cs typeface="+mn-lt"/>
              </a:rPr>
              <a:t>Deepneel</a:t>
            </a:r>
            <a:r>
              <a:rPr lang="en-IN">
                <a:ea typeface="+mn-lt"/>
                <a:cs typeface="+mn-lt"/>
              </a:rPr>
              <a:t> Majumdar</a:t>
            </a: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Student Team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Data Analytics Team 07</a:t>
            </a:r>
          </a:p>
          <a:p>
            <a:pPr marL="0" indent="0">
              <a:buNone/>
            </a:pPr>
            <a:r>
              <a:rPr lang="en-IN" b="1" dirty="0">
                <a:ea typeface="+mn-lt"/>
                <a:cs typeface="+mn-lt"/>
              </a:rPr>
              <a:t>NSTI Bangalore </a:t>
            </a:r>
          </a:p>
          <a:p>
            <a:endParaRPr lang="en-I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988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91" y="694225"/>
            <a:ext cx="10626509" cy="1325563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Workload Division</a:t>
            </a:r>
            <a:endParaRPr lang="en-IN" sz="3600" b="1" dirty="0">
              <a:latin typeface="Bahnschrift" panose="020B0502040204020203" pitchFamily="34" charset="0"/>
            </a:endParaRPr>
          </a:p>
        </p:txBody>
      </p:sp>
      <p:sp>
        <p:nvSpPr>
          <p:cNvPr id="94" name="Rectangle 7">
            <a:extLst>
              <a:ext uri="{FF2B5EF4-FFF2-40B4-BE49-F238E27FC236}">
                <a16:creationId xmlns:a16="http://schemas.microsoft.com/office/drawing/2014/main" id="{C1D7DC6D-3272-46A1-86DA-CF0A1E4A98B3}"/>
              </a:ext>
            </a:extLst>
          </p:cNvPr>
          <p:cNvSpPr/>
          <p:nvPr/>
        </p:nvSpPr>
        <p:spPr>
          <a:xfrm flipH="1">
            <a:off x="718340" y="2502489"/>
            <a:ext cx="5103807" cy="753623"/>
          </a:xfrm>
          <a:custGeom>
            <a:avLst/>
            <a:gdLst>
              <a:gd name="connsiteX0" fmla="*/ 0 w 5182937"/>
              <a:gd name="connsiteY0" fmla="*/ 0 h 999079"/>
              <a:gd name="connsiteX1" fmla="*/ 5182937 w 5182937"/>
              <a:gd name="connsiteY1" fmla="*/ 0 h 999079"/>
              <a:gd name="connsiteX2" fmla="*/ 5182937 w 5182937"/>
              <a:gd name="connsiteY2" fmla="*/ 999079 h 999079"/>
              <a:gd name="connsiteX3" fmla="*/ 0 w 5182937"/>
              <a:gd name="connsiteY3" fmla="*/ 999079 h 999079"/>
              <a:gd name="connsiteX4" fmla="*/ 0 w 5182937"/>
              <a:gd name="connsiteY4" fmla="*/ 0 h 999079"/>
              <a:gd name="connsiteX0" fmla="*/ 0 w 5182937"/>
              <a:gd name="connsiteY0" fmla="*/ 0 h 1004830"/>
              <a:gd name="connsiteX1" fmla="*/ 5182937 w 5182937"/>
              <a:gd name="connsiteY1" fmla="*/ 0 h 1004830"/>
              <a:gd name="connsiteX2" fmla="*/ 4791872 w 5182937"/>
              <a:gd name="connsiteY2" fmla="*/ 1004830 h 1004830"/>
              <a:gd name="connsiteX3" fmla="*/ 0 w 5182937"/>
              <a:gd name="connsiteY3" fmla="*/ 999079 h 1004830"/>
              <a:gd name="connsiteX4" fmla="*/ 0 w 5182937"/>
              <a:gd name="connsiteY4" fmla="*/ 0 h 1004830"/>
              <a:gd name="connsiteX0" fmla="*/ 0 w 5242034"/>
              <a:gd name="connsiteY0" fmla="*/ 0 h 1004830"/>
              <a:gd name="connsiteX1" fmla="*/ 5182937 w 5242034"/>
              <a:gd name="connsiteY1" fmla="*/ 0 h 1004830"/>
              <a:gd name="connsiteX2" fmla="*/ 4791872 w 5242034"/>
              <a:gd name="connsiteY2" fmla="*/ 1004830 h 1004830"/>
              <a:gd name="connsiteX3" fmla="*/ 0 w 5242034"/>
              <a:gd name="connsiteY3" fmla="*/ 999079 h 1004830"/>
              <a:gd name="connsiteX4" fmla="*/ 0 w 5242034"/>
              <a:gd name="connsiteY4" fmla="*/ 0 h 10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42034" h="1004830">
                <a:moveTo>
                  <a:pt x="0" y="0"/>
                </a:moveTo>
                <a:lnTo>
                  <a:pt x="5182937" y="0"/>
                </a:lnTo>
                <a:cubicBezTo>
                  <a:pt x="5409140" y="789268"/>
                  <a:pt x="4922227" y="669887"/>
                  <a:pt x="4791872" y="1004830"/>
                </a:cubicBezTo>
                <a:lnTo>
                  <a:pt x="0" y="9990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2220">
                  <a:lumMod val="40000"/>
                  <a:lumOff val="60000"/>
                </a:srgbClr>
              </a:gs>
              <a:gs pos="17000">
                <a:srgbClr val="FF2220">
                  <a:lumMod val="95000"/>
                  <a:lumOff val="5000"/>
                </a:srgbClr>
              </a:gs>
              <a:gs pos="100000">
                <a:srgbClr val="FF2220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14300" dist="304800" dir="10800000" sx="85000" sy="85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Himanshu</a:t>
            </a:r>
          </a:p>
        </p:txBody>
      </p:sp>
      <p:sp>
        <p:nvSpPr>
          <p:cNvPr id="95" name="Triangle 3">
            <a:extLst>
              <a:ext uri="{FF2B5EF4-FFF2-40B4-BE49-F238E27FC236}">
                <a16:creationId xmlns:a16="http://schemas.microsoft.com/office/drawing/2014/main" id="{7422C686-C655-48F7-A9CB-9D2E90EA0AB5}"/>
              </a:ext>
            </a:extLst>
          </p:cNvPr>
          <p:cNvSpPr/>
          <p:nvPr/>
        </p:nvSpPr>
        <p:spPr>
          <a:xfrm rot="5400000" flipH="1">
            <a:off x="5647670" y="2646034"/>
            <a:ext cx="757936" cy="430058"/>
          </a:xfrm>
          <a:prstGeom prst="triangle">
            <a:avLst/>
          </a:prstGeom>
          <a:gradFill flip="none" rotWithShape="1">
            <a:gsLst>
              <a:gs pos="0">
                <a:srgbClr val="FF4251"/>
              </a:gs>
              <a:gs pos="46000">
                <a:srgbClr val="DB3D49"/>
              </a:gs>
              <a:gs pos="84000">
                <a:srgbClr val="C13E46">
                  <a:lumMod val="87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ctangle 7">
            <a:extLst>
              <a:ext uri="{FF2B5EF4-FFF2-40B4-BE49-F238E27FC236}">
                <a16:creationId xmlns:a16="http://schemas.microsoft.com/office/drawing/2014/main" id="{6B9E6760-B765-415A-8DB3-2825E6D25DAF}"/>
              </a:ext>
            </a:extLst>
          </p:cNvPr>
          <p:cNvSpPr/>
          <p:nvPr/>
        </p:nvSpPr>
        <p:spPr>
          <a:xfrm flipH="1">
            <a:off x="873826" y="3245582"/>
            <a:ext cx="4937783" cy="753623"/>
          </a:xfrm>
          <a:custGeom>
            <a:avLst/>
            <a:gdLst>
              <a:gd name="connsiteX0" fmla="*/ 0 w 5182937"/>
              <a:gd name="connsiteY0" fmla="*/ 0 h 999079"/>
              <a:gd name="connsiteX1" fmla="*/ 5182937 w 5182937"/>
              <a:gd name="connsiteY1" fmla="*/ 0 h 999079"/>
              <a:gd name="connsiteX2" fmla="*/ 5182937 w 5182937"/>
              <a:gd name="connsiteY2" fmla="*/ 999079 h 999079"/>
              <a:gd name="connsiteX3" fmla="*/ 0 w 5182937"/>
              <a:gd name="connsiteY3" fmla="*/ 999079 h 999079"/>
              <a:gd name="connsiteX4" fmla="*/ 0 w 5182937"/>
              <a:gd name="connsiteY4" fmla="*/ 0 h 999079"/>
              <a:gd name="connsiteX0" fmla="*/ 0 w 5182937"/>
              <a:gd name="connsiteY0" fmla="*/ 0 h 1004830"/>
              <a:gd name="connsiteX1" fmla="*/ 5182937 w 5182937"/>
              <a:gd name="connsiteY1" fmla="*/ 0 h 1004830"/>
              <a:gd name="connsiteX2" fmla="*/ 4791872 w 5182937"/>
              <a:gd name="connsiteY2" fmla="*/ 1004830 h 1004830"/>
              <a:gd name="connsiteX3" fmla="*/ 0 w 5182937"/>
              <a:gd name="connsiteY3" fmla="*/ 999079 h 1004830"/>
              <a:gd name="connsiteX4" fmla="*/ 0 w 5182937"/>
              <a:gd name="connsiteY4" fmla="*/ 0 h 1004830"/>
              <a:gd name="connsiteX0" fmla="*/ 0 w 5242034"/>
              <a:gd name="connsiteY0" fmla="*/ 0 h 1004830"/>
              <a:gd name="connsiteX1" fmla="*/ 5182937 w 5242034"/>
              <a:gd name="connsiteY1" fmla="*/ 0 h 1004830"/>
              <a:gd name="connsiteX2" fmla="*/ 4791872 w 5242034"/>
              <a:gd name="connsiteY2" fmla="*/ 1004830 h 1004830"/>
              <a:gd name="connsiteX3" fmla="*/ 0 w 5242034"/>
              <a:gd name="connsiteY3" fmla="*/ 999079 h 1004830"/>
              <a:gd name="connsiteX4" fmla="*/ 0 w 5242034"/>
              <a:gd name="connsiteY4" fmla="*/ 0 h 1004830"/>
              <a:gd name="connsiteX0" fmla="*/ 0 w 4810634"/>
              <a:gd name="connsiteY0" fmla="*/ 5576 h 1010406"/>
              <a:gd name="connsiteX1" fmla="*/ 4112420 w 4810634"/>
              <a:gd name="connsiteY1" fmla="*/ 0 h 1010406"/>
              <a:gd name="connsiteX2" fmla="*/ 4791872 w 4810634"/>
              <a:gd name="connsiteY2" fmla="*/ 1010406 h 1010406"/>
              <a:gd name="connsiteX3" fmla="*/ 0 w 4810634"/>
              <a:gd name="connsiteY3" fmla="*/ 1004655 h 1010406"/>
              <a:gd name="connsiteX4" fmla="*/ 0 w 4810634"/>
              <a:gd name="connsiteY4" fmla="*/ 5576 h 1010406"/>
              <a:gd name="connsiteX0" fmla="*/ 0 w 4214302"/>
              <a:gd name="connsiteY0" fmla="*/ 5576 h 1004830"/>
              <a:gd name="connsiteX1" fmla="*/ 4112420 w 4214302"/>
              <a:gd name="connsiteY1" fmla="*/ 0 h 1004830"/>
              <a:gd name="connsiteX2" fmla="*/ 4005711 w 4214302"/>
              <a:gd name="connsiteY2" fmla="*/ 1004830 h 1004830"/>
              <a:gd name="connsiteX3" fmla="*/ 0 w 4214302"/>
              <a:gd name="connsiteY3" fmla="*/ 1004655 h 1004830"/>
              <a:gd name="connsiteX4" fmla="*/ 0 w 4214302"/>
              <a:gd name="connsiteY4" fmla="*/ 5576 h 1004830"/>
              <a:gd name="connsiteX0" fmla="*/ 0 w 4159457"/>
              <a:gd name="connsiteY0" fmla="*/ 5576 h 1004830"/>
              <a:gd name="connsiteX1" fmla="*/ 4112420 w 4159457"/>
              <a:gd name="connsiteY1" fmla="*/ 0 h 1004830"/>
              <a:gd name="connsiteX2" fmla="*/ 4005711 w 4159457"/>
              <a:gd name="connsiteY2" fmla="*/ 1004830 h 1004830"/>
              <a:gd name="connsiteX3" fmla="*/ 0 w 4159457"/>
              <a:gd name="connsiteY3" fmla="*/ 1004655 h 1004830"/>
              <a:gd name="connsiteX4" fmla="*/ 0 w 4159457"/>
              <a:gd name="connsiteY4" fmla="*/ 5576 h 1004830"/>
              <a:gd name="connsiteX0" fmla="*/ 0 w 4112420"/>
              <a:gd name="connsiteY0" fmla="*/ 5576 h 1004830"/>
              <a:gd name="connsiteX1" fmla="*/ 4112420 w 4112420"/>
              <a:gd name="connsiteY1" fmla="*/ 0 h 1004830"/>
              <a:gd name="connsiteX2" fmla="*/ 4005711 w 4112420"/>
              <a:gd name="connsiteY2" fmla="*/ 1004830 h 1004830"/>
              <a:gd name="connsiteX3" fmla="*/ 0 w 4112420"/>
              <a:gd name="connsiteY3" fmla="*/ 1004655 h 1004830"/>
              <a:gd name="connsiteX4" fmla="*/ 0 w 4112420"/>
              <a:gd name="connsiteY4" fmla="*/ 5576 h 1004830"/>
              <a:gd name="connsiteX0" fmla="*/ 0 w 4112420"/>
              <a:gd name="connsiteY0" fmla="*/ 5576 h 1004830"/>
              <a:gd name="connsiteX1" fmla="*/ 4112420 w 4112420"/>
              <a:gd name="connsiteY1" fmla="*/ 0 h 1004830"/>
              <a:gd name="connsiteX2" fmla="*/ 4005711 w 4112420"/>
              <a:gd name="connsiteY2" fmla="*/ 1004830 h 1004830"/>
              <a:gd name="connsiteX3" fmla="*/ 0 w 4112420"/>
              <a:gd name="connsiteY3" fmla="*/ 1004655 h 1004830"/>
              <a:gd name="connsiteX4" fmla="*/ 0 w 4112420"/>
              <a:gd name="connsiteY4" fmla="*/ 5576 h 100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2420" h="1004830">
                <a:moveTo>
                  <a:pt x="0" y="5576"/>
                </a:moveTo>
                <a:lnTo>
                  <a:pt x="4112420" y="0"/>
                </a:lnTo>
                <a:cubicBezTo>
                  <a:pt x="4110023" y="81166"/>
                  <a:pt x="4014403" y="492408"/>
                  <a:pt x="4005711" y="1004830"/>
                </a:cubicBezTo>
                <a:lnTo>
                  <a:pt x="0" y="1004655"/>
                </a:lnTo>
                <a:lnTo>
                  <a:pt x="0" y="5576"/>
                </a:lnTo>
                <a:close/>
              </a:path>
            </a:pathLst>
          </a:custGeom>
          <a:gradFill flip="none" rotWithShape="1">
            <a:gsLst>
              <a:gs pos="0">
                <a:srgbClr val="FFF083">
                  <a:lumMod val="75000"/>
                </a:srgbClr>
              </a:gs>
              <a:gs pos="10000">
                <a:srgbClr val="FFF083">
                  <a:lumMod val="95000"/>
                  <a:lumOff val="5000"/>
                </a:srgbClr>
              </a:gs>
              <a:gs pos="100000">
                <a:srgbClr val="FFF083">
                  <a:lumMod val="60000"/>
                </a:srgbClr>
              </a:gs>
            </a:gsLst>
            <a:path path="circle">
              <a:fillToRect l="50000" t="130000" r="50000" b="-3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14300" dist="304800" dir="10800000" sx="85000" sy="85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</a:p>
        </p:txBody>
      </p:sp>
      <p:sp>
        <p:nvSpPr>
          <p:cNvPr id="97" name="Triangle 10">
            <a:extLst>
              <a:ext uri="{FF2B5EF4-FFF2-40B4-BE49-F238E27FC236}">
                <a16:creationId xmlns:a16="http://schemas.microsoft.com/office/drawing/2014/main" id="{1B4FCA09-4E51-4C9A-B11A-A0E8C5BC4043}"/>
              </a:ext>
            </a:extLst>
          </p:cNvPr>
          <p:cNvSpPr/>
          <p:nvPr/>
        </p:nvSpPr>
        <p:spPr>
          <a:xfrm rot="5400000" flipH="1">
            <a:off x="5647670" y="3404609"/>
            <a:ext cx="757936" cy="430058"/>
          </a:xfrm>
          <a:prstGeom prst="triangle">
            <a:avLst/>
          </a:prstGeom>
          <a:gradFill flip="none" rotWithShape="1">
            <a:gsLst>
              <a:gs pos="0">
                <a:srgbClr val="FFF083">
                  <a:lumMod val="50000"/>
                </a:srgbClr>
              </a:gs>
              <a:gs pos="46000">
                <a:srgbClr val="FFF083">
                  <a:lumMod val="75000"/>
                </a:srgbClr>
              </a:gs>
              <a:gs pos="84000">
                <a:srgbClr val="FFF083">
                  <a:lumMod val="75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E0571F0-38A1-4F9C-9FD0-9CE6C16F32DA}"/>
              </a:ext>
            </a:extLst>
          </p:cNvPr>
          <p:cNvSpPr/>
          <p:nvPr/>
        </p:nvSpPr>
        <p:spPr>
          <a:xfrm flipH="1">
            <a:off x="1837515" y="3993898"/>
            <a:ext cx="3965985" cy="762902"/>
          </a:xfrm>
          <a:custGeom>
            <a:avLst/>
            <a:gdLst>
              <a:gd name="connsiteX0" fmla="*/ 0 w 5182937"/>
              <a:gd name="connsiteY0" fmla="*/ 0 h 999079"/>
              <a:gd name="connsiteX1" fmla="*/ 5182937 w 5182937"/>
              <a:gd name="connsiteY1" fmla="*/ 0 h 999079"/>
              <a:gd name="connsiteX2" fmla="*/ 5182937 w 5182937"/>
              <a:gd name="connsiteY2" fmla="*/ 999079 h 999079"/>
              <a:gd name="connsiteX3" fmla="*/ 0 w 5182937"/>
              <a:gd name="connsiteY3" fmla="*/ 999079 h 999079"/>
              <a:gd name="connsiteX4" fmla="*/ 0 w 5182937"/>
              <a:gd name="connsiteY4" fmla="*/ 0 h 999079"/>
              <a:gd name="connsiteX0" fmla="*/ 0 w 5182937"/>
              <a:gd name="connsiteY0" fmla="*/ 0 h 1004830"/>
              <a:gd name="connsiteX1" fmla="*/ 5182937 w 5182937"/>
              <a:gd name="connsiteY1" fmla="*/ 0 h 1004830"/>
              <a:gd name="connsiteX2" fmla="*/ 4791872 w 5182937"/>
              <a:gd name="connsiteY2" fmla="*/ 1004830 h 1004830"/>
              <a:gd name="connsiteX3" fmla="*/ 0 w 5182937"/>
              <a:gd name="connsiteY3" fmla="*/ 999079 h 1004830"/>
              <a:gd name="connsiteX4" fmla="*/ 0 w 5182937"/>
              <a:gd name="connsiteY4" fmla="*/ 0 h 1004830"/>
              <a:gd name="connsiteX0" fmla="*/ 0 w 5242034"/>
              <a:gd name="connsiteY0" fmla="*/ 0 h 1004830"/>
              <a:gd name="connsiteX1" fmla="*/ 5182937 w 5242034"/>
              <a:gd name="connsiteY1" fmla="*/ 0 h 1004830"/>
              <a:gd name="connsiteX2" fmla="*/ 4791872 w 5242034"/>
              <a:gd name="connsiteY2" fmla="*/ 1004830 h 1004830"/>
              <a:gd name="connsiteX3" fmla="*/ 0 w 5242034"/>
              <a:gd name="connsiteY3" fmla="*/ 999079 h 1004830"/>
              <a:gd name="connsiteX4" fmla="*/ 0 w 5242034"/>
              <a:gd name="connsiteY4" fmla="*/ 0 h 1004830"/>
              <a:gd name="connsiteX0" fmla="*/ 0 w 4878629"/>
              <a:gd name="connsiteY0" fmla="*/ 16727 h 1021557"/>
              <a:gd name="connsiteX1" fmla="*/ 4692284 w 4878629"/>
              <a:gd name="connsiteY1" fmla="*/ 0 h 1021557"/>
              <a:gd name="connsiteX2" fmla="*/ 4791872 w 4878629"/>
              <a:gd name="connsiteY2" fmla="*/ 1021557 h 1021557"/>
              <a:gd name="connsiteX3" fmla="*/ 0 w 4878629"/>
              <a:gd name="connsiteY3" fmla="*/ 1015806 h 1021557"/>
              <a:gd name="connsiteX4" fmla="*/ 0 w 4878629"/>
              <a:gd name="connsiteY4" fmla="*/ 16727 h 1021557"/>
              <a:gd name="connsiteX0" fmla="*/ 0 w 4961750"/>
              <a:gd name="connsiteY0" fmla="*/ 12373 h 1017203"/>
              <a:gd name="connsiteX1" fmla="*/ 4844684 w 4961750"/>
              <a:gd name="connsiteY1" fmla="*/ 0 h 1017203"/>
              <a:gd name="connsiteX2" fmla="*/ 4791872 w 4961750"/>
              <a:gd name="connsiteY2" fmla="*/ 1017203 h 1017203"/>
              <a:gd name="connsiteX3" fmla="*/ 0 w 4961750"/>
              <a:gd name="connsiteY3" fmla="*/ 1011452 h 1017203"/>
              <a:gd name="connsiteX4" fmla="*/ 0 w 4961750"/>
              <a:gd name="connsiteY4" fmla="*/ 12373 h 1017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750" h="1017203">
                <a:moveTo>
                  <a:pt x="0" y="12373"/>
                </a:moveTo>
                <a:lnTo>
                  <a:pt x="4844684" y="0"/>
                </a:lnTo>
                <a:cubicBezTo>
                  <a:pt x="5070887" y="789268"/>
                  <a:pt x="4922227" y="682260"/>
                  <a:pt x="4791872" y="1017203"/>
                </a:cubicBezTo>
                <a:lnTo>
                  <a:pt x="0" y="1011452"/>
                </a:lnTo>
                <a:lnTo>
                  <a:pt x="0" y="12373"/>
                </a:lnTo>
                <a:close/>
              </a:path>
            </a:pathLst>
          </a:custGeom>
          <a:gradFill flip="none" rotWithShape="1">
            <a:gsLst>
              <a:gs pos="0">
                <a:srgbClr val="E87B0C">
                  <a:lumMod val="50000"/>
                </a:srgbClr>
              </a:gs>
              <a:gs pos="46000">
                <a:srgbClr val="E87B0C">
                  <a:lumMod val="75000"/>
                </a:srgbClr>
              </a:gs>
              <a:gs pos="84000">
                <a:srgbClr val="E87B0C">
                  <a:lumMod val="75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14300" dist="304800" dir="10800000" sx="85000" sy="85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riangle 17">
            <a:extLst>
              <a:ext uri="{FF2B5EF4-FFF2-40B4-BE49-F238E27FC236}">
                <a16:creationId xmlns:a16="http://schemas.microsoft.com/office/drawing/2014/main" id="{F1017D42-F74B-4D33-B593-2734E1342493}"/>
              </a:ext>
            </a:extLst>
          </p:cNvPr>
          <p:cNvSpPr/>
          <p:nvPr/>
        </p:nvSpPr>
        <p:spPr>
          <a:xfrm rot="5400000" flipH="1">
            <a:off x="5639561" y="4181701"/>
            <a:ext cx="757936" cy="430058"/>
          </a:xfrm>
          <a:prstGeom prst="triangle">
            <a:avLst/>
          </a:prstGeom>
          <a:gradFill flip="none" rotWithShape="1">
            <a:gsLst>
              <a:gs pos="0">
                <a:srgbClr val="E87B0C">
                  <a:lumMod val="75000"/>
                </a:srgbClr>
              </a:gs>
              <a:gs pos="46000">
                <a:srgbClr val="E87B0C">
                  <a:lumMod val="75000"/>
                </a:srgbClr>
              </a:gs>
              <a:gs pos="84000">
                <a:srgbClr val="E87B0C">
                  <a:lumMod val="50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7">
            <a:extLst>
              <a:ext uri="{FF2B5EF4-FFF2-40B4-BE49-F238E27FC236}">
                <a16:creationId xmlns:a16="http://schemas.microsoft.com/office/drawing/2014/main" id="{9BA23719-27F9-4CB2-B250-8BEFA1546C29}"/>
              </a:ext>
            </a:extLst>
          </p:cNvPr>
          <p:cNvSpPr/>
          <p:nvPr/>
        </p:nvSpPr>
        <p:spPr>
          <a:xfrm flipH="1">
            <a:off x="727291" y="4757439"/>
            <a:ext cx="5085906" cy="756440"/>
          </a:xfrm>
          <a:custGeom>
            <a:avLst/>
            <a:gdLst>
              <a:gd name="connsiteX0" fmla="*/ 0 w 5182937"/>
              <a:gd name="connsiteY0" fmla="*/ 0 h 999079"/>
              <a:gd name="connsiteX1" fmla="*/ 5182937 w 5182937"/>
              <a:gd name="connsiteY1" fmla="*/ 0 h 999079"/>
              <a:gd name="connsiteX2" fmla="*/ 5182937 w 5182937"/>
              <a:gd name="connsiteY2" fmla="*/ 999079 h 999079"/>
              <a:gd name="connsiteX3" fmla="*/ 0 w 5182937"/>
              <a:gd name="connsiteY3" fmla="*/ 999079 h 999079"/>
              <a:gd name="connsiteX4" fmla="*/ 0 w 5182937"/>
              <a:gd name="connsiteY4" fmla="*/ 0 h 999079"/>
              <a:gd name="connsiteX0" fmla="*/ 0 w 5182937"/>
              <a:gd name="connsiteY0" fmla="*/ 0 h 1004830"/>
              <a:gd name="connsiteX1" fmla="*/ 5182937 w 5182937"/>
              <a:gd name="connsiteY1" fmla="*/ 0 h 1004830"/>
              <a:gd name="connsiteX2" fmla="*/ 4791872 w 5182937"/>
              <a:gd name="connsiteY2" fmla="*/ 1004830 h 1004830"/>
              <a:gd name="connsiteX3" fmla="*/ 0 w 5182937"/>
              <a:gd name="connsiteY3" fmla="*/ 999079 h 1004830"/>
              <a:gd name="connsiteX4" fmla="*/ 0 w 5182937"/>
              <a:gd name="connsiteY4" fmla="*/ 0 h 1004830"/>
              <a:gd name="connsiteX0" fmla="*/ 0 w 5242034"/>
              <a:gd name="connsiteY0" fmla="*/ 0 h 1004830"/>
              <a:gd name="connsiteX1" fmla="*/ 5182937 w 5242034"/>
              <a:gd name="connsiteY1" fmla="*/ 0 h 1004830"/>
              <a:gd name="connsiteX2" fmla="*/ 4791872 w 5242034"/>
              <a:gd name="connsiteY2" fmla="*/ 1004830 h 1004830"/>
              <a:gd name="connsiteX3" fmla="*/ 0 w 5242034"/>
              <a:gd name="connsiteY3" fmla="*/ 999079 h 1004830"/>
              <a:gd name="connsiteX4" fmla="*/ 0 w 5242034"/>
              <a:gd name="connsiteY4" fmla="*/ 0 h 1004830"/>
              <a:gd name="connsiteX0" fmla="*/ 0 w 4810943"/>
              <a:gd name="connsiteY0" fmla="*/ 0 h 1004830"/>
              <a:gd name="connsiteX1" fmla="*/ 4123571 w 4810943"/>
              <a:gd name="connsiteY1" fmla="*/ 0 h 1004830"/>
              <a:gd name="connsiteX2" fmla="*/ 4791872 w 4810943"/>
              <a:gd name="connsiteY2" fmla="*/ 1004830 h 1004830"/>
              <a:gd name="connsiteX3" fmla="*/ 0 w 4810943"/>
              <a:gd name="connsiteY3" fmla="*/ 999079 h 1004830"/>
              <a:gd name="connsiteX4" fmla="*/ 0 w 4810943"/>
              <a:gd name="connsiteY4" fmla="*/ 0 h 1004830"/>
              <a:gd name="connsiteX0" fmla="*/ 0 w 4412114"/>
              <a:gd name="connsiteY0" fmla="*/ 0 h 999079"/>
              <a:gd name="connsiteX1" fmla="*/ 4123571 w 4412114"/>
              <a:gd name="connsiteY1" fmla="*/ 0 h 999079"/>
              <a:gd name="connsiteX2" fmla="*/ 4362550 w 4412114"/>
              <a:gd name="connsiteY2" fmla="*/ 993679 h 999079"/>
              <a:gd name="connsiteX3" fmla="*/ 0 w 4412114"/>
              <a:gd name="connsiteY3" fmla="*/ 999079 h 999079"/>
              <a:gd name="connsiteX4" fmla="*/ 0 w 4412114"/>
              <a:gd name="connsiteY4" fmla="*/ 0 h 999079"/>
              <a:gd name="connsiteX0" fmla="*/ 0 w 4255316"/>
              <a:gd name="connsiteY0" fmla="*/ 0 h 999255"/>
              <a:gd name="connsiteX1" fmla="*/ 4123571 w 4255316"/>
              <a:gd name="connsiteY1" fmla="*/ 0 h 999255"/>
              <a:gd name="connsiteX2" fmla="*/ 4112682 w 4255316"/>
              <a:gd name="connsiteY2" fmla="*/ 999255 h 999255"/>
              <a:gd name="connsiteX3" fmla="*/ 0 w 4255316"/>
              <a:gd name="connsiteY3" fmla="*/ 999079 h 999255"/>
              <a:gd name="connsiteX4" fmla="*/ 0 w 4255316"/>
              <a:gd name="connsiteY4" fmla="*/ 0 h 999255"/>
              <a:gd name="connsiteX0" fmla="*/ 0 w 4221037"/>
              <a:gd name="connsiteY0" fmla="*/ 0 h 999255"/>
              <a:gd name="connsiteX1" fmla="*/ 4123571 w 4221037"/>
              <a:gd name="connsiteY1" fmla="*/ 0 h 999255"/>
              <a:gd name="connsiteX2" fmla="*/ 4112682 w 4221037"/>
              <a:gd name="connsiteY2" fmla="*/ 999255 h 999255"/>
              <a:gd name="connsiteX3" fmla="*/ 0 w 4221037"/>
              <a:gd name="connsiteY3" fmla="*/ 999079 h 999255"/>
              <a:gd name="connsiteX4" fmla="*/ 0 w 4221037"/>
              <a:gd name="connsiteY4" fmla="*/ 0 h 999255"/>
              <a:gd name="connsiteX0" fmla="*/ 0 w 4183932"/>
              <a:gd name="connsiteY0" fmla="*/ 0 h 1008586"/>
              <a:gd name="connsiteX1" fmla="*/ 4123571 w 4183932"/>
              <a:gd name="connsiteY1" fmla="*/ 0 h 1008586"/>
              <a:gd name="connsiteX2" fmla="*/ 3868763 w 4183932"/>
              <a:gd name="connsiteY2" fmla="*/ 1008586 h 1008586"/>
              <a:gd name="connsiteX3" fmla="*/ 0 w 4183932"/>
              <a:gd name="connsiteY3" fmla="*/ 999079 h 1008586"/>
              <a:gd name="connsiteX4" fmla="*/ 0 w 4183932"/>
              <a:gd name="connsiteY4" fmla="*/ 0 h 100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3932" h="1008586">
                <a:moveTo>
                  <a:pt x="0" y="0"/>
                </a:moveTo>
                <a:lnTo>
                  <a:pt x="4123571" y="0"/>
                </a:lnTo>
                <a:cubicBezTo>
                  <a:pt x="4349774" y="789268"/>
                  <a:pt x="3867244" y="651341"/>
                  <a:pt x="3868763" y="1008586"/>
                </a:cubicBezTo>
                <a:lnTo>
                  <a:pt x="0" y="99907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2954">
                <a:srgbClr val="1399FF">
                  <a:lumMod val="75000"/>
                </a:srgbClr>
              </a:gs>
              <a:gs pos="0">
                <a:srgbClr val="1399FF">
                  <a:lumMod val="50000"/>
                </a:srgbClr>
              </a:gs>
              <a:gs pos="84000">
                <a:srgbClr val="1399FF">
                  <a:lumMod val="75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114300" dist="304800" dir="10800000" sx="85000" sy="85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Triangle 24">
            <a:extLst>
              <a:ext uri="{FF2B5EF4-FFF2-40B4-BE49-F238E27FC236}">
                <a16:creationId xmlns:a16="http://schemas.microsoft.com/office/drawing/2014/main" id="{DB112868-E6C0-44F4-B3EE-62ED0099C941}"/>
              </a:ext>
            </a:extLst>
          </p:cNvPr>
          <p:cNvSpPr/>
          <p:nvPr/>
        </p:nvSpPr>
        <p:spPr>
          <a:xfrm rot="5400000" flipH="1">
            <a:off x="5639561" y="4919882"/>
            <a:ext cx="757936" cy="430058"/>
          </a:xfrm>
          <a:prstGeom prst="triangle">
            <a:avLst/>
          </a:prstGeom>
          <a:gradFill flip="none" rotWithShape="1">
            <a:gsLst>
              <a:gs pos="0">
                <a:srgbClr val="1399FF">
                  <a:lumMod val="75000"/>
                </a:srgbClr>
              </a:gs>
              <a:gs pos="46000">
                <a:srgbClr val="1399FF">
                  <a:lumMod val="75000"/>
                </a:srgbClr>
              </a:gs>
              <a:gs pos="84000">
                <a:srgbClr val="1399FF">
                  <a:lumMod val="50000"/>
                </a:srgbClr>
              </a:gs>
            </a:gsLst>
            <a:lin ang="81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29AA9A58-5781-4495-ADE9-91EFACB005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FF222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19" y="2484637"/>
            <a:ext cx="3781051" cy="751949"/>
          </a:xfrm>
          <a:prstGeom prst="rect">
            <a:avLst/>
          </a:prstGeom>
          <a:effectLst>
            <a:outerShdw blurRad="165100" dist="177800" dir="16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BB41977-32DE-45A7-9158-4CB292F506E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rgbClr val="FFF08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154" y="3234414"/>
            <a:ext cx="3721916" cy="739628"/>
          </a:xfrm>
          <a:prstGeom prst="rect">
            <a:avLst/>
          </a:prstGeom>
          <a:effectLst>
            <a:outerShdw blurRad="165100" dist="177800" dir="16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EC540C53-9ED5-47C6-8A79-308982FAB89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prstClr val="black"/>
              <a:srgbClr val="E87B0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036" y="3968112"/>
            <a:ext cx="3726849" cy="770836"/>
          </a:xfrm>
          <a:prstGeom prst="rect">
            <a:avLst/>
          </a:prstGeom>
          <a:effectLst>
            <a:outerShdw blurRad="165100" dist="177800" dir="16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8F30610-3989-4B81-B3A8-5D73DA81F8A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rgbClr val="009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66" y="4746229"/>
            <a:ext cx="3726849" cy="749159"/>
          </a:xfrm>
          <a:prstGeom prst="rect">
            <a:avLst/>
          </a:prstGeom>
          <a:effectLst>
            <a:outerShdw blurRad="165100" dist="177800" dir="162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29192B6-BCFE-4EBB-B3F4-BBD820A8CA7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alphaModFix/>
            <a:duotone>
              <a:prstClr val="black"/>
              <a:srgbClr val="8B32E8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19" y="5495388"/>
            <a:ext cx="3726849" cy="749442"/>
          </a:xfrm>
          <a:prstGeom prst="rect">
            <a:avLst/>
          </a:prstGeom>
          <a:effectLst>
            <a:outerShdw blurRad="165100" dist="177800" dir="162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361DBD51-790E-4B19-A629-5EEC6F7AADB3}"/>
              </a:ext>
            </a:extLst>
          </p:cNvPr>
          <p:cNvSpPr/>
          <p:nvPr/>
        </p:nvSpPr>
        <p:spPr>
          <a:xfrm>
            <a:off x="4138469" y="1923229"/>
            <a:ext cx="121752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endParaRPr lang="en-IN" sz="750" dirty="0">
              <a:solidFill>
                <a:prstClr val="white">
                  <a:lumMod val="9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A78D908-3877-4420-A311-37156C36EB6D}"/>
              </a:ext>
            </a:extLst>
          </p:cNvPr>
          <p:cNvSpPr/>
          <p:nvPr/>
        </p:nvSpPr>
        <p:spPr>
          <a:xfrm>
            <a:off x="4138469" y="3348118"/>
            <a:ext cx="121752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750" dirty="0">
                <a:solidFill>
                  <a:prstClr val="white">
                    <a:lumMod val="9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750" dirty="0">
              <a:solidFill>
                <a:prstClr val="white">
                  <a:lumMod val="9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BF640E-88F4-4C46-BD05-EB6267E3CD07}"/>
              </a:ext>
            </a:extLst>
          </p:cNvPr>
          <p:cNvSpPr/>
          <p:nvPr/>
        </p:nvSpPr>
        <p:spPr>
          <a:xfrm>
            <a:off x="4138469" y="4163433"/>
            <a:ext cx="121752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750" dirty="0">
                <a:solidFill>
                  <a:prstClr val="white">
                    <a:lumMod val="9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t.</a:t>
            </a:r>
            <a:endParaRPr lang="en-IN" sz="750" dirty="0">
              <a:solidFill>
                <a:prstClr val="white">
                  <a:lumMod val="9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46D25E-512B-4F59-A096-78E22B109244}"/>
              </a:ext>
            </a:extLst>
          </p:cNvPr>
          <p:cNvSpPr/>
          <p:nvPr/>
        </p:nvSpPr>
        <p:spPr>
          <a:xfrm>
            <a:off x="4138469" y="4978747"/>
            <a:ext cx="1217526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750" dirty="0">
                <a:solidFill>
                  <a:prstClr val="white">
                    <a:lumMod val="95000"/>
                  </a:prst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750" dirty="0">
              <a:solidFill>
                <a:prstClr val="white">
                  <a:lumMod val="95000"/>
                </a:prst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877722" y="3470597"/>
            <a:ext cx="314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GEETANJALI RAHEJA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21" name="TextBox 120"/>
          <p:cNvSpPr txBox="1"/>
          <p:nvPr/>
        </p:nvSpPr>
        <p:spPr>
          <a:xfrm flipH="1">
            <a:off x="2915236" y="4152842"/>
            <a:ext cx="264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NEERAJ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KUMAR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847963" y="4883469"/>
            <a:ext cx="271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DEWESH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KUMAR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D98802D-67FD-4AEF-B089-A5B25E3B2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960749"/>
              </p:ext>
            </p:extLst>
          </p:nvPr>
        </p:nvGraphicFramePr>
        <p:xfrm>
          <a:off x="6506490" y="2521523"/>
          <a:ext cx="4847310" cy="299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9400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6B1-7C33-4A37-A176-9016ACFE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48" y="646092"/>
            <a:ext cx="10685928" cy="1179533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The 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76972-3C0C-4555-A60E-C82879DA4DDA}"/>
              </a:ext>
            </a:extLst>
          </p:cNvPr>
          <p:cNvSpPr txBox="1"/>
          <p:nvPr/>
        </p:nvSpPr>
        <p:spPr>
          <a:xfrm>
            <a:off x="699248" y="1971655"/>
            <a:ext cx="10685928" cy="4590510"/>
          </a:xfrm>
          <a:prstGeom prst="rect">
            <a:avLst/>
          </a:prstGeom>
          <a:blipFill dpi="0" rotWithShape="1">
            <a:blip r:embed="rId4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r>
              <a:rPr lang="en-US" sz="2400" b="0" dirty="0"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Began in 1997</a:t>
            </a:r>
          </a:p>
          <a:p>
            <a:r>
              <a:rPr lang="en-US" sz="2400" b="0" dirty="0">
                <a:ea typeface="+mn-ea"/>
                <a:cs typeface="+mn-cs"/>
              </a:rPr>
              <a:t>Marc Randolph and Reed Hastings</a:t>
            </a:r>
          </a:p>
          <a:p>
            <a:r>
              <a:rPr lang="en-US" sz="2400" b="0" dirty="0">
                <a:ea typeface="+mn-ea"/>
                <a:cs typeface="+mn-cs"/>
              </a:rPr>
              <a:t>Los </a:t>
            </a:r>
            <a:r>
              <a:rPr lang="en-US" sz="2400" b="0" dirty="0" err="1">
                <a:ea typeface="+mn-ea"/>
                <a:cs typeface="+mn-cs"/>
              </a:rPr>
              <a:t>Gatos,CA</a:t>
            </a:r>
            <a:endParaRPr lang="en-US" sz="2400" b="0" dirty="0">
              <a:ea typeface="+mn-ea"/>
              <a:cs typeface="+mn-cs"/>
            </a:endParaRPr>
          </a:p>
          <a:p>
            <a:r>
              <a:rPr lang="en-US" sz="2400" b="0" dirty="0">
                <a:ea typeface="+mn-ea"/>
                <a:cs typeface="+mn-cs"/>
              </a:rPr>
              <a:t>1999-subscription</a:t>
            </a:r>
          </a:p>
          <a:p>
            <a:r>
              <a:rPr lang="en-US" sz="2400" b="0" dirty="0">
                <a:ea typeface="+mn-ea"/>
                <a:cs typeface="+mn-cs"/>
              </a:rPr>
              <a:t>2007-streaming</a:t>
            </a:r>
          </a:p>
          <a:p>
            <a:r>
              <a:rPr lang="en-US" sz="2400" b="0" dirty="0">
                <a:ea typeface="+mn-ea"/>
                <a:cs typeface="+mn-cs"/>
              </a:rPr>
              <a:t>2012-international</a:t>
            </a:r>
          </a:p>
          <a:p>
            <a:r>
              <a:rPr lang="en-US" sz="2400" b="0" dirty="0">
                <a:ea typeface="+mn-ea"/>
                <a:cs typeface="+mn-cs"/>
              </a:rPr>
              <a:t>2013-Netflix Originals</a:t>
            </a:r>
          </a:p>
          <a:p>
            <a:r>
              <a:rPr lang="en-US" sz="2400" b="0" dirty="0">
                <a:ea typeface="+mn-ea"/>
                <a:cs typeface="+mn-cs"/>
              </a:rPr>
              <a:t>2016-over 190 countries</a:t>
            </a:r>
          </a:p>
          <a:p>
            <a:r>
              <a:rPr lang="en-US" sz="2400" b="0" dirty="0">
                <a:ea typeface="+mn-ea"/>
                <a:cs typeface="+mn-cs"/>
              </a:rPr>
              <a:t>2021-over 221 million paid subscribers.</a:t>
            </a:r>
          </a:p>
        </p:txBody>
      </p:sp>
    </p:spTree>
    <p:extLst>
      <p:ext uri="{BB962C8B-B14F-4D97-AF65-F5344CB8AC3E}">
        <p14:creationId xmlns:p14="http://schemas.microsoft.com/office/powerpoint/2010/main" val="378471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4EB9-4981-4B64-BA7E-735F6CAD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6" y="636058"/>
            <a:ext cx="10636624" cy="1325563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D968-550A-45A2-B636-4D6F7BFB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6" y="2169459"/>
            <a:ext cx="10636624" cy="4464423"/>
          </a:xfr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>
                <a:ea typeface="+mn-lt"/>
                <a:cs typeface="+mn-lt"/>
              </a:rPr>
              <a:t>As many movies and series of different </a:t>
            </a:r>
            <a:r>
              <a:rPr lang="en-US" sz="2400" dirty="0" err="1">
                <a:ea typeface="+mn-lt"/>
                <a:cs typeface="+mn-lt"/>
              </a:rPr>
              <a:t>geners</a:t>
            </a:r>
            <a:r>
              <a:rPr lang="en-US" sz="2400" dirty="0">
                <a:ea typeface="+mn-lt"/>
                <a:cs typeface="+mn-lt"/>
              </a:rPr>
              <a:t> are being released on different platforms attracting many viewers, this is causing a </a:t>
            </a:r>
            <a:r>
              <a:rPr lang="en-US" sz="2400" dirty="0" err="1">
                <a:ea typeface="+mn-lt"/>
                <a:cs typeface="+mn-lt"/>
              </a:rPr>
              <a:t>competetion</a:t>
            </a:r>
            <a:r>
              <a:rPr lang="en-US" sz="2400" dirty="0">
                <a:ea typeface="+mn-lt"/>
                <a:cs typeface="+mn-lt"/>
              </a:rPr>
              <a:t> between the directors to direct which type of movie and where to stream it.</a:t>
            </a:r>
          </a:p>
          <a:p>
            <a:pPr algn="just"/>
            <a:r>
              <a:rPr lang="en-US" sz="2400" dirty="0">
                <a:ea typeface="+mn-lt"/>
                <a:cs typeface="+mn-lt"/>
              </a:rPr>
              <a:t>Most directors are unsure on what type of movies that can attract a large audience as there are no available platforms for them to look at. Without a proper insight, they may face a financial loss if the movie receives little to none viewers.</a:t>
            </a:r>
          </a:p>
          <a:p>
            <a:pPr marL="0" indent="0" algn="just">
              <a:buNone/>
            </a:pPr>
            <a:endParaRPr lang="en-IN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67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47B7-4FBF-466B-B290-31F20EB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651995"/>
            <a:ext cx="10645588" cy="1325563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D790-B911-4363-9E4B-39B6B5FC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2205318"/>
            <a:ext cx="10645588" cy="4445779"/>
          </a:xfr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Proposed solution is, we are giving the recommended data through our analysis. So they understand which type of movies and shows are liked by people. </a:t>
            </a:r>
          </a:p>
          <a:p>
            <a:r>
              <a:rPr lang="en-US" sz="2400" dirty="0">
                <a:ea typeface="+mn-lt"/>
                <a:cs typeface="+mn-lt"/>
              </a:rPr>
              <a:t>Through this data analysis Netflix and directors will be able to understand where they should invest more money and time in future for increasing their streaming.</a:t>
            </a:r>
            <a:endParaRPr lang="en-IN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18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89FB-6AE0-4387-B7C5-B6BE39B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91496"/>
            <a:ext cx="10699375" cy="1325563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Solution Design</a:t>
            </a:r>
          </a:p>
        </p:txBody>
      </p:sp>
      <p:graphicFrame>
        <p:nvGraphicFramePr>
          <p:cNvPr id="6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72927"/>
              </p:ext>
            </p:extLst>
          </p:nvPr>
        </p:nvGraphicFramePr>
        <p:xfrm>
          <a:off x="7575176" y="2142565"/>
          <a:ext cx="466165" cy="2151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4EBF66E-9794-4685-9416-635DB096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749404"/>
              </p:ext>
            </p:extLst>
          </p:nvPr>
        </p:nvGraphicFramePr>
        <p:xfrm>
          <a:off x="685800" y="2433917"/>
          <a:ext cx="10699375" cy="3877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819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62218D5-F128-490E-8152-7D32E2A4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3" y="645460"/>
            <a:ext cx="10685930" cy="1128618"/>
          </a:xfrm>
          <a:blipFill>
            <a:blip r:embed="rId2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Technology Stack &amp; Requirements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95149B-2655-4699-AABC-87804F393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855142"/>
              </p:ext>
            </p:extLst>
          </p:nvPr>
        </p:nvGraphicFramePr>
        <p:xfrm>
          <a:off x="690283" y="2312894"/>
          <a:ext cx="10685930" cy="3899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661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9BD6-F510-4FEC-BBC3-026270D7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665940"/>
            <a:ext cx="10663518" cy="1325563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3600" b="1" dirty="0">
                <a:latin typeface="Bahnschrift SemiBold" panose="020B0502040204020203" pitchFamily="34" charset="0"/>
              </a:rPr>
              <a:t>Innovative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AC4F-2932-4F44-A84F-2F39667F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350558"/>
            <a:ext cx="10663518" cy="4351338"/>
          </a:xfrm>
          <a:blipFill dpi="0" rotWithShape="1">
            <a:blip r:embed="rId3">
              <a:alphaModFix amt="36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 err="1">
                <a:ea typeface="+mn-lt"/>
                <a:cs typeface="+mn-lt"/>
              </a:rPr>
              <a:t>Jupyter</a:t>
            </a:r>
            <a:r>
              <a:rPr lang="en-IN" sz="2400" dirty="0">
                <a:ea typeface="+mn-lt"/>
                <a:cs typeface="+mn-lt"/>
              </a:rPr>
              <a:t> Notebook Deploy in </a:t>
            </a:r>
            <a:r>
              <a:rPr lang="en-IN" sz="2400" dirty="0" err="1">
                <a:ea typeface="+mn-lt"/>
                <a:cs typeface="+mn-lt"/>
              </a:rPr>
              <a:t>Github</a:t>
            </a:r>
            <a:endParaRPr lang="en-IN" sz="2400" dirty="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Microsoft Power BI file deploy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36C40-0EF9-4864-9F2C-A17F139FC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797" y="3223552"/>
            <a:ext cx="3681003" cy="289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4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381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SemiBold</vt:lpstr>
      <vt:lpstr>Calibri</vt:lpstr>
      <vt:lpstr>Calibri Light</vt:lpstr>
      <vt:lpstr>Cambria</vt:lpstr>
      <vt:lpstr>Office Theme</vt:lpstr>
      <vt:lpstr>.</vt:lpstr>
      <vt:lpstr>The Team</vt:lpstr>
      <vt:lpstr>Workload Division</vt:lpstr>
      <vt:lpstr>The Background</vt:lpstr>
      <vt:lpstr>Problem Statement</vt:lpstr>
      <vt:lpstr>Proposed Solution</vt:lpstr>
      <vt:lpstr>Solution Design</vt:lpstr>
      <vt:lpstr>Technology Stack &amp; Requirements</vt:lpstr>
      <vt:lpstr>Innovative Idea</vt:lpstr>
      <vt:lpstr>Outcomes</vt:lpstr>
      <vt:lpstr>Future Enhancements/Scope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Prateek Vashishtha</dc:creator>
  <cp:lastModifiedBy>Neeraj Kumar</cp:lastModifiedBy>
  <cp:revision>322</cp:revision>
  <dcterms:created xsi:type="dcterms:W3CDTF">2021-11-25T04:17:35Z</dcterms:created>
  <dcterms:modified xsi:type="dcterms:W3CDTF">2022-03-02T08:56:06Z</dcterms:modified>
</cp:coreProperties>
</file>