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4"/>
  </p:notesMasterIdLst>
  <p:sldIdLst>
    <p:sldId id="257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2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2A110-346E-4CA9-B070-4624D0600EC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8835A-0265-4DD5-AD4B-60656395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Sub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Product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Sub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Product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65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Employee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Units Sold By Employee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73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91BF-0BDC-4E4C-B863-E233B619C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AB1AF-C8BD-4153-BDC0-70974ACC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236B-6DD7-4D94-8FD3-B82E9657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B1DB-8FE6-4C61-830B-1A6DA68D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315AA-D059-4F83-BE67-219DE278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7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BE5E-E77D-4009-AEAD-BE173A94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DDBA-59B2-46FB-AC0C-D3EEA9E8A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EE21-2FD6-4EC6-85BA-5EBED83E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9F85-DD61-488F-9EC1-EEC4C3B7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AAB2A-56B7-4667-B5E1-C58DF1B6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7D1D-9348-4AE2-8CEB-F0443B56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555A1-3019-4468-A47A-E5E534173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6CBE-863B-43F7-B903-A2A80B02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E99C-700B-4608-8BFA-9F9D5DA9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F767-70EB-4A05-8A2C-A9753419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5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FA78-A469-4D2A-864F-1FAD4E44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638A-DD00-4E61-8C0D-1277880D3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8C102-11A9-4946-AF52-E8CB2FF2F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3F159-9BF8-476C-A19F-A612314E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5C59F-8FA4-4911-8B6A-F14F3914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24F7-CE8B-4DA1-AFE3-6ED638B2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7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2681-669A-4C2B-9E15-5D253881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B913-78B3-4AC4-A0FD-E961A674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FB0F1-8941-4824-A6A3-0D85BFE9D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2987-3E45-48B6-8042-00530B538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1962D-6327-43EE-A150-D22AFA1AD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F481B-E666-4114-B63B-6B58C73A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FB292-0710-4A92-B6C4-C8CE0B4B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A9BCC-D9A0-474E-94B5-7DF3ECFA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32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52FD-F54C-4978-AF84-7237267E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B0BED-23E4-4D34-8E80-E0809D61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DC60-0C5E-41A0-91FC-6E30D02A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666A4-B66F-496F-9194-073D56E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5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C15D3-A17B-4C54-8448-61DE9EAE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0DCDA-28D9-4CD1-A50B-00377D8C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AFA8C-7978-4F69-A0E9-A0F3C673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39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FDF7-3782-4DD3-9D83-AE9015BE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9322-F3CF-481C-A962-09AF70D6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E075B-749E-44EE-85EB-E6B57850B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270D7-2D20-4823-929C-10601E58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92919-E2FD-435D-97FF-08E94EE7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CB70F-0BF1-4618-8D6C-DC106B68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7A0B-AAC4-4AAF-9B59-FA9F335B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3589B-48E6-41F4-B5B4-ADA79D24D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2B99A-ED7E-4F68-8979-951B6579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CD231-3373-4363-9F1D-4B25F8B5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0803-00CC-49F5-A749-48E4327D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7F315-9C01-47DF-A7F5-628184D3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1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05-49C5-46C5-B2C8-9CD6D69F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4336-1380-4AF6-B90B-945896047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BABAC-E16B-4C3B-9F4F-E5DE2381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AD9E-D721-4781-BB22-0F286300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8B85-E81F-4A97-B419-164B20CA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9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5B8DB-7124-4F22-9228-D3EF3BAF9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FB105-8801-4680-BFB1-9E4823710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6A89F-FA43-4B3E-B38E-DC75D680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E3DD-EFEB-4D24-BF9F-6A54AC43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95B2-2589-48BF-B5BF-BDFB5773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1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130D4-097F-4D7C-A887-D1D852DE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4BD55-5412-45F3-AC77-1C7B102D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7033-8E26-4235-A7AF-E27422996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AF4A-9EEF-4DB0-8ADE-A14744197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D324-72D1-48D6-A7D7-B1F5E6218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BD656-2743-41D1-861A-3A8AC9F3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B46B1-58A0-47FD-81FE-2E85BF3249DB}"/>
              </a:ext>
            </a:extLst>
          </p:cNvPr>
          <p:cNvSpPr txBox="1"/>
          <p:nvPr/>
        </p:nvSpPr>
        <p:spPr>
          <a:xfrm>
            <a:off x="2649216" y="51733"/>
            <a:ext cx="8180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Spend As Per Product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40E91-5BEB-42F9-A67B-B9F126DB7AE0}"/>
              </a:ext>
            </a:extLst>
          </p:cNvPr>
          <p:cNvSpPr txBox="1"/>
          <p:nvPr/>
        </p:nvSpPr>
        <p:spPr>
          <a:xfrm>
            <a:off x="701040" y="5852160"/>
            <a:ext cx="11523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Findings : People spend maximum money on Food , Clothes and Electronics.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D0B4F-898A-46B0-A348-F232AB1E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909637"/>
            <a:ext cx="1010412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9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Based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CD415-4BF4-4DC5-A0AA-FFDAB2D5E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ED59E1-1A8F-4095-A7DE-E1E99317B9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OBJECTIVE OF ANALYSIS</a:t>
            </a:r>
          </a:p>
          <a:p>
            <a:pPr algn="ctr"/>
            <a:endParaRPr lang="en-US" sz="48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 Math" panose="02040503050406030204" pitchFamily="18" charset="0"/>
              </a:rPr>
              <a:t>Perform Analysis on Amazon dataset to predict the metrics that will be used to maximize the results while running ads during Diwali sale.</a:t>
            </a:r>
          </a:p>
          <a:p>
            <a:pPr algn="ctr"/>
            <a:endParaRPr lang="en-US" sz="48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mbria Math" panose="02040503050406030204" pitchFamily="18" charset="0"/>
            </a:endParaRPr>
          </a:p>
          <a:p>
            <a:pPr algn="ctr"/>
            <a:r>
              <a:rPr lang="en-US" sz="4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 Math" panose="02040503050406030204" pitchFamily="18" charset="0"/>
              </a:rPr>
              <a:t>Tech And Skills Used :</a:t>
            </a:r>
          </a:p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 Math" panose="02040503050406030204" pitchFamily="18" charset="0"/>
              </a:rPr>
              <a:t>Python , Excel , Google Collab , Canva ,PowerPoint</a:t>
            </a:r>
          </a:p>
          <a:p>
            <a:pPr algn="ctr"/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7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B46B1-58A0-47FD-81FE-2E85BF3249DB}"/>
              </a:ext>
            </a:extLst>
          </p:cNvPr>
          <p:cNvSpPr txBox="1"/>
          <p:nvPr/>
        </p:nvSpPr>
        <p:spPr>
          <a:xfrm>
            <a:off x="1855428" y="-63057"/>
            <a:ext cx="801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Purchase Count As Per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0EA0F-8413-4AE7-8407-387B240A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767940"/>
            <a:ext cx="8643217" cy="488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440E91-5BEB-42F9-A67B-B9F126DB7AE0}"/>
              </a:ext>
            </a:extLst>
          </p:cNvPr>
          <p:cNvSpPr txBox="1"/>
          <p:nvPr/>
        </p:nvSpPr>
        <p:spPr>
          <a:xfrm>
            <a:off x="701040" y="5852160"/>
            <a:ext cx="1037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Findings : Females have more purchasing power compared to men.</a:t>
            </a:r>
          </a:p>
        </p:txBody>
      </p:sp>
    </p:spTree>
    <p:extLst>
      <p:ext uri="{BB962C8B-B14F-4D97-AF65-F5344CB8AC3E}">
        <p14:creationId xmlns:p14="http://schemas.microsoft.com/office/powerpoint/2010/main" val="38113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B46B1-58A0-47FD-81FE-2E85BF3249DB}"/>
              </a:ext>
            </a:extLst>
          </p:cNvPr>
          <p:cNvSpPr txBox="1"/>
          <p:nvPr/>
        </p:nvSpPr>
        <p:spPr>
          <a:xfrm>
            <a:off x="1752600" y="-265"/>
            <a:ext cx="8968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Purchase Count As Per Age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40E91-5BEB-42F9-A67B-B9F126DB7AE0}"/>
              </a:ext>
            </a:extLst>
          </p:cNvPr>
          <p:cNvSpPr txBox="1"/>
          <p:nvPr/>
        </p:nvSpPr>
        <p:spPr>
          <a:xfrm>
            <a:off x="701040" y="5852160"/>
            <a:ext cx="11263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Findings : Age group 26 – 35 and 18 – 25 have more purchasing potential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8D332C-4BEF-4C2E-AAB9-6BDAF4BA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90" y="830732"/>
            <a:ext cx="9326970" cy="50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B46B1-58A0-47FD-81FE-2E85BF3249DB}"/>
              </a:ext>
            </a:extLst>
          </p:cNvPr>
          <p:cNvSpPr txBox="1"/>
          <p:nvPr/>
        </p:nvSpPr>
        <p:spPr>
          <a:xfrm>
            <a:off x="161784" y="-265"/>
            <a:ext cx="12030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Purchase Count As Per Gender And Age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40E91-5BEB-42F9-A67B-B9F126DB7AE0}"/>
              </a:ext>
            </a:extLst>
          </p:cNvPr>
          <p:cNvSpPr txBox="1"/>
          <p:nvPr/>
        </p:nvSpPr>
        <p:spPr>
          <a:xfrm>
            <a:off x="701040" y="5852160"/>
            <a:ext cx="11036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Findings : Females in age group 26 – 35 have more purchasing potential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FA5CC-286F-43C0-82C0-B8995A82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77" y="963930"/>
            <a:ext cx="8600165" cy="47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B46B1-58A0-47FD-81FE-2E85BF3249DB}"/>
              </a:ext>
            </a:extLst>
          </p:cNvPr>
          <p:cNvSpPr txBox="1"/>
          <p:nvPr/>
        </p:nvSpPr>
        <p:spPr>
          <a:xfrm>
            <a:off x="708338" y="-265"/>
            <a:ext cx="107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Top 10 States Spending Maximum Money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40E91-5BEB-42F9-A67B-B9F126DB7AE0}"/>
              </a:ext>
            </a:extLst>
          </p:cNvPr>
          <p:cNvSpPr txBox="1"/>
          <p:nvPr/>
        </p:nvSpPr>
        <p:spPr>
          <a:xfrm>
            <a:off x="701040" y="5852160"/>
            <a:ext cx="10276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Findings : Uttar Pradesh and Maharashtra spend maximum money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ECB36-A4E7-4F00-862C-6C2503BD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033462"/>
            <a:ext cx="81819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8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B46B1-58A0-47FD-81FE-2E85BF3249DB}"/>
              </a:ext>
            </a:extLst>
          </p:cNvPr>
          <p:cNvSpPr txBox="1"/>
          <p:nvPr/>
        </p:nvSpPr>
        <p:spPr>
          <a:xfrm>
            <a:off x="708338" y="-265"/>
            <a:ext cx="10666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Top 10 States Buying Maximum Quantity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40E91-5BEB-42F9-A67B-B9F126DB7AE0}"/>
              </a:ext>
            </a:extLst>
          </p:cNvPr>
          <p:cNvSpPr txBox="1"/>
          <p:nvPr/>
        </p:nvSpPr>
        <p:spPr>
          <a:xfrm>
            <a:off x="701040" y="5852160"/>
            <a:ext cx="1008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Findings : Uttar Pradesh and Maharashtra buy maximum product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F69B4-1824-4FF1-810B-F1A25931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085850"/>
            <a:ext cx="87915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B46B1-58A0-47FD-81FE-2E85BF3249DB}"/>
              </a:ext>
            </a:extLst>
          </p:cNvPr>
          <p:cNvSpPr txBox="1"/>
          <p:nvPr/>
        </p:nvSpPr>
        <p:spPr>
          <a:xfrm>
            <a:off x="708338" y="-265"/>
            <a:ext cx="10269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Purchase Power As Per </a:t>
            </a:r>
            <a:r>
              <a:rPr lang="en-US" sz="4800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Marritial</a:t>
            </a:r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40E91-5BEB-42F9-A67B-B9F126DB7AE0}"/>
              </a:ext>
            </a:extLst>
          </p:cNvPr>
          <p:cNvSpPr txBox="1"/>
          <p:nvPr/>
        </p:nvSpPr>
        <p:spPr>
          <a:xfrm>
            <a:off x="701040" y="5852160"/>
            <a:ext cx="9454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Findings : Married people spend more money , females spend </a:t>
            </a:r>
          </a:p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max in both category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7CFAB-44CB-42B2-A7C5-613456BB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7" y="991602"/>
            <a:ext cx="10087999" cy="47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5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B46B1-58A0-47FD-81FE-2E85BF3249DB}"/>
              </a:ext>
            </a:extLst>
          </p:cNvPr>
          <p:cNvSpPr txBox="1"/>
          <p:nvPr/>
        </p:nvSpPr>
        <p:spPr>
          <a:xfrm>
            <a:off x="2649216" y="51733"/>
            <a:ext cx="662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Spend As Per Occupation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40E91-5BEB-42F9-A67B-B9F126DB7AE0}"/>
              </a:ext>
            </a:extLst>
          </p:cNvPr>
          <p:cNvSpPr txBox="1"/>
          <p:nvPr/>
        </p:nvSpPr>
        <p:spPr>
          <a:xfrm>
            <a:off x="701040" y="5852160"/>
            <a:ext cx="11332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Findings : People working in IT , Healthcare and Aviation spend maximum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19B88-2C20-4686-AC2F-14BCC005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16" y="1150696"/>
            <a:ext cx="10269734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424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410</Words>
  <Application>Microsoft Office PowerPoint</Application>
  <PresentationFormat>Widescreen</PresentationFormat>
  <Paragraphs>137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Custom Design</vt:lpstr>
      <vt:lpstr>Office Theme</vt:lpstr>
      <vt:lpstr>Overview </vt:lpstr>
      <vt:lpstr>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Employee Based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Himanshu</cp:lastModifiedBy>
  <cp:revision>9</cp:revision>
  <dcterms:created xsi:type="dcterms:W3CDTF">2016-09-04T11:54:55Z</dcterms:created>
  <dcterms:modified xsi:type="dcterms:W3CDTF">2024-01-14T13:27:25Z</dcterms:modified>
</cp:coreProperties>
</file>