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Money Spent As Per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Spent By Month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Spend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Marital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Income Spent By Month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Income Spent As per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Method With Avg Income Spent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Spend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34709ed-8c4b-4ab8-a48a-bd4f44ae60a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4cd833db2bb4e95" /><Relationship Type="http://schemas.openxmlformats.org/officeDocument/2006/relationships/slideLayout" Target="/ppt/slideLayouts/slideLayout8.xml" Id="R901f401e64174529" /><Relationship Type="http://schemas.openxmlformats.org/officeDocument/2006/relationships/hyperlink" Target="https://app.powerbi.com/groups/me/reports/b34709ed-8c4b-4ab8-a48a-bd4f44ae60ae/?pbi_source=PowerPoint" TargetMode="External" Id="RelId0" /><Relationship Type="http://schemas.openxmlformats.org/officeDocument/2006/relationships/image" Target="/ppt/media/image4.png" Id="imgId812214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9564cf3837b4eef" /><Relationship Type="http://schemas.openxmlformats.org/officeDocument/2006/relationships/slideLayout" Target="/ppt/slideLayouts/slideLayout8.xml" Id="R946edf90cd8741b8" /><Relationship Type="http://schemas.openxmlformats.org/officeDocument/2006/relationships/hyperlink" Target="https://app.powerbi.com/groups/me/reports/b34709ed-8c4b-4ab8-a48a-bd4f44ae60ae/?pbi_source=PowerPoint" TargetMode="External" Id="RelId1" /><Relationship Type="http://schemas.openxmlformats.org/officeDocument/2006/relationships/image" Target="/ppt/media/image5.png" Id="imgId812214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55b4dc357ef4b98" /><Relationship Type="http://schemas.openxmlformats.org/officeDocument/2006/relationships/slideLayout" Target="/ppt/slideLayouts/slideLayout8.xml" Id="R0b1add5fa6304e12" /><Relationship Type="http://schemas.openxmlformats.org/officeDocument/2006/relationships/hyperlink" Target="https://app.powerbi.com/groups/me/reports/b34709ed-8c4b-4ab8-a48a-bd4f44ae60ae/?pbi_source=PowerPoint" TargetMode="External" Id="RelId2" /><Relationship Type="http://schemas.openxmlformats.org/officeDocument/2006/relationships/image" Target="/ppt/media/image6.png" Id="imgId812214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12953f19d7204b41" /><Relationship Type="http://schemas.openxmlformats.org/officeDocument/2006/relationships/slideLayout" Target="/ppt/slideLayouts/slideLayout8.xml" Id="Re8ce5e8b153447a7" /><Relationship Type="http://schemas.openxmlformats.org/officeDocument/2006/relationships/hyperlink" Target="https://app.powerbi.com/groups/me/reports/b34709ed-8c4b-4ab8-a48a-bd4f44ae60ae/?pbi_source=PowerPoint" TargetMode="External" Id="RelId3" /><Relationship Type="http://schemas.openxmlformats.org/officeDocument/2006/relationships/image" Target="/ppt/media/image7.png" Id="imgId812214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Mitron_Bank_Analysis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1/7/2024 6:38:44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1/7/2024 6:29:57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image ,image ,image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1221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cardVisual ,cardVisual ,Money Spent As Per Age Group ,Spent By Month  ,Spend by City ,Marital Status ,tableEx ,imag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81221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Demographic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image ,cardVisual ,cardVisual ,Avg Income Spent By Month  ,Avg Income Spent As per City ,Payment Method With Avg Income Spent ,Spend By Category ,ima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81221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Categorical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image ,textbox ,image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81221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