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60"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3" d="100"/>
          <a:sy n="63" d="100"/>
        </p:scale>
        <p:origin x="22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2A110-346E-4CA9-B070-4624D0600EC0}"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835A-0265-4DD5-AD4B-60656395263F}" type="slidenum">
              <a:rPr lang="en-US" smtClean="0"/>
              <a:t>‹#›</a:t>
            </a:fld>
            <a:endParaRPr lang="en-US"/>
          </a:p>
        </p:txBody>
      </p:sp>
    </p:spTree>
    <p:extLst>
      <p:ext uri="{BB962C8B-B14F-4D97-AF65-F5344CB8AC3E}">
        <p14:creationId xmlns:p14="http://schemas.microsoft.com/office/powerpoint/2010/main" val="415826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Revenue By Sub Category</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a:p>
            <a:r>
              <a:rPr b="1" dirty="0"/>
              <a:t>Revenue By Product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Revenue By Sub Category</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a:p>
            <a:r>
              <a:rPr b="1" dirty="0"/>
              <a:t>Revenue By Product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p:txBody>
      </p:sp>
    </p:spTree>
    <p:extLst>
      <p:ext uri="{BB962C8B-B14F-4D97-AF65-F5344CB8AC3E}">
        <p14:creationId xmlns:p14="http://schemas.microsoft.com/office/powerpoint/2010/main" val="346437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Revenue By Employee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a:p>
            <a:r>
              <a:rPr b="1" dirty="0"/>
              <a:t>Units Sold By Employee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sda</a:t>
            </a:r>
            <a:endParaRPr dirty="0"/>
          </a:p>
          <a:p>
            <a:r>
              <a:rPr b="0" dirty="0"/>
              <a:t>No alt text provided</a:t>
            </a:r>
            <a:endParaRPr dirty="0"/>
          </a:p>
          <a:p>
            <a:endParaRPr dirty="0"/>
          </a:p>
          <a:p>
            <a:r>
              <a:rPr b="1" dirty="0"/>
              <a:t>Revenue By Employee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Category</a:t>
            </a:r>
            <a:endParaRPr dirty="0"/>
          </a:p>
          <a:p>
            <a:r>
              <a:rPr b="0" dirty="0"/>
              <a:t>No alt text provided</a:t>
            </a:r>
            <a:endParaRPr dirty="0"/>
          </a:p>
          <a:p>
            <a:endParaRPr dirty="0"/>
          </a:p>
          <a:p>
            <a:r>
              <a:rPr b="1" dirty="0"/>
              <a:t>Units Sold By Employee</a:t>
            </a:r>
            <a:endParaRPr dirty="0"/>
          </a:p>
          <a:p>
            <a:r>
              <a:rPr b="0" dirty="0"/>
              <a:t>No alt text provided</a:t>
            </a:r>
            <a:endParaRPr dirty="0"/>
          </a:p>
          <a:p>
            <a:endParaRPr dirty="0"/>
          </a:p>
        </p:txBody>
      </p:sp>
    </p:spTree>
    <p:extLst>
      <p:ext uri="{BB962C8B-B14F-4D97-AF65-F5344CB8AC3E}">
        <p14:creationId xmlns:p14="http://schemas.microsoft.com/office/powerpoint/2010/main" val="115730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ae97a39-67d4-41c5-9f8a-061925cd568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ae97a39-67d4-41c5-9f8a-061925cd568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Overview </a:t>
            </a:r>
          </a:p>
        </p:txBody>
      </p:sp>
      <p:pic>
        <p:nvPicPr>
          <p:cNvPr id="5" name="Picture 4">
            <a:extLst>
              <a:ext uri="{FF2B5EF4-FFF2-40B4-BE49-F238E27FC236}">
                <a16:creationId xmlns:a16="http://schemas.microsoft.com/office/drawing/2014/main" id="{E9241CA0-3B52-4778-A0BB-1F99B5B44255}"/>
              </a:ext>
            </a:extLst>
          </p:cNvPr>
          <p:cNvPicPr>
            <a:picLocks noChangeAspect="1"/>
          </p:cNvPicPr>
          <p:nvPr/>
        </p:nvPicPr>
        <p:blipFill>
          <a:blip r:embed="rId3"/>
          <a:stretch>
            <a:fillRect/>
          </a:stretch>
        </p:blipFill>
        <p:spPr>
          <a:xfrm>
            <a:off x="217714" y="245241"/>
            <a:ext cx="11756571" cy="6481343"/>
          </a:xfrm>
          <a:prstGeom prst="rect">
            <a:avLst/>
          </a:prstGeom>
          <a:solidFill>
            <a:schemeClr val="tx1">
              <a:lumMod val="50000"/>
              <a:lumOff val="50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slicer ,slicer ,Month ,sda ,sda ,sda ,Revenue By Sub Category ,Revenue By Category ,Revenue By Product ,pivotTable ,Revenue By Catego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 </a:t>
            </a:r>
          </a:p>
        </p:txBody>
      </p:sp>
    </p:spTree>
    <p:extLst>
      <p:ext uri="{BB962C8B-B14F-4D97-AF65-F5344CB8AC3E}">
        <p14:creationId xmlns:p14="http://schemas.microsoft.com/office/powerpoint/2010/main" val="97177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slicer ,slicer ,Month ,sda ,sda ,sda ,Revenue By Employee ,pivotTable ,Revenue By Category ,Units Sold By Employe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Employee Based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Employee Based Analysis</a:t>
            </a:r>
          </a:p>
        </p:txBody>
      </p:sp>
      <p:pic>
        <p:nvPicPr>
          <p:cNvPr id="5" name="Picture 4">
            <a:extLst>
              <a:ext uri="{FF2B5EF4-FFF2-40B4-BE49-F238E27FC236}">
                <a16:creationId xmlns:a16="http://schemas.microsoft.com/office/drawing/2014/main" id="{A95DFA9F-B078-4824-8940-1BBA9C1AD1F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828379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TotalTime>
  <Words>290</Words>
  <Application>Microsoft Office PowerPoint</Application>
  <PresentationFormat>Widescreen</PresentationFormat>
  <Paragraphs>150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Overview </vt:lpstr>
      <vt:lpstr>Overview </vt:lpstr>
      <vt:lpstr>Employee Based Analysis</vt:lpstr>
      <vt:lpstr>Employee Based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Himanshu</cp:lastModifiedBy>
  <cp:revision>6</cp:revision>
  <dcterms:created xsi:type="dcterms:W3CDTF">2016-09-04T11:54:55Z</dcterms:created>
  <dcterms:modified xsi:type="dcterms:W3CDTF">2024-01-14T10:38:29Z</dcterms:modified>
</cp:coreProperties>
</file>