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7E07-584E-53D1-4FCE-D69EF956B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3C785-D09C-C786-A041-F429167C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B134-4640-5F66-D1B4-8A59A7D9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99B4-8594-018E-EF51-DB1C3B5E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AF08-892A-D70F-57F4-A191B7F0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988B-99EC-BE36-3A47-39D0E67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717A-8129-6696-5B4D-10647D6DC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4891-A319-1C01-C501-B9A72BED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AABD-ECF1-132A-26C9-7092347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50EE-A1A8-5C27-6D11-E9BCA174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2E582-AD63-E38C-9F78-D2B778FF8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4DB65-5DA3-86E6-F583-1F26D2CE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89B-2EC8-C513-F752-BAF1AC1F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4052-E9B7-EC5D-0773-3E6F5A1D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03FD-3AE1-B807-E27C-4ABE56D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50D9-E9F2-0387-F042-1F0D2569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066D-DC61-824D-21E9-54D6B55C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8C21-B097-B553-7159-1CFAFCAA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E9AC-77B3-2258-A073-F7394DFD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5B1C6-B24B-0CAA-0CAB-646BCE75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5386-9180-AF16-5FC1-4806AE4B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C130-6092-5AE6-22AF-E1AAC535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A8D8-BEF0-D463-1893-8A197BF3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8138-7382-15BD-B096-680B29EC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A874-5E70-D41F-4970-4E3F71CA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8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55ED-FDD9-C0AE-624A-E081259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FB1A-EFC0-D701-9C96-EB0CF0F9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19625-112E-2DE4-E8DC-AEDC454CA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A837-27C7-074F-487D-52C9B5B3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7CBC-1FCA-BA3F-5B4D-4A3FD30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4CBA-313B-2F34-AB51-7451831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EA12-27C9-574A-C30C-119459E5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D7E9-6E43-05FE-2A32-83C45F0D2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8684A-6CCD-652B-313E-CAB1F978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17E1B-30C2-D5CA-0FF0-0C6A471A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D6BB6-729C-5904-06B6-636C1571D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6F7C-E85D-C2C1-46AA-C11793BF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F30CE-51D4-544E-0C5B-8AD43F4F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9E47C-2218-0CD9-04C4-5770B549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3B99-9BCE-C315-D11C-A035FC16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6FF75-FF5C-1E5A-108D-0E552202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23A85-14DF-75FD-993A-F63F5662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1A3D4-2144-7542-1A66-0E80DE00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1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52978-EE27-BC09-B758-3DAD99D7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AAFB-398D-8427-19FE-8CD3E983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CD9C-2D6B-A46D-036D-16517F8E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FC9-82ED-CCD6-09C5-7016F3C4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8B78-B915-987B-8A78-1F105BB7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A6CD5-8836-F925-8A6B-A8B2A1388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7BBE5-17F0-DDD7-38D8-AD354132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B7D1E-881E-19B9-E4CB-B6E0F914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3899-7D72-7476-8ED6-251C0518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4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E09B-D3E4-E812-2D5A-E1AB3926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C3A38-FFDE-9CC3-CE62-3065B7130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010E0-DEF0-558B-3C21-076FC0C9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BAA9-AFFE-45C6-A3F1-9F9C948D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7342-B941-F0C5-8010-045CAAC2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6FC90-2006-4813-D0C9-01D03F57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303D5-CDE0-DEDC-10A2-6720956E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9DCC5-1C4D-C419-6938-4B520C87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A91E-0547-3B79-ACF9-15C825FD9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40CC-E2B6-471D-B74F-73B094960CA3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DC85-11B2-9E2B-E64F-4DE870FD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C686-D433-1A90-2F6F-509249E5F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BBD0-DD62-4931-8EED-01E6C58145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1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2A1E-2315-0DD7-0E7D-FC272AF21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FBF15-8683-5A09-D133-272C56E6E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31269-47FB-405E-5FB7-4D1878121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718"/>
            <a:ext cx="12192000" cy="57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283-4765-0A57-DC47-AE4F838A5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5C5A8-5BE2-AA8E-C283-4B1A905F3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8CB1F-2B15-99CB-B071-799381A5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586740"/>
            <a:ext cx="1110234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A677-6B83-1DF2-4EB1-153E3968B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66883-7701-9954-113C-CF0E5F353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71F6D-45BA-4FD3-A866-C5B5C3639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" y="563880"/>
            <a:ext cx="1107948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55A-F49B-5110-9BE8-40F9AE2E6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A306E-7CE7-27A9-319A-45C5E41FB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B70DD-F1BF-0B87-A51B-7F5BA3794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571500"/>
            <a:ext cx="1110996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5602-5DC6-71AB-46D8-76C37741C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4D878-02CA-5151-6706-C89066E87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29E74-30AE-BEBB-1857-C43746026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582930"/>
            <a:ext cx="1152906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1</cp:revision>
  <dcterms:created xsi:type="dcterms:W3CDTF">2024-08-12T16:15:56Z</dcterms:created>
  <dcterms:modified xsi:type="dcterms:W3CDTF">2024-08-12T16:16:14Z</dcterms:modified>
</cp:coreProperties>
</file>