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3" r:id="rId8"/>
    <p:sldId id="264" r:id="rId9"/>
    <p:sldId id="259"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020"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F0040D2-D1F3-4C06-9D1E-77E367283BE8}"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84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40D2-D1F3-4C06-9D1E-77E367283BE8}"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74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40D2-D1F3-4C06-9D1E-77E367283BE8}"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81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40D2-D1F3-4C06-9D1E-77E367283BE8}"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07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040D2-D1F3-4C06-9D1E-77E367283BE8}"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13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40D2-D1F3-4C06-9D1E-77E367283BE8}"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19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040D2-D1F3-4C06-9D1E-77E367283BE8}"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2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040D2-D1F3-4C06-9D1E-77E367283BE8}"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63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040D2-D1F3-4C06-9D1E-77E367283BE8}" type="slidenum">
              <a:rPr lang="en-IN" smtClean="0"/>
              <a:pPr/>
              <a:t>‹#›</a:t>
            </a:fld>
            <a:endParaRPr lang="en-IN"/>
          </a:p>
        </p:txBody>
      </p:sp>
    </p:spTree>
    <p:extLst>
      <p:ext uri="{BB962C8B-B14F-4D97-AF65-F5344CB8AC3E}">
        <p14:creationId xmlns:p14="http://schemas.microsoft.com/office/powerpoint/2010/main" val="100744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874005-D1EB-42ED-8E6F-1021278BFEB8}" type="datetimeFigureOut">
              <a:rPr lang="en-IN" smtClean="0"/>
              <a:pPr/>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040D2-D1F3-4C06-9D1E-77E367283BE8}"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98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874005-D1EB-42ED-8E6F-1021278BFEB8}" type="datetimeFigureOut">
              <a:rPr lang="en-IN" smtClean="0"/>
              <a:pPr/>
              <a:t>08-11-2023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F0040D2-D1F3-4C06-9D1E-77E367283BE8}"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145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874005-D1EB-42ED-8E6F-1021278BFEB8}" type="datetimeFigureOut">
              <a:rPr lang="en-IN" smtClean="0"/>
              <a:pPr/>
              <a:t>08-11-2023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0040D2-D1F3-4C06-9D1E-77E367283BE8}"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69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C050-06A9-DB7A-9BE0-CC57876D6F15}"/>
              </a:ext>
            </a:extLst>
          </p:cNvPr>
          <p:cNvSpPr>
            <a:spLocks noGrp="1"/>
          </p:cNvSpPr>
          <p:nvPr>
            <p:ph type="ctrTitle"/>
          </p:nvPr>
        </p:nvSpPr>
        <p:spPr/>
        <p:txBody>
          <a:bodyPr/>
          <a:lstStyle/>
          <a:p>
            <a:r>
              <a:rPr lang="en-IN" sz="7200" b="1" i="1" dirty="0" err="1">
                <a:solidFill>
                  <a:schemeClr val="bg2">
                    <a:lumMod val="25000"/>
                  </a:schemeClr>
                </a:solidFill>
              </a:rPr>
              <a:t>Quizzy</a:t>
            </a:r>
            <a:r>
              <a:rPr lang="en-IN" dirty="0"/>
              <a:t>	</a:t>
            </a:r>
          </a:p>
        </p:txBody>
      </p:sp>
      <p:sp>
        <p:nvSpPr>
          <p:cNvPr id="4" name="TextBox 3">
            <a:extLst>
              <a:ext uri="{FF2B5EF4-FFF2-40B4-BE49-F238E27FC236}">
                <a16:creationId xmlns:a16="http://schemas.microsoft.com/office/drawing/2014/main" id="{A6335EC9-8EBD-9979-C4EA-D05F22A92D6F}"/>
              </a:ext>
            </a:extLst>
          </p:cNvPr>
          <p:cNvSpPr txBox="1"/>
          <p:nvPr/>
        </p:nvSpPr>
        <p:spPr>
          <a:xfrm>
            <a:off x="385481" y="4177553"/>
            <a:ext cx="4751295" cy="1682512"/>
          </a:xfrm>
          <a:prstGeom prst="rect">
            <a:avLst/>
          </a:prstGeom>
          <a:solidFill>
            <a:srgbClr val="FFC000"/>
          </a:solidFill>
        </p:spPr>
        <p:txBody>
          <a:bodyPr wrap="square" rtlCol="0">
            <a:spAutoFit/>
          </a:bodyPr>
          <a:lstStyle/>
          <a:p>
            <a:pPr marL="71755">
              <a:spcBef>
                <a:spcPts val="5"/>
              </a:spcBef>
              <a:spcAft>
                <a:spcPts val="0"/>
              </a:spcAft>
              <a:tabLst>
                <a:tab pos="4537710" algn="l"/>
              </a:tabLst>
            </a:pPr>
            <a:r>
              <a:rPr lang="en-US" sz="1800" dirty="0">
                <a:effectLst/>
                <a:latin typeface="Times New Roman" panose="02020603050405020304" pitchFamily="18" charset="0"/>
                <a:ea typeface="Times New Roman" panose="02020603050405020304" pitchFamily="18" charset="0"/>
              </a:rPr>
              <a:t>Submitted</a:t>
            </a:r>
            <a:r>
              <a:rPr lang="en-US" sz="1800" spc="-4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by:</a:t>
            </a:r>
          </a:p>
          <a:p>
            <a:pPr marL="71755">
              <a:spcBef>
                <a:spcPts val="5"/>
              </a:spcBef>
              <a:spcAft>
                <a:spcPts val="0"/>
              </a:spcAft>
              <a:tabLst>
                <a:tab pos="4537710" algn="l"/>
              </a:tabLst>
            </a:pPr>
            <a:r>
              <a:rPr lang="en-US" spc="-25" dirty="0">
                <a:latin typeface="Times New Roman" panose="02020603050405020304" pitchFamily="18" charset="0"/>
                <a:ea typeface="Times New Roman" panose="02020603050405020304" pitchFamily="18" charset="0"/>
              </a:rPr>
              <a:t>Jeevesh </a:t>
            </a:r>
            <a:r>
              <a:rPr lang="en-US" sz="1800" spc="-10" dirty="0">
                <a:effectLst/>
                <a:latin typeface="Times New Roman" panose="02020603050405020304" pitchFamily="18" charset="0"/>
                <a:ea typeface="Times New Roman" panose="02020603050405020304" pitchFamily="18" charset="0"/>
              </a:rPr>
              <a:t>Chawla(23/CS/191) </a:t>
            </a:r>
          </a:p>
          <a:p>
            <a:pPr marL="71755">
              <a:spcBef>
                <a:spcPts val="5"/>
              </a:spcBef>
              <a:spcAft>
                <a:spcPts val="0"/>
              </a:spcAft>
              <a:tabLst>
                <a:tab pos="4537710" algn="l"/>
              </a:tabLst>
            </a:pPr>
            <a:r>
              <a:rPr lang="en-US" sz="1800" spc="-10" dirty="0">
                <a:effectLst/>
                <a:latin typeface="Times New Roman" panose="02020603050405020304" pitchFamily="18" charset="0"/>
                <a:ea typeface="Times New Roman" panose="02020603050405020304" pitchFamily="18" charset="0"/>
              </a:rPr>
              <a:t>Himanshu Gupta(23/CS/175)</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1755">
              <a:spcBef>
                <a:spcPts val="1560"/>
              </a:spcBef>
              <a:spcAft>
                <a:spcPts val="0"/>
              </a:spcAft>
            </a:pPr>
            <a:r>
              <a:rPr lang="en-US" sz="1800" dirty="0">
                <a:effectLst/>
                <a:latin typeface="Times New Roman" panose="02020603050405020304" pitchFamily="18" charset="0"/>
                <a:ea typeface="Times New Roman" panose="02020603050405020304" pitchFamily="18" charset="0"/>
              </a:rPr>
              <a:t>(Batch-CSE3,</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baseline="30000" dirty="0">
                <a:effectLst/>
                <a:latin typeface="Times New Roman" panose="02020603050405020304" pitchFamily="18" charset="0"/>
                <a:ea typeface="Times New Roman" panose="02020603050405020304" pitchFamily="18" charset="0"/>
              </a:rPr>
              <a:t>st</a:t>
            </a:r>
            <a:r>
              <a:rPr lang="en-US" sz="1800" spc="-1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Semester)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DACF7BA-BCE9-9EAB-278E-AA40F6B34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8295" y="33675"/>
            <a:ext cx="2552694" cy="2552694"/>
          </a:xfrm>
          <a:prstGeom prst="rect">
            <a:avLst/>
          </a:prstGeom>
        </p:spPr>
      </p:pic>
    </p:spTree>
    <p:extLst>
      <p:ext uri="{BB962C8B-B14F-4D97-AF65-F5344CB8AC3E}">
        <p14:creationId xmlns:p14="http://schemas.microsoft.com/office/powerpoint/2010/main" val="399249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slide-01.jpg"/>
          <p:cNvPicPr>
            <a:picLocks noChangeAspect="1"/>
          </p:cNvPicPr>
          <p:nvPr/>
        </p:nvPicPr>
        <p:blipFill>
          <a:blip r:embed="rId2"/>
          <a:stretch>
            <a:fillRect/>
          </a:stretch>
        </p:blipFill>
        <p:spPr>
          <a:xfrm>
            <a:off x="0" y="0"/>
            <a:ext cx="12192000" cy="6026369"/>
          </a:xfrm>
          <a:prstGeom prst="rect">
            <a:avLst/>
          </a:prstGeom>
        </p:spPr>
      </p:pic>
      <p:sp>
        <p:nvSpPr>
          <p:cNvPr id="4" name="TextBox 3"/>
          <p:cNvSpPr txBox="1"/>
          <p:nvPr/>
        </p:nvSpPr>
        <p:spPr>
          <a:xfrm>
            <a:off x="9002110" y="5407574"/>
            <a:ext cx="3189890" cy="769441"/>
          </a:xfrm>
          <a:prstGeom prst="rect">
            <a:avLst/>
          </a:prstGeom>
          <a:blipFill>
            <a:blip r:embed="rId3"/>
            <a:tile tx="0" ty="0" sx="100000" sy="100000" flip="none" algn="tl"/>
          </a:blipFill>
        </p:spPr>
        <p:txBody>
          <a:bodyPr wrap="square" rtlCol="0">
            <a:spAutoFit/>
          </a:bodyPr>
          <a:lstStyle/>
          <a:p>
            <a:r>
              <a:rPr lang="en-US" sz="2200" b="1" dirty="0" err="1"/>
              <a:t>Jeevesh</a:t>
            </a:r>
            <a:r>
              <a:rPr lang="en-US" sz="2200" b="1" dirty="0"/>
              <a:t> Chawla </a:t>
            </a:r>
          </a:p>
          <a:p>
            <a:r>
              <a:rPr lang="en-US" sz="2200" b="1" dirty="0" err="1"/>
              <a:t>Himanshu</a:t>
            </a:r>
            <a:r>
              <a:rPr lang="en-US" sz="2200" b="1" dirty="0"/>
              <a:t> 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687A-CFD7-15A9-166C-BE7CC50720DC}"/>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DACF93F2-5F54-A520-8B13-64739113E2E6}"/>
              </a:ext>
            </a:extLst>
          </p:cNvPr>
          <p:cNvSpPr>
            <a:spLocks noGrp="1"/>
          </p:cNvSpPr>
          <p:nvPr>
            <p:ph idx="1"/>
          </p:nvPr>
        </p:nvSpPr>
        <p:spPr/>
        <p:txBody>
          <a:bodyPr>
            <a:normAutofit fontScale="25000" lnSpcReduction="20000"/>
          </a:bodyPr>
          <a:lstStyle/>
          <a:p>
            <a:pPr algn="just"/>
            <a:r>
              <a:rPr lang="en-US" sz="6400" dirty="0">
                <a:effectLst/>
                <a:latin typeface="Times New Roman" panose="02020603050405020304" pitchFamily="18" charset="0"/>
                <a:ea typeface="Times New Roman" panose="02020603050405020304" pitchFamily="18" charset="0"/>
              </a:rPr>
              <a:t>Quizzes can be used for assessment, testing students' knowledge, and reinforcing learning. </a:t>
            </a:r>
            <a:endParaRPr lang="en-IN" sz="6400" dirty="0">
              <a:effectLst/>
              <a:latin typeface="Times New Roman" panose="02020603050405020304" pitchFamily="18" charset="0"/>
              <a:ea typeface="Times New Roman" panose="02020603050405020304" pitchFamily="18" charset="0"/>
            </a:endParaRPr>
          </a:p>
          <a:p>
            <a:pPr algn="just"/>
            <a:r>
              <a:rPr lang="en-US" sz="6400" dirty="0">
                <a:effectLst/>
                <a:latin typeface="Times New Roman" panose="02020603050405020304" pitchFamily="18" charset="0"/>
                <a:ea typeface="Times New Roman" panose="02020603050405020304" pitchFamily="18" charset="0"/>
              </a:rPr>
              <a:t>Online quizzes help assess employees' understanding of training materials. In marketing, quizzes engage users and provide personalized content or product recommendations. </a:t>
            </a:r>
            <a:endParaRPr lang="en-IN" sz="6400" dirty="0">
              <a:effectLst/>
              <a:latin typeface="Times New Roman" panose="02020603050405020304" pitchFamily="18" charset="0"/>
              <a:ea typeface="Times New Roman" panose="02020603050405020304" pitchFamily="18" charset="0"/>
            </a:endParaRPr>
          </a:p>
          <a:p>
            <a:pPr algn="just"/>
            <a:r>
              <a:rPr lang="en-US" sz="6400" dirty="0">
                <a:effectLst/>
                <a:latin typeface="Times New Roman" panose="02020603050405020304" pitchFamily="18" charset="0"/>
                <a:ea typeface="Times New Roman" panose="02020603050405020304" pitchFamily="18" charset="0"/>
              </a:rPr>
              <a:t>Online quizzes can gather data and opinions from a broad audience. Quizzes for entertainment are popular, often found in social media and on websites. </a:t>
            </a:r>
            <a:endParaRPr lang="en-IN" sz="6400" dirty="0">
              <a:effectLst/>
              <a:latin typeface="Times New Roman" panose="02020603050405020304" pitchFamily="18" charset="0"/>
              <a:ea typeface="Times New Roman" panose="02020603050405020304" pitchFamily="18" charset="0"/>
            </a:endParaRPr>
          </a:p>
          <a:p>
            <a:pPr algn="just"/>
            <a:r>
              <a:rPr lang="en-US" sz="6400" dirty="0">
                <a:effectLst/>
                <a:latin typeface="Times New Roman" panose="02020603050405020304" pitchFamily="18" charset="0"/>
                <a:ea typeface="Times New Roman" panose="02020603050405020304" pitchFamily="18" charset="0"/>
              </a:rPr>
              <a:t>Whether it's for learning, marketing, data collection, or entertainment, online quizzes offer an interactive way to engage users and achieve specific goals. </a:t>
            </a:r>
            <a:endParaRPr lang="en-IN" sz="6400" dirty="0">
              <a:effectLst/>
              <a:latin typeface="Times New Roman" panose="02020603050405020304" pitchFamily="18" charset="0"/>
              <a:ea typeface="Times New Roman" panose="02020603050405020304" pitchFamily="18" charset="0"/>
            </a:endParaRPr>
          </a:p>
          <a:p>
            <a:pPr algn="just"/>
            <a:r>
              <a:rPr lang="en-US" sz="6400" dirty="0">
                <a:effectLst/>
                <a:latin typeface="Times New Roman" panose="02020603050405020304" pitchFamily="18" charset="0"/>
                <a:ea typeface="Times New Roman" panose="02020603050405020304" pitchFamily="18" charset="0"/>
              </a:rPr>
              <a:t>We</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create</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our</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project</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with</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help</a:t>
            </a:r>
            <a:r>
              <a:rPr lang="en-US" sz="6400" spc="-4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HTML</a:t>
            </a:r>
            <a:r>
              <a:rPr lang="en-US" sz="6400" spc="-5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CSS.</a:t>
            </a:r>
            <a:r>
              <a:rPr lang="en-US" sz="6400" spc="-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This</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extension</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is</a:t>
            </a:r>
            <a:r>
              <a:rPr lang="en-US" sz="6400" spc="-4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very</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useful</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today’s world and also have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applications in different fields.</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chrome</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extension fulfill almost all need</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user</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but</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there</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are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also</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some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future</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scope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which</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would</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like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add</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it</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future.</a:t>
            </a:r>
            <a:endParaRPr lang="en-IN" sz="6400" dirty="0">
              <a:effectLst/>
              <a:latin typeface="Times New Roman" panose="02020603050405020304" pitchFamily="18" charset="0"/>
              <a:ea typeface="Times New Roman" panose="02020603050405020304" pitchFamily="18" charset="0"/>
            </a:endParaRPr>
          </a:p>
          <a:p>
            <a:pPr marL="0" indent="0">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910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7B56-D888-0C12-C06D-15A44DA13CF6}"/>
              </a:ext>
            </a:extLst>
          </p:cNvPr>
          <p:cNvSpPr>
            <a:spLocks noGrp="1"/>
          </p:cNvSpPr>
          <p:nvPr>
            <p:ph type="title"/>
          </p:nvPr>
        </p:nvSpPr>
        <p:spPr/>
        <p:txBody>
          <a:bodyPr/>
          <a:lstStyle/>
          <a:p>
            <a:r>
              <a:rPr lang="en-US" sz="2800" dirty="0">
                <a:effectLst/>
                <a:latin typeface="Times New Roman" panose="02020603050405020304" pitchFamily="18" charset="0"/>
                <a:ea typeface="Times New Roman" panose="02020603050405020304" pitchFamily="18" charset="0"/>
              </a:rPr>
              <a:t>UTILITIES AND TECHNOLOGIES USED</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AAD1A47-0430-4993-666A-025884CD0255}"/>
              </a:ext>
            </a:extLst>
          </p:cNvPr>
          <p:cNvSpPr>
            <a:spLocks noGrp="1"/>
          </p:cNvSpPr>
          <p:nvPr>
            <p:ph idx="1"/>
          </p:nvPr>
        </p:nvSpPr>
        <p:spPr/>
        <p:txBody>
          <a:bodyPr>
            <a:normAutofit/>
          </a:bodyPr>
          <a:lstStyle/>
          <a:p>
            <a:pPr algn="just"/>
            <a:r>
              <a:rPr lang="en-US" sz="1800" dirty="0">
                <a:effectLst/>
                <a:latin typeface="Times New Roman" panose="02020603050405020304" pitchFamily="18" charset="0"/>
                <a:ea typeface="Times New Roman" panose="02020603050405020304" pitchFamily="18" charset="0"/>
              </a:rPr>
              <a:t>In the project we have used Visual Studio Code for writing code and saving it for future requirements. All directories and files are saved there and we will provide a derive link for the same.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For creating this chrome extension I have used HTML and CSS and JS. HTML is used for creating a skeleton of our extension. HTML helps in adding images, documents with headings, text, tables, lists, photos, etc. Retrieve online information via hypertext links, at the click of a button. All features button our added using HTML.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CSS is cascading style sheet which is used here for adding design and making it more stylish. So that it looks more attractive and whoever is watching the site take more intersect.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5355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DD57-01B1-4C61-A712-36701D1F4BAF}"/>
              </a:ext>
            </a:extLst>
          </p:cNvPr>
          <p:cNvSpPr>
            <a:spLocks noGrp="1"/>
          </p:cNvSpPr>
          <p:nvPr>
            <p:ph type="title"/>
          </p:nvPr>
        </p:nvSpPr>
        <p:spPr/>
        <p:txBody>
          <a:bodyPr>
            <a:normAutofit/>
          </a:bodyPr>
          <a:lstStyle/>
          <a:p>
            <a:r>
              <a:rPr lang="en-IN" sz="2800" dirty="0"/>
              <a:t>About the project</a:t>
            </a:r>
          </a:p>
        </p:txBody>
      </p:sp>
      <p:sp>
        <p:nvSpPr>
          <p:cNvPr id="3" name="Content Placeholder 2">
            <a:extLst>
              <a:ext uri="{FF2B5EF4-FFF2-40B4-BE49-F238E27FC236}">
                <a16:creationId xmlns:a16="http://schemas.microsoft.com/office/drawing/2014/main" id="{88C1413B-ADA8-09DA-1AB2-CC2AD0059C8E}"/>
              </a:ext>
            </a:extLst>
          </p:cNvPr>
          <p:cNvSpPr>
            <a:spLocks noGrp="1"/>
          </p:cNvSpPr>
          <p:nvPr>
            <p:ph idx="1"/>
          </p:nvPr>
        </p:nvSpPr>
        <p:spPr/>
        <p:txBody>
          <a:bodyPr>
            <a:normAutofit/>
          </a:bodyPr>
          <a:lstStyle/>
          <a:p>
            <a:r>
              <a:rPr lang="en-US" sz="1600" dirty="0"/>
              <a:t>HTML Structure: Create an HTML file for your </a:t>
            </a:r>
            <a:r>
              <a:rPr lang="en-US" sz="1600" dirty="0" err="1"/>
              <a:t>quiz.Define</a:t>
            </a:r>
            <a:r>
              <a:rPr lang="en-US" sz="1600" dirty="0"/>
              <a:t> the structure of your quiz, including questions and answer choices. Use HTML elements like &lt;div&gt;, &lt;h1&gt;, &lt;p&gt;, &lt;</a:t>
            </a:r>
            <a:r>
              <a:rPr lang="en-US" sz="1600" dirty="0" err="1"/>
              <a:t>ul</a:t>
            </a:r>
            <a:r>
              <a:rPr lang="en-US" sz="1600" dirty="0"/>
              <a:t>&gt;, and &lt;li&gt;.</a:t>
            </a:r>
          </a:p>
          <a:p>
            <a:r>
              <a:rPr lang="en-US" sz="1600" dirty="0"/>
              <a:t>CSS </a:t>
            </a:r>
            <a:r>
              <a:rPr lang="en-US" sz="1600" dirty="0" err="1"/>
              <a:t>Styling:Style</a:t>
            </a:r>
            <a:r>
              <a:rPr lang="en-US" sz="1600" dirty="0"/>
              <a:t> your quiz using CSS to make it visually </a:t>
            </a:r>
            <a:r>
              <a:rPr lang="en-US" sz="1600" dirty="0" err="1"/>
              <a:t>appealing.Use</a:t>
            </a:r>
            <a:r>
              <a:rPr lang="en-US" sz="1600" dirty="0"/>
              <a:t> CSS to format questions, answer choices, and buttons.</a:t>
            </a:r>
          </a:p>
          <a:p>
            <a:r>
              <a:rPr lang="en-US" sz="1600" dirty="0"/>
              <a:t>JavaScript for Quiz </a:t>
            </a:r>
            <a:r>
              <a:rPr lang="en-US" sz="1600" dirty="0" err="1"/>
              <a:t>Logic:Use</a:t>
            </a:r>
            <a:r>
              <a:rPr lang="en-US" sz="1600" dirty="0"/>
              <a:t> JavaScript to handle the quiz logic.</a:t>
            </a:r>
            <a:endParaRPr lang="en-IN" sz="1600" dirty="0"/>
          </a:p>
        </p:txBody>
      </p:sp>
    </p:spTree>
    <p:extLst>
      <p:ext uri="{BB962C8B-B14F-4D97-AF65-F5344CB8AC3E}">
        <p14:creationId xmlns:p14="http://schemas.microsoft.com/office/powerpoint/2010/main" val="58529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A25E-71C7-AD17-5E52-64A3AE2CC7B0}"/>
              </a:ext>
            </a:extLst>
          </p:cNvPr>
          <p:cNvSpPr>
            <a:spLocks noGrp="1"/>
          </p:cNvSpPr>
          <p:nvPr>
            <p:ph type="title"/>
          </p:nvPr>
        </p:nvSpPr>
        <p:spPr/>
        <p:txBody>
          <a:bodyPr>
            <a:normAutofit/>
          </a:bodyPr>
          <a:lstStyle/>
          <a:p>
            <a:r>
              <a:rPr lang="en-IN" sz="2800" dirty="0"/>
              <a:t>Little about languages used</a:t>
            </a:r>
          </a:p>
        </p:txBody>
      </p:sp>
      <p:sp>
        <p:nvSpPr>
          <p:cNvPr id="3" name="Content Placeholder 2">
            <a:extLst>
              <a:ext uri="{FF2B5EF4-FFF2-40B4-BE49-F238E27FC236}">
                <a16:creationId xmlns:a16="http://schemas.microsoft.com/office/drawing/2014/main" id="{F15944CA-80FD-FD80-E279-34F72C2BD848}"/>
              </a:ext>
            </a:extLst>
          </p:cNvPr>
          <p:cNvSpPr>
            <a:spLocks noGrp="1"/>
          </p:cNvSpPr>
          <p:nvPr>
            <p:ph idx="1"/>
          </p:nvPr>
        </p:nvSpPr>
        <p:spPr/>
        <p:txBody>
          <a:bodyPr/>
          <a:lstStyle/>
          <a:p>
            <a:r>
              <a:rPr lang="en-US" sz="1600" dirty="0"/>
              <a:t>HTML (Hypertext Markup Language): HTML is the backbone of web content. It's used to structure and organize the content on a web page. HTML uses tags to define elements like headings, paragraphs, images, links, and more. It provides the structure and semantics of a web page.</a:t>
            </a:r>
          </a:p>
          <a:p>
            <a:r>
              <a:rPr lang="en-US" sz="1600" dirty="0"/>
              <a:t>CSS (Cascading Style Sheets): CSS is responsible for the presentation and styling of web content. It allows you to control the layout, colors, fonts, and design of HTML elements. CSS rules define how elements should look on a page, separating design from content.</a:t>
            </a:r>
          </a:p>
          <a:p>
            <a:r>
              <a:rPr lang="en-US" sz="1600" dirty="0"/>
              <a:t>JavaScript: JavaScript is a versatile scripting language used for adding interactivity and functionality to web pages. It enables dynamic features like form validation, animations, and responsive behavior. JavaScript can interact with the HTML and CSS of a page, making it interactive and responsive to user actions.</a:t>
            </a:r>
          </a:p>
          <a:p>
            <a:endParaRPr lang="en-IN" dirty="0"/>
          </a:p>
        </p:txBody>
      </p:sp>
    </p:spTree>
    <p:extLst>
      <p:ext uri="{BB962C8B-B14F-4D97-AF65-F5344CB8AC3E}">
        <p14:creationId xmlns:p14="http://schemas.microsoft.com/office/powerpoint/2010/main" val="91810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A90B-4292-657D-8D30-EF3A9FB83BBC}"/>
              </a:ext>
            </a:extLst>
          </p:cNvPr>
          <p:cNvSpPr>
            <a:spLocks noGrp="1"/>
          </p:cNvSpPr>
          <p:nvPr>
            <p:ph type="title"/>
          </p:nvPr>
        </p:nvSpPr>
        <p:spPr/>
        <p:txBody>
          <a:bodyPr/>
          <a:lstStyle/>
          <a:p>
            <a:r>
              <a:rPr lang="en-IN" dirty="0"/>
              <a:t>Working and functionalities: Screenshots</a:t>
            </a:r>
          </a:p>
        </p:txBody>
      </p:sp>
      <p:pic>
        <p:nvPicPr>
          <p:cNvPr id="5" name="Picture 4">
            <a:extLst>
              <a:ext uri="{FF2B5EF4-FFF2-40B4-BE49-F238E27FC236}">
                <a16:creationId xmlns:a16="http://schemas.microsoft.com/office/drawing/2014/main" id="{CA73B217-9CAC-62E7-DF39-5B6F66333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0866"/>
            <a:ext cx="8588188" cy="3859628"/>
          </a:xfrm>
          <a:prstGeom prst="rect">
            <a:avLst/>
          </a:prstGeom>
        </p:spPr>
      </p:pic>
      <p:sp>
        <p:nvSpPr>
          <p:cNvPr id="6" name="TextBox 5">
            <a:extLst>
              <a:ext uri="{FF2B5EF4-FFF2-40B4-BE49-F238E27FC236}">
                <a16:creationId xmlns:a16="http://schemas.microsoft.com/office/drawing/2014/main" id="{50046077-4C9F-CAAB-A9A3-9DAF246F690A}"/>
              </a:ext>
            </a:extLst>
          </p:cNvPr>
          <p:cNvSpPr txBox="1"/>
          <p:nvPr/>
        </p:nvSpPr>
        <p:spPr>
          <a:xfrm>
            <a:off x="9018495" y="2537012"/>
            <a:ext cx="2788023" cy="2246769"/>
          </a:xfrm>
          <a:prstGeom prst="rect">
            <a:avLst/>
          </a:prstGeom>
          <a:noFill/>
        </p:spPr>
        <p:txBody>
          <a:bodyPr wrap="square" rtlCol="0">
            <a:spAutoFit/>
          </a:bodyPr>
          <a:lstStyle/>
          <a:p>
            <a:r>
              <a:rPr lang="en-IN" sz="2800" dirty="0"/>
              <a:t>Welcome to </a:t>
            </a:r>
            <a:r>
              <a:rPr lang="en-IN" sz="2800" dirty="0" err="1"/>
              <a:t>Quizzy</a:t>
            </a:r>
            <a:r>
              <a:rPr lang="en-IN" sz="2800" dirty="0"/>
              <a:t>:</a:t>
            </a:r>
          </a:p>
          <a:p>
            <a:endParaRPr lang="en-IN" sz="2800" dirty="0"/>
          </a:p>
          <a:p>
            <a:r>
              <a:rPr lang="en-IN" sz="2800" dirty="0"/>
              <a:t>Screenshot of the start of the quiz</a:t>
            </a:r>
          </a:p>
        </p:txBody>
      </p:sp>
    </p:spTree>
    <p:extLst>
      <p:ext uri="{BB962C8B-B14F-4D97-AF65-F5344CB8AC3E}">
        <p14:creationId xmlns:p14="http://schemas.microsoft.com/office/powerpoint/2010/main" val="24571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7B2CEC-E3AD-9D83-05DC-030C5771D71D}"/>
              </a:ext>
            </a:extLst>
          </p:cNvPr>
          <p:cNvSpPr>
            <a:spLocks noGrp="1"/>
          </p:cNvSpPr>
          <p:nvPr>
            <p:ph type="title"/>
          </p:nvPr>
        </p:nvSpPr>
        <p:spPr>
          <a:xfrm>
            <a:off x="1451579" y="804519"/>
            <a:ext cx="9603275" cy="1049235"/>
          </a:xfrm>
        </p:spPr>
        <p:txBody>
          <a:bodyPr/>
          <a:lstStyle/>
          <a:p>
            <a:r>
              <a:rPr lang="en-IN" dirty="0"/>
              <a:t>Working and functionalities: Screenshots</a:t>
            </a:r>
          </a:p>
        </p:txBody>
      </p:sp>
      <p:pic>
        <p:nvPicPr>
          <p:cNvPr id="6" name="Picture 5">
            <a:extLst>
              <a:ext uri="{FF2B5EF4-FFF2-40B4-BE49-F238E27FC236}">
                <a16:creationId xmlns:a16="http://schemas.microsoft.com/office/drawing/2014/main" id="{CB4AE83F-5CF4-7C0A-F208-2C884C158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6797"/>
            <a:ext cx="8946776" cy="4116684"/>
          </a:xfrm>
          <a:prstGeom prst="rect">
            <a:avLst/>
          </a:prstGeom>
        </p:spPr>
      </p:pic>
      <p:sp>
        <p:nvSpPr>
          <p:cNvPr id="7" name="TextBox 6">
            <a:extLst>
              <a:ext uri="{FF2B5EF4-FFF2-40B4-BE49-F238E27FC236}">
                <a16:creationId xmlns:a16="http://schemas.microsoft.com/office/drawing/2014/main" id="{B6430160-33E6-306A-6952-9584B418E92A}"/>
              </a:ext>
            </a:extLst>
          </p:cNvPr>
          <p:cNvSpPr txBox="1"/>
          <p:nvPr/>
        </p:nvSpPr>
        <p:spPr>
          <a:xfrm>
            <a:off x="9152965" y="2904565"/>
            <a:ext cx="2788023" cy="1384995"/>
          </a:xfrm>
          <a:prstGeom prst="rect">
            <a:avLst/>
          </a:prstGeom>
          <a:noFill/>
        </p:spPr>
        <p:txBody>
          <a:bodyPr wrap="square" rtlCol="0">
            <a:spAutoFit/>
          </a:bodyPr>
          <a:lstStyle/>
          <a:p>
            <a:pPr marL="457200"/>
            <a:r>
              <a:rPr lang="en-US" sz="2800" b="1" dirty="0">
                <a:effectLst/>
                <a:latin typeface="Times New Roman" panose="02020603050405020304" pitchFamily="18" charset="0"/>
                <a:ea typeface="Times New Roman" panose="02020603050405020304" pitchFamily="18" charset="0"/>
              </a:rPr>
              <a:t>Display of the first question of the Quiz</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61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52E4D6-B66B-8D40-0D7E-9CC949598F25}"/>
              </a:ext>
            </a:extLst>
          </p:cNvPr>
          <p:cNvSpPr>
            <a:spLocks noGrp="1"/>
          </p:cNvSpPr>
          <p:nvPr>
            <p:ph type="title"/>
          </p:nvPr>
        </p:nvSpPr>
        <p:spPr>
          <a:xfrm>
            <a:off x="1451579" y="804519"/>
            <a:ext cx="9603275" cy="1049235"/>
          </a:xfrm>
        </p:spPr>
        <p:txBody>
          <a:bodyPr/>
          <a:lstStyle/>
          <a:p>
            <a:r>
              <a:rPr lang="en-IN" dirty="0"/>
              <a:t>Working and functionalities: Screenshots</a:t>
            </a:r>
          </a:p>
        </p:txBody>
      </p:sp>
      <p:pic>
        <p:nvPicPr>
          <p:cNvPr id="6" name="Picture 5">
            <a:extLst>
              <a:ext uri="{FF2B5EF4-FFF2-40B4-BE49-F238E27FC236}">
                <a16:creationId xmlns:a16="http://schemas.microsoft.com/office/drawing/2014/main" id="{92A13E80-FFAC-5A5C-33C6-F6ACC00F4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470"/>
            <a:ext cx="8892988" cy="4106012"/>
          </a:xfrm>
          <a:prstGeom prst="rect">
            <a:avLst/>
          </a:prstGeom>
        </p:spPr>
      </p:pic>
      <p:sp>
        <p:nvSpPr>
          <p:cNvPr id="7" name="TextBox 6">
            <a:extLst>
              <a:ext uri="{FF2B5EF4-FFF2-40B4-BE49-F238E27FC236}">
                <a16:creationId xmlns:a16="http://schemas.microsoft.com/office/drawing/2014/main" id="{8BA20547-E4E6-E4BF-F31B-617905BBF745}"/>
              </a:ext>
            </a:extLst>
          </p:cNvPr>
          <p:cNvSpPr txBox="1"/>
          <p:nvPr/>
        </p:nvSpPr>
        <p:spPr>
          <a:xfrm>
            <a:off x="9152965" y="2474259"/>
            <a:ext cx="2788023" cy="2092881"/>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Display of the Correct and Incorrect Answer</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098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D24A-06CB-A654-1325-DFEE72BF2328}"/>
              </a:ext>
            </a:extLst>
          </p:cNvPr>
          <p:cNvSpPr>
            <a:spLocks noGrp="1"/>
          </p:cNvSpPr>
          <p:nvPr>
            <p:ph type="title"/>
          </p:nvPr>
        </p:nvSpPr>
        <p:spPr/>
        <p:txBody>
          <a:bodyPr/>
          <a:lstStyle/>
          <a:p>
            <a:r>
              <a:rPr lang="en-US" sz="2800" dirty="0">
                <a:effectLst/>
                <a:latin typeface="Times New Roman" panose="02020603050405020304" pitchFamily="18" charset="0"/>
                <a:ea typeface="Times New Roman" panose="02020603050405020304" pitchFamily="18" charset="0"/>
              </a:rPr>
              <a:t>Future Scope and Conclusions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9BDD34-1F6D-D159-6201-046E06A6584A}"/>
              </a:ext>
            </a:extLst>
          </p:cNvPr>
          <p:cNvSpPr>
            <a:spLocks noGrp="1"/>
          </p:cNvSpPr>
          <p:nvPr>
            <p:ph idx="1"/>
          </p:nvPr>
        </p:nvSpPr>
        <p:spPr/>
        <p:txBody>
          <a:bodyPr>
            <a:normAutofit fontScale="85000" lnSpcReduction="10000"/>
          </a:bodyPr>
          <a:lstStyle/>
          <a:p>
            <a:pPr algn="just"/>
            <a:r>
              <a:rPr lang="en-US" sz="1900" dirty="0">
                <a:effectLst/>
                <a:latin typeface="Times New Roman" panose="02020603050405020304" pitchFamily="18" charset="0"/>
                <a:ea typeface="Times New Roman" panose="02020603050405020304" pitchFamily="18" charset="0"/>
              </a:rPr>
              <a:t>Quizzes will get smarter with the help of computers and fancy tech. They'll know you better and give you more accurate questions. </a:t>
            </a:r>
            <a:endParaRPr lang="en-IN" sz="1900" dirty="0">
              <a:effectLst/>
              <a:latin typeface="Times New Roman" panose="02020603050405020304" pitchFamily="18" charset="0"/>
              <a:ea typeface="Times New Roman" panose="02020603050405020304" pitchFamily="18" charset="0"/>
            </a:endParaRPr>
          </a:p>
          <a:p>
            <a:pPr algn="just"/>
            <a:r>
              <a:rPr lang="en-US" sz="1900" dirty="0">
                <a:effectLst/>
                <a:latin typeface="Times New Roman" panose="02020603050405020304" pitchFamily="18" charset="0"/>
                <a:ea typeface="Times New Roman" panose="02020603050405020304" pitchFamily="18" charset="0"/>
              </a:rPr>
              <a:t>Quizzes will become like games. You can win prizes, compete with others, and have a blast while learning. </a:t>
            </a:r>
            <a:endParaRPr lang="en-IN" sz="1900" dirty="0">
              <a:effectLst/>
              <a:latin typeface="Times New Roman" panose="02020603050405020304" pitchFamily="18" charset="0"/>
              <a:ea typeface="Times New Roman" panose="02020603050405020304" pitchFamily="18" charset="0"/>
            </a:endParaRPr>
          </a:p>
          <a:p>
            <a:pPr algn="just"/>
            <a:r>
              <a:rPr lang="en-US" sz="1900" dirty="0">
                <a:effectLst/>
                <a:latin typeface="Times New Roman" panose="02020603050405020304" pitchFamily="18" charset="0"/>
                <a:ea typeface="Times New Roman" panose="02020603050405020304" pitchFamily="18" charset="0"/>
              </a:rPr>
              <a:t>Schools and online learning will use quizzes more to help you learn new stuff and practice what you know. </a:t>
            </a:r>
            <a:endParaRPr lang="en-IN" sz="1900" dirty="0">
              <a:effectLst/>
              <a:latin typeface="Times New Roman" panose="02020603050405020304" pitchFamily="18" charset="0"/>
              <a:ea typeface="Times New Roman" panose="02020603050405020304" pitchFamily="18" charset="0"/>
            </a:endParaRPr>
          </a:p>
          <a:p>
            <a:pPr algn="just"/>
            <a:r>
              <a:rPr lang="en-US" sz="1900" dirty="0">
                <a:effectLst/>
                <a:latin typeface="Times New Roman" panose="02020603050405020304" pitchFamily="18" charset="0"/>
                <a:ea typeface="Times New Roman" panose="02020603050405020304" pitchFamily="18" charset="0"/>
              </a:rPr>
              <a:t>You'll find quizzes for all kinds of interests and jobs, from cooking to space exploration. </a:t>
            </a:r>
            <a:endParaRPr lang="en-IN" sz="1900" dirty="0">
              <a:effectLst/>
              <a:latin typeface="Times New Roman" panose="02020603050405020304" pitchFamily="18" charset="0"/>
              <a:ea typeface="Times New Roman" panose="02020603050405020304" pitchFamily="18" charset="0"/>
            </a:endParaRPr>
          </a:p>
          <a:p>
            <a:pPr algn="just"/>
            <a:r>
              <a:rPr lang="en-US" sz="1900" dirty="0">
                <a:effectLst/>
                <a:latin typeface="Times New Roman" panose="02020603050405020304" pitchFamily="18" charset="0"/>
                <a:ea typeface="Times New Roman" panose="02020603050405020304" pitchFamily="18" charset="0"/>
              </a:rPr>
              <a:t>The info collected from quizzes will help quiz makers make them better and more personal for you. </a:t>
            </a:r>
            <a:endParaRPr lang="en-IN" sz="1900" dirty="0">
              <a:effectLst/>
              <a:latin typeface="Times New Roman" panose="02020603050405020304" pitchFamily="18" charset="0"/>
              <a:ea typeface="Times New Roman" panose="02020603050405020304" pitchFamily="18" charset="0"/>
            </a:endParaRPr>
          </a:p>
          <a:p>
            <a:pPr algn="just"/>
            <a:r>
              <a:rPr lang="en-US" sz="1900" dirty="0">
                <a:effectLst/>
                <a:latin typeface="Times New Roman" panose="02020603050405020304" pitchFamily="18" charset="0"/>
                <a:ea typeface="Times New Roman" panose="02020603050405020304" pitchFamily="18" charset="0"/>
              </a:rPr>
              <a:t>In simple words, quizzes are getting cooler, more fun, and super useful for learning and having a good time.</a:t>
            </a:r>
            <a:endParaRPr lang="en-IN" sz="1900" dirty="0">
              <a:effectLst/>
              <a:latin typeface="Times New Roman" panose="02020603050405020304" pitchFamily="18" charset="0"/>
              <a:ea typeface="Times New Roman" panose="02020603050405020304" pitchFamily="18" charset="0"/>
            </a:endParaRPr>
          </a:p>
          <a:p>
            <a:pPr marL="0" indent="0" algn="just">
              <a:buNone/>
            </a:pPr>
            <a:r>
              <a:rPr lang="en-US" sz="1900" b="1" dirty="0">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70523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95</TotalTime>
  <Words>384</Words>
  <Application>Microsoft Office PowerPoint</Application>
  <PresentationFormat>Widescreen</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Quizzy </vt:lpstr>
      <vt:lpstr>introduction</vt:lpstr>
      <vt:lpstr>UTILITIES AND TECHNOLOGIES USED </vt:lpstr>
      <vt:lpstr>About the project</vt:lpstr>
      <vt:lpstr>Little about languages used</vt:lpstr>
      <vt:lpstr>Working and functionalities: Screenshots</vt:lpstr>
      <vt:lpstr>Working and functionalities: Screenshots</vt:lpstr>
      <vt:lpstr>Working and functionalities: Screenshots</vt:lpstr>
      <vt:lpstr>Future Scope and 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Quizzy </dc:title>
  <dc:creator>Jeevesh Chawla</dc:creator>
  <cp:lastModifiedBy>Jeevesh Chawla</cp:lastModifiedBy>
  <cp:revision>8</cp:revision>
  <dcterms:created xsi:type="dcterms:W3CDTF">2023-11-07T17:26:04Z</dcterms:created>
  <dcterms:modified xsi:type="dcterms:W3CDTF">2023-11-08T17:05:03Z</dcterms:modified>
</cp:coreProperties>
</file>