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8"/>
  </p:notesMasterIdLst>
  <p:sldIdLst>
    <p:sldId id="256" r:id="rId2"/>
    <p:sldId id="269" r:id="rId3"/>
    <p:sldId id="270" r:id="rId4"/>
    <p:sldId id="258" r:id="rId5"/>
    <p:sldId id="259" r:id="rId6"/>
    <p:sldId id="260" r:id="rId7"/>
    <p:sldId id="261" r:id="rId8"/>
    <p:sldId id="262" r:id="rId9"/>
    <p:sldId id="263" r:id="rId10"/>
    <p:sldId id="264" r:id="rId11"/>
    <p:sldId id="265" r:id="rId12"/>
    <p:sldId id="266" r:id="rId13"/>
    <p:sldId id="267"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Branch A</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branch 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c:f>
              <c:strCache>
                <c:ptCount val="1"/>
                <c:pt idx="0">
                  <c:v>max growth rate</c:v>
                </c:pt>
              </c:strCache>
            </c:strRef>
          </c:cat>
          <c:val>
            <c:numRef>
              <c:f>Sheet1!$B$2</c:f>
              <c:numCache>
                <c:formatCode>General</c:formatCode>
                <c:ptCount val="1"/>
                <c:pt idx="0">
                  <c:v>26.118451196471199</c:v>
                </c:pt>
              </c:numCache>
            </c:numRef>
          </c:val>
          <c:extLst>
            <c:ext xmlns:c16="http://schemas.microsoft.com/office/drawing/2014/chart" uri="{C3380CC4-5D6E-409C-BE32-E72D297353CC}">
              <c16:uniqueId val="{00000000-93C2-44F8-B21A-AE9D46BBD7FD}"/>
            </c:ext>
          </c:extLst>
        </c:ser>
        <c:dLbls>
          <c:dLblPos val="inEnd"/>
          <c:showLegendKey val="0"/>
          <c:showVal val="1"/>
          <c:showCatName val="0"/>
          <c:showSerName val="0"/>
          <c:showPercent val="0"/>
          <c:showBubbleSize val="0"/>
        </c:dLbls>
        <c:gapWidth val="65"/>
        <c:axId val="235130064"/>
        <c:axId val="235123344"/>
      </c:barChart>
      <c:catAx>
        <c:axId val="23513006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35123344"/>
        <c:crosses val="autoZero"/>
        <c:auto val="1"/>
        <c:lblAlgn val="ctr"/>
        <c:lblOffset val="100"/>
        <c:noMultiLvlLbl val="0"/>
      </c:catAx>
      <c:valAx>
        <c:axId val="23512334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35130064"/>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Most Profitable Product Line for Each Branch</a:t>
            </a:r>
            <a:r>
              <a:rPr lang="en-IN"/>
              <a:t> </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product line</c:v>
                </c:pt>
              </c:strCache>
            </c:strRef>
          </c:tx>
          <c:spPr>
            <a:solidFill>
              <a:schemeClr val="accent1"/>
            </a:solidFill>
            <a:ln>
              <a:noFill/>
            </a:ln>
            <a:effectLst/>
          </c:spPr>
          <c:invertIfNegative val="0"/>
          <c:cat>
            <c:strRef>
              <c:f>Sheet1!$A$2:$A$5</c:f>
              <c:strCache>
                <c:ptCount val="3"/>
                <c:pt idx="0">
                  <c:v>C</c:v>
                </c:pt>
                <c:pt idx="1">
                  <c:v>A</c:v>
                </c:pt>
                <c:pt idx="2">
                  <c:v>B</c:v>
                </c:pt>
              </c:strCache>
            </c:strRef>
          </c:cat>
          <c:val>
            <c:numRef>
              <c:f>Sheet1!$B$2:$B$5</c:f>
              <c:numCache>
                <c:formatCode>General</c:formatCode>
                <c:ptCount val="4"/>
                <c:pt idx="0">
                  <c:v>0</c:v>
                </c:pt>
                <c:pt idx="1">
                  <c:v>0</c:v>
                </c:pt>
                <c:pt idx="2">
                  <c:v>0</c:v>
                </c:pt>
              </c:numCache>
            </c:numRef>
          </c:val>
          <c:extLst>
            <c:ext xmlns:c16="http://schemas.microsoft.com/office/drawing/2014/chart" uri="{C3380CC4-5D6E-409C-BE32-E72D297353CC}">
              <c16:uniqueId val="{00000000-3E8F-4C28-BECA-E5820C46704F}"/>
            </c:ext>
          </c:extLst>
        </c:ser>
        <c:ser>
          <c:idx val="1"/>
          <c:order val="1"/>
          <c:tx>
            <c:strRef>
              <c:f>Sheet1!$C$1</c:f>
              <c:strCache>
                <c:ptCount val="1"/>
                <c:pt idx="0">
                  <c:v>highest profit</c:v>
                </c:pt>
              </c:strCache>
            </c:strRef>
          </c:tx>
          <c:spPr>
            <a:solidFill>
              <a:schemeClr val="accent2"/>
            </a:solidFill>
            <a:ln>
              <a:noFill/>
            </a:ln>
            <a:effectLst/>
          </c:spPr>
          <c:invertIfNegative val="0"/>
          <c:cat>
            <c:strRef>
              <c:f>Sheet1!$A$2:$A$5</c:f>
              <c:strCache>
                <c:ptCount val="3"/>
                <c:pt idx="0">
                  <c:v>C</c:v>
                </c:pt>
                <c:pt idx="1">
                  <c:v>A</c:v>
                </c:pt>
                <c:pt idx="2">
                  <c:v>B</c:v>
                </c:pt>
              </c:strCache>
            </c:strRef>
          </c:cat>
          <c:val>
            <c:numRef>
              <c:f>Sheet1!$C$2:$C$5</c:f>
              <c:numCache>
                <c:formatCode>General</c:formatCode>
                <c:ptCount val="4"/>
                <c:pt idx="0">
                  <c:v>1131.7549999999901</c:v>
                </c:pt>
                <c:pt idx="1">
                  <c:v>1067.48549999999</c:v>
                </c:pt>
                <c:pt idx="2">
                  <c:v>951.81899999999496</c:v>
                </c:pt>
              </c:numCache>
            </c:numRef>
          </c:val>
          <c:extLst>
            <c:ext xmlns:c16="http://schemas.microsoft.com/office/drawing/2014/chart" uri="{C3380CC4-5D6E-409C-BE32-E72D297353CC}">
              <c16:uniqueId val="{00000001-3E8F-4C28-BECA-E5820C46704F}"/>
            </c:ext>
          </c:extLst>
        </c:ser>
        <c:dLbls>
          <c:showLegendKey val="0"/>
          <c:showVal val="0"/>
          <c:showCatName val="0"/>
          <c:showSerName val="0"/>
          <c:showPercent val="0"/>
          <c:showBubbleSize val="0"/>
        </c:dLbls>
        <c:gapWidth val="247"/>
        <c:overlap val="-20"/>
        <c:axId val="444881008"/>
        <c:axId val="444883408"/>
      </c:barChart>
      <c:catAx>
        <c:axId val="44488100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44883408"/>
        <c:crosses val="autoZero"/>
        <c:auto val="1"/>
        <c:lblAlgn val="ctr"/>
        <c:lblOffset val="100"/>
        <c:noMultiLvlLbl val="0"/>
      </c:catAx>
      <c:valAx>
        <c:axId val="4448834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44881008"/>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total spent</c:v>
                </c:pt>
              </c:strCache>
            </c:strRef>
          </c:tx>
          <c:spPr>
            <a:ln w="22225" cap="rnd">
              <a:solidFill>
                <a:schemeClr val="accent1"/>
              </a:solidFill>
            </a:ln>
            <a:effectLst>
              <a:glow rad="139700">
                <a:schemeClr val="accent1">
                  <a:satMod val="175000"/>
                  <a:alpha val="14000"/>
                </a:schemeClr>
              </a:glow>
            </a:effectLst>
          </c:spPr>
          <c:marker>
            <c:symbol val="none"/>
          </c:marker>
          <c:cat>
            <c:strRef>
              <c:f>Sheet1!$A$2:$A$1001</c:f>
              <c:strCache>
                <c:ptCount val="1000"/>
                <c:pt idx="0">
                  <c:v>860-79-0874</c:v>
                </c:pt>
                <c:pt idx="1">
                  <c:v>687-47-8271</c:v>
                </c:pt>
                <c:pt idx="2">
                  <c:v>283-26-5248</c:v>
                </c:pt>
                <c:pt idx="3">
                  <c:v>751-41-9720</c:v>
                </c:pt>
                <c:pt idx="4">
                  <c:v>303-96-2227</c:v>
                </c:pt>
                <c:pt idx="5">
                  <c:v>744-16-7898</c:v>
                </c:pt>
                <c:pt idx="6">
                  <c:v>271-88-8734</c:v>
                </c:pt>
                <c:pt idx="7">
                  <c:v>234-65-2137</c:v>
                </c:pt>
                <c:pt idx="8">
                  <c:v>554-42-2417</c:v>
                </c:pt>
                <c:pt idx="9">
                  <c:v>325-77-6186</c:v>
                </c:pt>
                <c:pt idx="10">
                  <c:v>280-17-4359</c:v>
                </c:pt>
                <c:pt idx="11">
                  <c:v>219-22-9386</c:v>
                </c:pt>
                <c:pt idx="12">
                  <c:v>702-83-5291</c:v>
                </c:pt>
                <c:pt idx="13">
                  <c:v>731-81-9469</c:v>
                </c:pt>
                <c:pt idx="14">
                  <c:v>817-69-8206</c:v>
                </c:pt>
                <c:pt idx="15">
                  <c:v>393-65-2792</c:v>
                </c:pt>
                <c:pt idx="16">
                  <c:v>751-69-0068</c:v>
                </c:pt>
                <c:pt idx="17">
                  <c:v>866-99-7614</c:v>
                </c:pt>
                <c:pt idx="18">
                  <c:v>277-35-5865</c:v>
                </c:pt>
                <c:pt idx="19">
                  <c:v>384-59-6655</c:v>
                </c:pt>
                <c:pt idx="20">
                  <c:v>704-48-3927</c:v>
                </c:pt>
                <c:pt idx="21">
                  <c:v>827-77-7633</c:v>
                </c:pt>
                <c:pt idx="22">
                  <c:v>766-85-7061</c:v>
                </c:pt>
                <c:pt idx="23">
                  <c:v>139-32-4183</c:v>
                </c:pt>
                <c:pt idx="24">
                  <c:v>743-04-1105</c:v>
                </c:pt>
                <c:pt idx="25">
                  <c:v>641-51-2661</c:v>
                </c:pt>
                <c:pt idx="26">
                  <c:v>746-04-1077</c:v>
                </c:pt>
                <c:pt idx="27">
                  <c:v>450-42-3339</c:v>
                </c:pt>
                <c:pt idx="28">
                  <c:v>805-86-0265</c:v>
                </c:pt>
                <c:pt idx="29">
                  <c:v>677-11-0152</c:v>
                </c:pt>
                <c:pt idx="30">
                  <c:v>852-62-7105</c:v>
                </c:pt>
                <c:pt idx="31">
                  <c:v>574-22-5561</c:v>
                </c:pt>
                <c:pt idx="32">
                  <c:v>628-90-8624</c:v>
                </c:pt>
                <c:pt idx="33">
                  <c:v>267-62-7380</c:v>
                </c:pt>
                <c:pt idx="34">
                  <c:v>861-77-0145</c:v>
                </c:pt>
                <c:pt idx="35">
                  <c:v>607-65-2441</c:v>
                </c:pt>
                <c:pt idx="36">
                  <c:v>678-79-0726</c:v>
                </c:pt>
                <c:pt idx="37">
                  <c:v>549-84-7482</c:v>
                </c:pt>
                <c:pt idx="38">
                  <c:v>698-98-5964</c:v>
                </c:pt>
                <c:pt idx="39">
                  <c:v>138-17-5109</c:v>
                </c:pt>
                <c:pt idx="40">
                  <c:v>638-60-7125</c:v>
                </c:pt>
                <c:pt idx="41">
                  <c:v>640-48-5028</c:v>
                </c:pt>
                <c:pt idx="42">
                  <c:v>431-66-2305</c:v>
                </c:pt>
                <c:pt idx="43">
                  <c:v>533-33-5337</c:v>
                </c:pt>
                <c:pt idx="44">
                  <c:v>699-88-1972</c:v>
                </c:pt>
                <c:pt idx="45">
                  <c:v>457-94-0464</c:v>
                </c:pt>
                <c:pt idx="46">
                  <c:v>286-43-6208</c:v>
                </c:pt>
                <c:pt idx="47">
                  <c:v>228-96-1411</c:v>
                </c:pt>
                <c:pt idx="48">
                  <c:v>735-32-9839</c:v>
                </c:pt>
                <c:pt idx="49">
                  <c:v>232-11-3025</c:v>
                </c:pt>
                <c:pt idx="50">
                  <c:v>829-49-1914</c:v>
                </c:pt>
                <c:pt idx="51">
                  <c:v>227-07-4446</c:v>
                </c:pt>
                <c:pt idx="52">
                  <c:v>652-43-6591</c:v>
                </c:pt>
                <c:pt idx="53">
                  <c:v>373-09-4567</c:v>
                </c:pt>
                <c:pt idx="54">
                  <c:v>842-40-8179</c:v>
                </c:pt>
                <c:pt idx="55">
                  <c:v>880-46-5796</c:v>
                </c:pt>
                <c:pt idx="56">
                  <c:v>602-16-6955</c:v>
                </c:pt>
                <c:pt idx="57">
                  <c:v>593-14-4239</c:v>
                </c:pt>
                <c:pt idx="58">
                  <c:v>549-03-9315</c:v>
                </c:pt>
                <c:pt idx="59">
                  <c:v>418-02-5978</c:v>
                </c:pt>
                <c:pt idx="60">
                  <c:v>305-14-0245</c:v>
                </c:pt>
                <c:pt idx="61">
                  <c:v>605-72-4132</c:v>
                </c:pt>
                <c:pt idx="62">
                  <c:v>376-02-8238</c:v>
                </c:pt>
                <c:pt idx="63">
                  <c:v>746-94-0204</c:v>
                </c:pt>
                <c:pt idx="64">
                  <c:v>571-94-0759</c:v>
                </c:pt>
                <c:pt idx="65">
                  <c:v>453-33-6436</c:v>
                </c:pt>
                <c:pt idx="66">
                  <c:v>243-55-8457</c:v>
                </c:pt>
                <c:pt idx="67">
                  <c:v>416-17-9926</c:v>
                </c:pt>
                <c:pt idx="68">
                  <c:v>315-22-5665</c:v>
                </c:pt>
                <c:pt idx="69">
                  <c:v>884-80-6021</c:v>
                </c:pt>
                <c:pt idx="70">
                  <c:v>197-77-7132</c:v>
                </c:pt>
                <c:pt idx="71">
                  <c:v>234-03-4040</c:v>
                </c:pt>
                <c:pt idx="72">
                  <c:v>742-04-5161</c:v>
                </c:pt>
                <c:pt idx="73">
                  <c:v>237-01-6122</c:v>
                </c:pt>
                <c:pt idx="74">
                  <c:v>361-59-0574</c:v>
                </c:pt>
                <c:pt idx="75">
                  <c:v>729-06-2010</c:v>
                </c:pt>
                <c:pt idx="76">
                  <c:v>817-48-8732</c:v>
                </c:pt>
                <c:pt idx="77">
                  <c:v>525-09-8450</c:v>
                </c:pt>
                <c:pt idx="78">
                  <c:v>448-61-3783</c:v>
                </c:pt>
                <c:pt idx="79">
                  <c:v>635-40-6220</c:v>
                </c:pt>
                <c:pt idx="80">
                  <c:v>725-96-3778</c:v>
                </c:pt>
                <c:pt idx="81">
                  <c:v>829-34-3910</c:v>
                </c:pt>
                <c:pt idx="82">
                  <c:v>803-17-8013</c:v>
                </c:pt>
                <c:pt idx="83">
                  <c:v>537-72-0426</c:v>
                </c:pt>
                <c:pt idx="84">
                  <c:v>155-45-3814</c:v>
                </c:pt>
                <c:pt idx="85">
                  <c:v>394-30-3170</c:v>
                </c:pt>
                <c:pt idx="86">
                  <c:v>189-98-2939</c:v>
                </c:pt>
                <c:pt idx="87">
                  <c:v>149-71-6266</c:v>
                </c:pt>
                <c:pt idx="88">
                  <c:v>135-84-8019</c:v>
                </c:pt>
                <c:pt idx="89">
                  <c:v>148-41-7930</c:v>
                </c:pt>
                <c:pt idx="90">
                  <c:v>627-95-3243</c:v>
                </c:pt>
                <c:pt idx="91">
                  <c:v>183-21-3799</c:v>
                </c:pt>
                <c:pt idx="92">
                  <c:v>174-64-0215</c:v>
                </c:pt>
                <c:pt idx="93">
                  <c:v>189-52-0236</c:v>
                </c:pt>
                <c:pt idx="94">
                  <c:v>710-46-4433</c:v>
                </c:pt>
                <c:pt idx="95">
                  <c:v>435-13-4908</c:v>
                </c:pt>
                <c:pt idx="96">
                  <c:v>253-12-6086</c:v>
                </c:pt>
                <c:pt idx="97">
                  <c:v>399-46-5918</c:v>
                </c:pt>
                <c:pt idx="98">
                  <c:v>898-04-2717</c:v>
                </c:pt>
                <c:pt idx="99">
                  <c:v>338-65-2210</c:v>
                </c:pt>
                <c:pt idx="100">
                  <c:v>587-03-7455</c:v>
                </c:pt>
                <c:pt idx="101">
                  <c:v>831-81-6575</c:v>
                </c:pt>
                <c:pt idx="102">
                  <c:v>850-41-9669</c:v>
                </c:pt>
                <c:pt idx="103">
                  <c:v>189-40-5216</c:v>
                </c:pt>
                <c:pt idx="104">
                  <c:v>443-59-0061</c:v>
                </c:pt>
                <c:pt idx="105">
                  <c:v>287-21-9091</c:v>
                </c:pt>
                <c:pt idx="106">
                  <c:v>640-49-2076</c:v>
                </c:pt>
                <c:pt idx="107">
                  <c:v>616-87-0016</c:v>
                </c:pt>
                <c:pt idx="108">
                  <c:v>743-88-1662</c:v>
                </c:pt>
                <c:pt idx="109">
                  <c:v>188-55-0967</c:v>
                </c:pt>
                <c:pt idx="110">
                  <c:v>430-60-3493</c:v>
                </c:pt>
                <c:pt idx="111">
                  <c:v>670-79-6321</c:v>
                </c:pt>
                <c:pt idx="112">
                  <c:v>489-82-1237</c:v>
                </c:pt>
                <c:pt idx="113">
                  <c:v>845-94-6841</c:v>
                </c:pt>
                <c:pt idx="114">
                  <c:v>668-90-8900</c:v>
                </c:pt>
                <c:pt idx="115">
                  <c:v>457-13-1708</c:v>
                </c:pt>
                <c:pt idx="116">
                  <c:v>538-22-0304</c:v>
                </c:pt>
                <c:pt idx="117">
                  <c:v>222-42-0244</c:v>
                </c:pt>
                <c:pt idx="118">
                  <c:v>263-12-5321</c:v>
                </c:pt>
                <c:pt idx="119">
                  <c:v>400-89-4171</c:v>
                </c:pt>
                <c:pt idx="120">
                  <c:v>612-36-5536</c:v>
                </c:pt>
                <c:pt idx="121">
                  <c:v>149-61-1929</c:v>
                </c:pt>
                <c:pt idx="122">
                  <c:v>326-78-5178</c:v>
                </c:pt>
                <c:pt idx="123">
                  <c:v>648-83-1321</c:v>
                </c:pt>
                <c:pt idx="124">
                  <c:v>347-72-6115</c:v>
                </c:pt>
                <c:pt idx="125">
                  <c:v>394-55-6384</c:v>
                </c:pt>
                <c:pt idx="126">
                  <c:v>868-06-0466</c:v>
                </c:pt>
                <c:pt idx="127">
                  <c:v>836-82-5858</c:v>
                </c:pt>
                <c:pt idx="128">
                  <c:v>189-55-2313</c:v>
                </c:pt>
                <c:pt idx="129">
                  <c:v>796-12-2025</c:v>
                </c:pt>
                <c:pt idx="130">
                  <c:v>849-09-3807</c:v>
                </c:pt>
                <c:pt idx="131">
                  <c:v>452-04-8808</c:v>
                </c:pt>
                <c:pt idx="132">
                  <c:v>632-32-4574</c:v>
                </c:pt>
                <c:pt idx="133">
                  <c:v>373-73-7910</c:v>
                </c:pt>
                <c:pt idx="134">
                  <c:v>305-18-3552</c:v>
                </c:pt>
                <c:pt idx="135">
                  <c:v>430-53-4718</c:v>
                </c:pt>
                <c:pt idx="136">
                  <c:v>759-98-4285</c:v>
                </c:pt>
                <c:pt idx="137">
                  <c:v>672-51-8681</c:v>
                </c:pt>
                <c:pt idx="138">
                  <c:v>641-62-7288</c:v>
                </c:pt>
                <c:pt idx="139">
                  <c:v>725-54-0677</c:v>
                </c:pt>
                <c:pt idx="140">
                  <c:v>667-92-0055</c:v>
                </c:pt>
                <c:pt idx="141">
                  <c:v>477-24-6490</c:v>
                </c:pt>
                <c:pt idx="142">
                  <c:v>699-14-3026</c:v>
                </c:pt>
                <c:pt idx="143">
                  <c:v>379-17-6588</c:v>
                </c:pt>
                <c:pt idx="144">
                  <c:v>870-72-4431</c:v>
                </c:pt>
                <c:pt idx="145">
                  <c:v>125-45-2293</c:v>
                </c:pt>
                <c:pt idx="146">
                  <c:v>651-88-7328</c:v>
                </c:pt>
                <c:pt idx="147">
                  <c:v>828-46-6863</c:v>
                </c:pt>
                <c:pt idx="148">
                  <c:v>648-94-3045</c:v>
                </c:pt>
                <c:pt idx="149">
                  <c:v>137-63-5492</c:v>
                </c:pt>
                <c:pt idx="150">
                  <c:v>109-28-2512</c:v>
                </c:pt>
                <c:pt idx="151">
                  <c:v>887-42-0517</c:v>
                </c:pt>
                <c:pt idx="152">
                  <c:v>730-50-9884</c:v>
                </c:pt>
                <c:pt idx="153">
                  <c:v>731-59-7531</c:v>
                </c:pt>
                <c:pt idx="154">
                  <c:v>131-15-8856</c:v>
                </c:pt>
                <c:pt idx="155">
                  <c:v>575-30-8091</c:v>
                </c:pt>
                <c:pt idx="156">
                  <c:v>152-08-9985</c:v>
                </c:pt>
                <c:pt idx="157">
                  <c:v>406-46-7107</c:v>
                </c:pt>
                <c:pt idx="158">
                  <c:v>886-77-9084</c:v>
                </c:pt>
                <c:pt idx="159">
                  <c:v>262-47-2794</c:v>
                </c:pt>
                <c:pt idx="160">
                  <c:v>339-96-8318</c:v>
                </c:pt>
                <c:pt idx="161">
                  <c:v>314-23-4520</c:v>
                </c:pt>
                <c:pt idx="162">
                  <c:v>386-27-7606</c:v>
                </c:pt>
                <c:pt idx="163">
                  <c:v>299-46-1805</c:v>
                </c:pt>
                <c:pt idx="164">
                  <c:v>588-47-8641</c:v>
                </c:pt>
                <c:pt idx="165">
                  <c:v>423-57-2993</c:v>
                </c:pt>
                <c:pt idx="166">
                  <c:v>136-08-6195</c:v>
                </c:pt>
                <c:pt idx="167">
                  <c:v>241-11-2261</c:v>
                </c:pt>
                <c:pt idx="168">
                  <c:v>660-29-7083</c:v>
                </c:pt>
                <c:pt idx="169">
                  <c:v>802-70-5316</c:v>
                </c:pt>
                <c:pt idx="170">
                  <c:v>433-08-7822</c:v>
                </c:pt>
                <c:pt idx="171">
                  <c:v>541-48-8554</c:v>
                </c:pt>
                <c:pt idx="172">
                  <c:v>663-86-9076</c:v>
                </c:pt>
                <c:pt idx="173">
                  <c:v>272-65-1806</c:v>
                </c:pt>
                <c:pt idx="174">
                  <c:v>878-30-2331</c:v>
                </c:pt>
                <c:pt idx="175">
                  <c:v>466-61-5506</c:v>
                </c:pt>
                <c:pt idx="176">
                  <c:v>827-44-5872</c:v>
                </c:pt>
                <c:pt idx="177">
                  <c:v>862-59-8517</c:v>
                </c:pt>
                <c:pt idx="178">
                  <c:v>873-95-4984</c:v>
                </c:pt>
                <c:pt idx="179">
                  <c:v>166-19-2553</c:v>
                </c:pt>
                <c:pt idx="180">
                  <c:v>438-23-1242</c:v>
                </c:pt>
                <c:pt idx="181">
                  <c:v>866-70-2814</c:v>
                </c:pt>
                <c:pt idx="182">
                  <c:v>541-08-3113</c:v>
                </c:pt>
                <c:pt idx="183">
                  <c:v>358-88-9262</c:v>
                </c:pt>
                <c:pt idx="184">
                  <c:v>590-83-4591</c:v>
                </c:pt>
                <c:pt idx="185">
                  <c:v>210-57-1719</c:v>
                </c:pt>
                <c:pt idx="186">
                  <c:v>750-67-8428</c:v>
                </c:pt>
                <c:pt idx="187">
                  <c:v>645-44-1170</c:v>
                </c:pt>
                <c:pt idx="188">
                  <c:v>308-47-4913</c:v>
                </c:pt>
                <c:pt idx="189">
                  <c:v>154-87-7367</c:v>
                </c:pt>
                <c:pt idx="190">
                  <c:v>404-91-5964</c:v>
                </c:pt>
                <c:pt idx="191">
                  <c:v>157-13-5295</c:v>
                </c:pt>
                <c:pt idx="192">
                  <c:v>241-72-9525</c:v>
                </c:pt>
                <c:pt idx="193">
                  <c:v>408-26-9866</c:v>
                </c:pt>
                <c:pt idx="194">
                  <c:v>196-01-2849</c:v>
                </c:pt>
                <c:pt idx="195">
                  <c:v>785-13-7708</c:v>
                </c:pt>
                <c:pt idx="196">
                  <c:v>336-78-2147</c:v>
                </c:pt>
                <c:pt idx="197">
                  <c:v>410-67-1709</c:v>
                </c:pt>
                <c:pt idx="198">
                  <c:v>370-41-7321</c:v>
                </c:pt>
                <c:pt idx="199">
                  <c:v>227-78-1148</c:v>
                </c:pt>
                <c:pt idx="200">
                  <c:v>721-86-6247</c:v>
                </c:pt>
                <c:pt idx="201">
                  <c:v>411-77-0180</c:v>
                </c:pt>
                <c:pt idx="202">
                  <c:v>862-17-9201</c:v>
                </c:pt>
                <c:pt idx="203">
                  <c:v>767-05-1286</c:v>
                </c:pt>
                <c:pt idx="204">
                  <c:v>186-79-9562</c:v>
                </c:pt>
                <c:pt idx="205">
                  <c:v>857-16-3520</c:v>
                </c:pt>
                <c:pt idx="206">
                  <c:v>451-28-5717</c:v>
                </c:pt>
                <c:pt idx="207">
                  <c:v>815-11-1168</c:v>
                </c:pt>
                <c:pt idx="208">
                  <c:v>868-52-7573</c:v>
                </c:pt>
                <c:pt idx="209">
                  <c:v>733-01-9107</c:v>
                </c:pt>
                <c:pt idx="210">
                  <c:v>552-44-5977</c:v>
                </c:pt>
                <c:pt idx="211">
                  <c:v>347-34-2234</c:v>
                </c:pt>
                <c:pt idx="212">
                  <c:v>718-57-9773</c:v>
                </c:pt>
                <c:pt idx="213">
                  <c:v>534-01-4457</c:v>
                </c:pt>
                <c:pt idx="214">
                  <c:v>624-01-8356</c:v>
                </c:pt>
                <c:pt idx="215">
                  <c:v>582-52-8065</c:v>
                </c:pt>
                <c:pt idx="216">
                  <c:v>483-71-1164</c:v>
                </c:pt>
                <c:pt idx="217">
                  <c:v>105-31-1824</c:v>
                </c:pt>
                <c:pt idx="218">
                  <c:v>394-41-0748</c:v>
                </c:pt>
                <c:pt idx="219">
                  <c:v>689-05-1884</c:v>
                </c:pt>
                <c:pt idx="220">
                  <c:v>416-13-5917</c:v>
                </c:pt>
                <c:pt idx="221">
                  <c:v>786-94-2700</c:v>
                </c:pt>
                <c:pt idx="222">
                  <c:v>667-23-5919</c:v>
                </c:pt>
                <c:pt idx="223">
                  <c:v>626-43-7888</c:v>
                </c:pt>
                <c:pt idx="224">
                  <c:v>656-95-9349</c:v>
                </c:pt>
                <c:pt idx="225">
                  <c:v>160-22-2687</c:v>
                </c:pt>
                <c:pt idx="226">
                  <c:v>532-59-7201</c:v>
                </c:pt>
                <c:pt idx="227">
                  <c:v>201-63-8275</c:v>
                </c:pt>
                <c:pt idx="228">
                  <c:v>372-62-5264</c:v>
                </c:pt>
                <c:pt idx="229">
                  <c:v>474-33-8305</c:v>
                </c:pt>
                <c:pt idx="230">
                  <c:v>704-11-6354</c:v>
                </c:pt>
                <c:pt idx="231">
                  <c:v>871-79-8483</c:v>
                </c:pt>
                <c:pt idx="232">
                  <c:v>744-02-5987</c:v>
                </c:pt>
                <c:pt idx="233">
                  <c:v>239-10-7476</c:v>
                </c:pt>
                <c:pt idx="234">
                  <c:v>123-19-1176</c:v>
                </c:pt>
                <c:pt idx="235">
                  <c:v>325-90-8763</c:v>
                </c:pt>
                <c:pt idx="236">
                  <c:v>114-35-5271</c:v>
                </c:pt>
                <c:pt idx="237">
                  <c:v>607-76-6216</c:v>
                </c:pt>
                <c:pt idx="238">
                  <c:v>318-68-5053</c:v>
                </c:pt>
                <c:pt idx="239">
                  <c:v>122-61-9553</c:v>
                </c:pt>
                <c:pt idx="240">
                  <c:v>142-63-6033</c:v>
                </c:pt>
                <c:pt idx="241">
                  <c:v>782-95-9291</c:v>
                </c:pt>
                <c:pt idx="242">
                  <c:v>102-77-2261</c:v>
                </c:pt>
                <c:pt idx="243">
                  <c:v>719-89-8991</c:v>
                </c:pt>
                <c:pt idx="244">
                  <c:v>809-69-9497</c:v>
                </c:pt>
                <c:pt idx="245">
                  <c:v>841-35-6630</c:v>
                </c:pt>
                <c:pt idx="246">
                  <c:v>811-03-8790</c:v>
                </c:pt>
                <c:pt idx="247">
                  <c:v>577-34-7579</c:v>
                </c:pt>
                <c:pt idx="248">
                  <c:v>268-27-6179</c:v>
                </c:pt>
                <c:pt idx="249">
                  <c:v>130-98-8941</c:v>
                </c:pt>
                <c:pt idx="250">
                  <c:v>225-32-0908</c:v>
                </c:pt>
                <c:pt idx="251">
                  <c:v>752-23-3760</c:v>
                </c:pt>
                <c:pt idx="252">
                  <c:v>458-10-8612</c:v>
                </c:pt>
                <c:pt idx="253">
                  <c:v>891-01-7034</c:v>
                </c:pt>
                <c:pt idx="254">
                  <c:v>361-85-2571</c:v>
                </c:pt>
                <c:pt idx="255">
                  <c:v>760-90-2357</c:v>
                </c:pt>
                <c:pt idx="256">
                  <c:v>407-63-8975</c:v>
                </c:pt>
                <c:pt idx="257">
                  <c:v>145-94-9061</c:v>
                </c:pt>
                <c:pt idx="258">
                  <c:v>263-10-3913</c:v>
                </c:pt>
                <c:pt idx="259">
                  <c:v>759-29-9521</c:v>
                </c:pt>
                <c:pt idx="260">
                  <c:v>828-61-5674</c:v>
                </c:pt>
                <c:pt idx="261">
                  <c:v>840-19-2096</c:v>
                </c:pt>
                <c:pt idx="262">
                  <c:v>333-73-7901</c:v>
                </c:pt>
                <c:pt idx="263">
                  <c:v>462-67-9126</c:v>
                </c:pt>
                <c:pt idx="264">
                  <c:v>800-09-8606</c:v>
                </c:pt>
                <c:pt idx="265">
                  <c:v>765-26-6951</c:v>
                </c:pt>
                <c:pt idx="266">
                  <c:v>327-40-9673</c:v>
                </c:pt>
                <c:pt idx="267">
                  <c:v>468-01-2051</c:v>
                </c:pt>
                <c:pt idx="268">
                  <c:v>401-09-4232</c:v>
                </c:pt>
                <c:pt idx="269">
                  <c:v>252-56-2699</c:v>
                </c:pt>
                <c:pt idx="270">
                  <c:v>405-31-3305</c:v>
                </c:pt>
                <c:pt idx="271">
                  <c:v>300-71-4605</c:v>
                </c:pt>
                <c:pt idx="272">
                  <c:v>426-39-2418</c:v>
                </c:pt>
                <c:pt idx="273">
                  <c:v>550-84-8664</c:v>
                </c:pt>
                <c:pt idx="274">
                  <c:v>316-66-3011</c:v>
                </c:pt>
                <c:pt idx="275">
                  <c:v>499-27-7781</c:v>
                </c:pt>
                <c:pt idx="276">
                  <c:v>781-84-8059</c:v>
                </c:pt>
                <c:pt idx="277">
                  <c:v>778-89-7974</c:v>
                </c:pt>
                <c:pt idx="278">
                  <c:v>227-03-5010</c:v>
                </c:pt>
                <c:pt idx="279">
                  <c:v>730-70-9830</c:v>
                </c:pt>
                <c:pt idx="280">
                  <c:v>109-86-4363</c:v>
                </c:pt>
                <c:pt idx="281">
                  <c:v>123-35-4896</c:v>
                </c:pt>
                <c:pt idx="282">
                  <c:v>845-51-0542</c:v>
                </c:pt>
                <c:pt idx="283">
                  <c:v>389-70-2397</c:v>
                </c:pt>
                <c:pt idx="284">
                  <c:v>732-94-0499</c:v>
                </c:pt>
                <c:pt idx="285">
                  <c:v>354-25-5821</c:v>
                </c:pt>
                <c:pt idx="286">
                  <c:v>851-98-3555</c:v>
                </c:pt>
                <c:pt idx="287">
                  <c:v>355-53-5943</c:v>
                </c:pt>
                <c:pt idx="288">
                  <c:v>497-37-6538</c:v>
                </c:pt>
                <c:pt idx="289">
                  <c:v>420-18-8989</c:v>
                </c:pt>
                <c:pt idx="290">
                  <c:v>709-58-4068</c:v>
                </c:pt>
                <c:pt idx="291">
                  <c:v>522-57-8364</c:v>
                </c:pt>
                <c:pt idx="292">
                  <c:v>834-83-1826</c:v>
                </c:pt>
                <c:pt idx="293">
                  <c:v>503-07-0930</c:v>
                </c:pt>
                <c:pt idx="294">
                  <c:v>472-15-9636</c:v>
                </c:pt>
                <c:pt idx="295">
                  <c:v>377-79-7592</c:v>
                </c:pt>
                <c:pt idx="296">
                  <c:v>139-20-0155</c:v>
                </c:pt>
                <c:pt idx="297">
                  <c:v>380-60-5336</c:v>
                </c:pt>
                <c:pt idx="298">
                  <c:v>316-55-4634</c:v>
                </c:pt>
                <c:pt idx="299">
                  <c:v>659-36-1684</c:v>
                </c:pt>
                <c:pt idx="300">
                  <c:v>548-46-9322</c:v>
                </c:pt>
                <c:pt idx="301">
                  <c:v>183-56-6882</c:v>
                </c:pt>
                <c:pt idx="302">
                  <c:v>213-32-1216</c:v>
                </c:pt>
                <c:pt idx="303">
                  <c:v>200-40-6154</c:v>
                </c:pt>
                <c:pt idx="304">
                  <c:v>433-75-6987</c:v>
                </c:pt>
                <c:pt idx="305">
                  <c:v>276-54-0879</c:v>
                </c:pt>
                <c:pt idx="306">
                  <c:v>733-29-1227</c:v>
                </c:pt>
                <c:pt idx="307">
                  <c:v>210-74-9613</c:v>
                </c:pt>
                <c:pt idx="308">
                  <c:v>778-34-2523</c:v>
                </c:pt>
                <c:pt idx="309">
                  <c:v>595-86-2894</c:v>
                </c:pt>
                <c:pt idx="310">
                  <c:v>726-27-2396</c:v>
                </c:pt>
                <c:pt idx="311">
                  <c:v>374-17-3652</c:v>
                </c:pt>
                <c:pt idx="312">
                  <c:v>266-20-6657</c:v>
                </c:pt>
                <c:pt idx="313">
                  <c:v>566-71-1091</c:v>
                </c:pt>
                <c:pt idx="314">
                  <c:v>869-11-3082</c:v>
                </c:pt>
                <c:pt idx="315">
                  <c:v>115-99-4379</c:v>
                </c:pt>
                <c:pt idx="316">
                  <c:v>362-58-8315</c:v>
                </c:pt>
                <c:pt idx="317">
                  <c:v>711-31-1234</c:v>
                </c:pt>
                <c:pt idx="318">
                  <c:v>707-32-7409</c:v>
                </c:pt>
                <c:pt idx="319">
                  <c:v>376-56-3573</c:v>
                </c:pt>
                <c:pt idx="320">
                  <c:v>530-90-9855</c:v>
                </c:pt>
                <c:pt idx="321">
                  <c:v>595-27-4851</c:v>
                </c:pt>
                <c:pt idx="322">
                  <c:v>173-82-9529</c:v>
                </c:pt>
                <c:pt idx="323">
                  <c:v>534-53-3526</c:v>
                </c:pt>
                <c:pt idx="324">
                  <c:v>501-61-1753</c:v>
                </c:pt>
                <c:pt idx="325">
                  <c:v>749-81-8133</c:v>
                </c:pt>
                <c:pt idx="326">
                  <c:v>369-82-2676</c:v>
                </c:pt>
                <c:pt idx="327">
                  <c:v>719-76-3868</c:v>
                </c:pt>
                <c:pt idx="328">
                  <c:v>132-32-9879</c:v>
                </c:pt>
                <c:pt idx="329">
                  <c:v>559-98-9873</c:v>
                </c:pt>
                <c:pt idx="330">
                  <c:v>632-90-0281</c:v>
                </c:pt>
                <c:pt idx="331">
                  <c:v>603-07-0961</c:v>
                </c:pt>
                <c:pt idx="332">
                  <c:v>630-74-5166</c:v>
                </c:pt>
                <c:pt idx="333">
                  <c:v>658-66-3967</c:v>
                </c:pt>
                <c:pt idx="334">
                  <c:v>269-10-8440</c:v>
                </c:pt>
                <c:pt idx="335">
                  <c:v>493-65-6248</c:v>
                </c:pt>
                <c:pt idx="336">
                  <c:v>775-72-1988</c:v>
                </c:pt>
                <c:pt idx="337">
                  <c:v>608-96-3517</c:v>
                </c:pt>
                <c:pt idx="338">
                  <c:v>198-84-7132</c:v>
                </c:pt>
                <c:pt idx="339">
                  <c:v>299-29-0180</c:v>
                </c:pt>
                <c:pt idx="340">
                  <c:v>484-22-8230</c:v>
                </c:pt>
                <c:pt idx="341">
                  <c:v>834-61-8124</c:v>
                </c:pt>
                <c:pt idx="342">
                  <c:v>600-38-9738</c:v>
                </c:pt>
                <c:pt idx="343">
                  <c:v>533-66-5566</c:v>
                </c:pt>
                <c:pt idx="344">
                  <c:v>420-11-4919</c:v>
                </c:pt>
                <c:pt idx="345">
                  <c:v>397-25-8725</c:v>
                </c:pt>
                <c:pt idx="346">
                  <c:v>889-04-9723</c:v>
                </c:pt>
                <c:pt idx="347">
                  <c:v>731-14-2199</c:v>
                </c:pt>
                <c:pt idx="348">
                  <c:v>725-67-2480</c:v>
                </c:pt>
                <c:pt idx="349">
                  <c:v>468-99-7231</c:v>
                </c:pt>
                <c:pt idx="350">
                  <c:v>662-47-5456</c:v>
                </c:pt>
                <c:pt idx="351">
                  <c:v>249-42-3782</c:v>
                </c:pt>
                <c:pt idx="352">
                  <c:v>212-62-1842</c:v>
                </c:pt>
                <c:pt idx="353">
                  <c:v>509-29-3912</c:v>
                </c:pt>
                <c:pt idx="354">
                  <c:v>692-27-8933</c:v>
                </c:pt>
                <c:pt idx="355">
                  <c:v>633-44-8566</c:v>
                </c:pt>
                <c:pt idx="356">
                  <c:v>234-36-2483</c:v>
                </c:pt>
                <c:pt idx="357">
                  <c:v>894-41-5205</c:v>
                </c:pt>
                <c:pt idx="358">
                  <c:v>500-02-2261</c:v>
                </c:pt>
                <c:pt idx="359">
                  <c:v>701-69-8742</c:v>
                </c:pt>
                <c:pt idx="360">
                  <c:v>244-08-0162</c:v>
                </c:pt>
                <c:pt idx="361">
                  <c:v>505-02-0892</c:v>
                </c:pt>
                <c:pt idx="362">
                  <c:v>283-79-9594</c:v>
                </c:pt>
                <c:pt idx="363">
                  <c:v>134-54-4720</c:v>
                </c:pt>
                <c:pt idx="364">
                  <c:v>783-09-1637</c:v>
                </c:pt>
                <c:pt idx="365">
                  <c:v>741-73-3559</c:v>
                </c:pt>
                <c:pt idx="366">
                  <c:v>598-47-9715</c:v>
                </c:pt>
                <c:pt idx="367">
                  <c:v>149-15-7606</c:v>
                </c:pt>
                <c:pt idx="368">
                  <c:v>566-19-5475</c:v>
                </c:pt>
                <c:pt idx="369">
                  <c:v>422-29-8786</c:v>
                </c:pt>
                <c:pt idx="370">
                  <c:v>563-47-4072</c:v>
                </c:pt>
                <c:pt idx="371">
                  <c:v>803-83-5989</c:v>
                </c:pt>
                <c:pt idx="372">
                  <c:v>498-41-1961</c:v>
                </c:pt>
                <c:pt idx="373">
                  <c:v>490-95-0021</c:v>
                </c:pt>
                <c:pt idx="374">
                  <c:v>257-73-1380</c:v>
                </c:pt>
                <c:pt idx="375">
                  <c:v>289-15-7034</c:v>
                </c:pt>
                <c:pt idx="376">
                  <c:v>895-03-6665</c:v>
                </c:pt>
                <c:pt idx="377">
                  <c:v>246-11-3901</c:v>
                </c:pt>
                <c:pt idx="378">
                  <c:v>642-30-6693</c:v>
                </c:pt>
                <c:pt idx="379">
                  <c:v>810-60-6344</c:v>
                </c:pt>
                <c:pt idx="380">
                  <c:v>834-25-9262</c:v>
                </c:pt>
                <c:pt idx="381">
                  <c:v>815-04-6282</c:v>
                </c:pt>
                <c:pt idx="382">
                  <c:v>631-41-3108</c:v>
                </c:pt>
                <c:pt idx="383">
                  <c:v>725-56-0833</c:v>
                </c:pt>
                <c:pt idx="384">
                  <c:v>676-39-6028</c:v>
                </c:pt>
                <c:pt idx="385">
                  <c:v>246-55-6923</c:v>
                </c:pt>
                <c:pt idx="386">
                  <c:v>787-56-0757</c:v>
                </c:pt>
                <c:pt idx="387">
                  <c:v>101-17-6199</c:v>
                </c:pt>
                <c:pt idx="388">
                  <c:v>311-13-6971</c:v>
                </c:pt>
                <c:pt idx="389">
                  <c:v>460-93-5834</c:v>
                </c:pt>
                <c:pt idx="390">
                  <c:v>374-38-5555</c:v>
                </c:pt>
                <c:pt idx="391">
                  <c:v>843-01-4703</c:v>
                </c:pt>
                <c:pt idx="392">
                  <c:v>477-59-2456</c:v>
                </c:pt>
                <c:pt idx="393">
                  <c:v>727-17-0390</c:v>
                </c:pt>
                <c:pt idx="394">
                  <c:v>608-27-6295</c:v>
                </c:pt>
                <c:pt idx="395">
                  <c:v>146-09-5432</c:v>
                </c:pt>
                <c:pt idx="396">
                  <c:v>118-62-1812</c:v>
                </c:pt>
                <c:pt idx="397">
                  <c:v>129-29-8530</c:v>
                </c:pt>
                <c:pt idx="398">
                  <c:v>799-71-1548</c:v>
                </c:pt>
                <c:pt idx="399">
                  <c:v>443-82-0585</c:v>
                </c:pt>
                <c:pt idx="400">
                  <c:v>220-68-6701</c:v>
                </c:pt>
                <c:pt idx="401">
                  <c:v>563-91-7120</c:v>
                </c:pt>
                <c:pt idx="402">
                  <c:v>434-83-9547</c:v>
                </c:pt>
                <c:pt idx="403">
                  <c:v>796-32-9050</c:v>
                </c:pt>
                <c:pt idx="404">
                  <c:v>291-21-5991</c:v>
                </c:pt>
                <c:pt idx="405">
                  <c:v>588-01-7461</c:v>
                </c:pt>
                <c:pt idx="406">
                  <c:v>827-26-2100</c:v>
                </c:pt>
                <c:pt idx="407">
                  <c:v>853-23-2453</c:v>
                </c:pt>
                <c:pt idx="408">
                  <c:v>811-35-1094</c:v>
                </c:pt>
                <c:pt idx="409">
                  <c:v>728-88-7867</c:v>
                </c:pt>
                <c:pt idx="410">
                  <c:v>685-64-1609</c:v>
                </c:pt>
                <c:pt idx="411">
                  <c:v>558-60-5016</c:v>
                </c:pt>
                <c:pt idx="412">
                  <c:v>153-58-4872</c:v>
                </c:pt>
                <c:pt idx="413">
                  <c:v>420-04-7590</c:v>
                </c:pt>
                <c:pt idx="414">
                  <c:v>459-45-2396</c:v>
                </c:pt>
                <c:pt idx="415">
                  <c:v>221-25-5073</c:v>
                </c:pt>
                <c:pt idx="416">
                  <c:v>846-10-0341</c:v>
                </c:pt>
                <c:pt idx="417">
                  <c:v>695-09-5146</c:v>
                </c:pt>
                <c:pt idx="418">
                  <c:v>370-96-0655</c:v>
                </c:pt>
                <c:pt idx="419">
                  <c:v>326-71-2155</c:v>
                </c:pt>
                <c:pt idx="420">
                  <c:v>269-04-5750</c:v>
                </c:pt>
                <c:pt idx="421">
                  <c:v>210-67-5886</c:v>
                </c:pt>
                <c:pt idx="422">
                  <c:v>647-50-1224</c:v>
                </c:pt>
                <c:pt idx="423">
                  <c:v>274-05-5470</c:v>
                </c:pt>
                <c:pt idx="424">
                  <c:v>308-81-0538</c:v>
                </c:pt>
                <c:pt idx="425">
                  <c:v>130-67-4723</c:v>
                </c:pt>
                <c:pt idx="426">
                  <c:v>364-34-2972</c:v>
                </c:pt>
                <c:pt idx="427">
                  <c:v>585-11-6748</c:v>
                </c:pt>
                <c:pt idx="428">
                  <c:v>847-38-7188</c:v>
                </c:pt>
                <c:pt idx="429">
                  <c:v>408-66-6712</c:v>
                </c:pt>
                <c:pt idx="430">
                  <c:v>785-96-0615</c:v>
                </c:pt>
                <c:pt idx="431">
                  <c:v>189-08-9157</c:v>
                </c:pt>
                <c:pt idx="432">
                  <c:v>263-87-5680</c:v>
                </c:pt>
                <c:pt idx="433">
                  <c:v>427-45-9297</c:v>
                </c:pt>
                <c:pt idx="434">
                  <c:v>319-74-2561</c:v>
                </c:pt>
                <c:pt idx="435">
                  <c:v>409-49-6995</c:v>
                </c:pt>
                <c:pt idx="436">
                  <c:v>144-51-6085</c:v>
                </c:pt>
                <c:pt idx="437">
                  <c:v>886-18-2897</c:v>
                </c:pt>
                <c:pt idx="438">
                  <c:v>286-01-5402</c:v>
                </c:pt>
                <c:pt idx="439">
                  <c:v>804-38-3935</c:v>
                </c:pt>
                <c:pt idx="440">
                  <c:v>689-16-9784</c:v>
                </c:pt>
                <c:pt idx="441">
                  <c:v>789-23-8625</c:v>
                </c:pt>
                <c:pt idx="442">
                  <c:v>593-65-1552</c:v>
                </c:pt>
                <c:pt idx="443">
                  <c:v>302-15-2162</c:v>
                </c:pt>
                <c:pt idx="444">
                  <c:v>458-41-1477</c:v>
                </c:pt>
                <c:pt idx="445">
                  <c:v>191-10-6171</c:v>
                </c:pt>
                <c:pt idx="446">
                  <c:v>235-46-8343</c:v>
                </c:pt>
                <c:pt idx="447">
                  <c:v>131-70-8179</c:v>
                </c:pt>
                <c:pt idx="448">
                  <c:v>430-02-3888</c:v>
                </c:pt>
                <c:pt idx="449">
                  <c:v>725-32-9708</c:v>
                </c:pt>
                <c:pt idx="450">
                  <c:v>824-88-3614</c:v>
                </c:pt>
                <c:pt idx="451">
                  <c:v>425-85-2085</c:v>
                </c:pt>
                <c:pt idx="452">
                  <c:v>400-80-4065</c:v>
                </c:pt>
                <c:pt idx="453">
                  <c:v>239-36-3640</c:v>
                </c:pt>
                <c:pt idx="454">
                  <c:v>316-01-3952</c:v>
                </c:pt>
                <c:pt idx="455">
                  <c:v>832-51-6761</c:v>
                </c:pt>
                <c:pt idx="456">
                  <c:v>597-78-7908</c:v>
                </c:pt>
                <c:pt idx="457">
                  <c:v>556-41-6224</c:v>
                </c:pt>
                <c:pt idx="458">
                  <c:v>882-40-4577</c:v>
                </c:pt>
                <c:pt idx="459">
                  <c:v>670-71-7306</c:v>
                </c:pt>
                <c:pt idx="460">
                  <c:v>343-61-3544</c:v>
                </c:pt>
                <c:pt idx="461">
                  <c:v>720-72-2436</c:v>
                </c:pt>
                <c:pt idx="462">
                  <c:v>549-59-1358</c:v>
                </c:pt>
                <c:pt idx="463">
                  <c:v>568-90-5112</c:v>
                </c:pt>
                <c:pt idx="464">
                  <c:v>562-12-5430</c:v>
                </c:pt>
                <c:pt idx="465">
                  <c:v>371-85-5789</c:v>
                </c:pt>
                <c:pt idx="466">
                  <c:v>380-94-4661</c:v>
                </c:pt>
                <c:pt idx="467">
                  <c:v>468-88-0009</c:v>
                </c:pt>
                <c:pt idx="468">
                  <c:v>641-96-3695</c:v>
                </c:pt>
                <c:pt idx="469">
                  <c:v>342-65-4817</c:v>
                </c:pt>
                <c:pt idx="470">
                  <c:v>440-59-5691</c:v>
                </c:pt>
                <c:pt idx="471">
                  <c:v>238-49-0436</c:v>
                </c:pt>
                <c:pt idx="472">
                  <c:v>211-05-0490</c:v>
                </c:pt>
                <c:pt idx="473">
                  <c:v>875-46-5808</c:v>
                </c:pt>
                <c:pt idx="474">
                  <c:v>448-34-8700</c:v>
                </c:pt>
                <c:pt idx="475">
                  <c:v>852-82-2749</c:v>
                </c:pt>
                <c:pt idx="476">
                  <c:v>539-21-7227</c:v>
                </c:pt>
                <c:pt idx="477">
                  <c:v>592-46-1692</c:v>
                </c:pt>
                <c:pt idx="478">
                  <c:v>235-06-8510</c:v>
                </c:pt>
                <c:pt idx="479">
                  <c:v>797-88-0493</c:v>
                </c:pt>
                <c:pt idx="480">
                  <c:v>470-32-9057</c:v>
                </c:pt>
                <c:pt idx="481">
                  <c:v>288-38-3758</c:v>
                </c:pt>
                <c:pt idx="482">
                  <c:v>449-16-6770</c:v>
                </c:pt>
                <c:pt idx="483">
                  <c:v>345-68-9016</c:v>
                </c:pt>
                <c:pt idx="484">
                  <c:v>382-25-8917</c:v>
                </c:pt>
                <c:pt idx="485">
                  <c:v>740-22-2500</c:v>
                </c:pt>
                <c:pt idx="486">
                  <c:v>307-85-2293</c:v>
                </c:pt>
                <c:pt idx="487">
                  <c:v>574-80-1489</c:v>
                </c:pt>
                <c:pt idx="488">
                  <c:v>217-58-1179</c:v>
                </c:pt>
                <c:pt idx="489">
                  <c:v>636-17-0325</c:v>
                </c:pt>
                <c:pt idx="490">
                  <c:v>712-39-0363</c:v>
                </c:pt>
                <c:pt idx="491">
                  <c:v>826-58-8051</c:v>
                </c:pt>
                <c:pt idx="492">
                  <c:v>740-11-5257</c:v>
                </c:pt>
                <c:pt idx="493">
                  <c:v>793-10-3222</c:v>
                </c:pt>
                <c:pt idx="494">
                  <c:v>864-24-7918</c:v>
                </c:pt>
                <c:pt idx="495">
                  <c:v>360-39-5055</c:v>
                </c:pt>
                <c:pt idx="496">
                  <c:v>866-05-7563</c:v>
                </c:pt>
                <c:pt idx="497">
                  <c:v>195-06-0432</c:v>
                </c:pt>
                <c:pt idx="498">
                  <c:v>565-67-6697</c:v>
                </c:pt>
                <c:pt idx="499">
                  <c:v>584-86-7256</c:v>
                </c:pt>
                <c:pt idx="500">
                  <c:v>324-41-6833</c:v>
                </c:pt>
                <c:pt idx="501">
                  <c:v>541-89-9860</c:v>
                </c:pt>
                <c:pt idx="502">
                  <c:v>458-61-0011</c:v>
                </c:pt>
                <c:pt idx="503">
                  <c:v>777-82-7220</c:v>
                </c:pt>
                <c:pt idx="504">
                  <c:v>133-77-3154</c:v>
                </c:pt>
                <c:pt idx="505">
                  <c:v>531-56-4728</c:v>
                </c:pt>
                <c:pt idx="506">
                  <c:v>307-83-9164</c:v>
                </c:pt>
                <c:pt idx="507">
                  <c:v>182-88-2763</c:v>
                </c:pt>
                <c:pt idx="508">
                  <c:v>124-31-1458</c:v>
                </c:pt>
                <c:pt idx="509">
                  <c:v>728-47-9078</c:v>
                </c:pt>
                <c:pt idx="510">
                  <c:v>110-05-6330</c:v>
                </c:pt>
                <c:pt idx="511">
                  <c:v>888-02-0338</c:v>
                </c:pt>
                <c:pt idx="512">
                  <c:v>190-59-3964</c:v>
                </c:pt>
                <c:pt idx="513">
                  <c:v>655-07-2265</c:v>
                </c:pt>
                <c:pt idx="514">
                  <c:v>365-64-0515</c:v>
                </c:pt>
                <c:pt idx="515">
                  <c:v>809-46-1866</c:v>
                </c:pt>
                <c:pt idx="516">
                  <c:v>284-34-9626</c:v>
                </c:pt>
                <c:pt idx="517">
                  <c:v>542-41-0513</c:v>
                </c:pt>
                <c:pt idx="518">
                  <c:v>857-67-9057</c:v>
                </c:pt>
                <c:pt idx="519">
                  <c:v>801-88-0346</c:v>
                </c:pt>
                <c:pt idx="520">
                  <c:v>149-14-0304</c:v>
                </c:pt>
                <c:pt idx="521">
                  <c:v>256-08-8343</c:v>
                </c:pt>
                <c:pt idx="522">
                  <c:v>880-35-0356</c:v>
                </c:pt>
                <c:pt idx="523">
                  <c:v>609-81-8548</c:v>
                </c:pt>
                <c:pt idx="524">
                  <c:v>151-27-8496</c:v>
                </c:pt>
                <c:pt idx="525">
                  <c:v>540-11-4336</c:v>
                </c:pt>
                <c:pt idx="526">
                  <c:v>848-62-7243</c:v>
                </c:pt>
                <c:pt idx="527">
                  <c:v>162-48-8011</c:v>
                </c:pt>
                <c:pt idx="528">
                  <c:v>447-15-7839</c:v>
                </c:pt>
                <c:pt idx="529">
                  <c:v>554-53-3790</c:v>
                </c:pt>
                <c:pt idx="530">
                  <c:v>787-87-2010</c:v>
                </c:pt>
                <c:pt idx="531">
                  <c:v>156-95-3964</c:v>
                </c:pt>
                <c:pt idx="532">
                  <c:v>755-12-3214</c:v>
                </c:pt>
                <c:pt idx="533">
                  <c:v>576-31-4774</c:v>
                </c:pt>
                <c:pt idx="534">
                  <c:v>526-86-8552</c:v>
                </c:pt>
                <c:pt idx="535">
                  <c:v>218-59-9410</c:v>
                </c:pt>
                <c:pt idx="536">
                  <c:v>695-28-6250</c:v>
                </c:pt>
                <c:pt idx="537">
                  <c:v>420-97-3340</c:v>
                </c:pt>
                <c:pt idx="538">
                  <c:v>209-61-0206</c:v>
                </c:pt>
                <c:pt idx="539">
                  <c:v>544-55-9589</c:v>
                </c:pt>
                <c:pt idx="540">
                  <c:v>226-71-3580</c:v>
                </c:pt>
                <c:pt idx="541">
                  <c:v>717-96-4189</c:v>
                </c:pt>
                <c:pt idx="542">
                  <c:v>716-39-1409</c:v>
                </c:pt>
                <c:pt idx="543">
                  <c:v>366-43-6862</c:v>
                </c:pt>
                <c:pt idx="544">
                  <c:v>365-16-4334</c:v>
                </c:pt>
                <c:pt idx="545">
                  <c:v>457-12-0244</c:v>
                </c:pt>
                <c:pt idx="546">
                  <c:v>704-20-4138</c:v>
                </c:pt>
                <c:pt idx="547">
                  <c:v>551-21-3069</c:v>
                </c:pt>
                <c:pt idx="548">
                  <c:v>749-24-1565</c:v>
                </c:pt>
                <c:pt idx="549">
                  <c:v>891-58-8335</c:v>
                </c:pt>
                <c:pt idx="550">
                  <c:v>777-67-2495</c:v>
                </c:pt>
                <c:pt idx="551">
                  <c:v>127-47-6963</c:v>
                </c:pt>
                <c:pt idx="552">
                  <c:v>354-39-5160</c:v>
                </c:pt>
                <c:pt idx="553">
                  <c:v>291-55-6563</c:v>
                </c:pt>
                <c:pt idx="554">
                  <c:v>649-11-3678</c:v>
                </c:pt>
                <c:pt idx="555">
                  <c:v>276-75-6884</c:v>
                </c:pt>
                <c:pt idx="556">
                  <c:v>439-54-7422</c:v>
                </c:pt>
                <c:pt idx="557">
                  <c:v>662-72-2873</c:v>
                </c:pt>
                <c:pt idx="558">
                  <c:v>730-61-8757</c:v>
                </c:pt>
                <c:pt idx="559">
                  <c:v>345-08-4992</c:v>
                </c:pt>
                <c:pt idx="560">
                  <c:v>301-81-8610</c:v>
                </c:pt>
                <c:pt idx="561">
                  <c:v>610-46-4100</c:v>
                </c:pt>
                <c:pt idx="562">
                  <c:v>639-76-1242</c:v>
                </c:pt>
                <c:pt idx="563">
                  <c:v>608-04-3797</c:v>
                </c:pt>
                <c:pt idx="564">
                  <c:v>305-03-2383</c:v>
                </c:pt>
                <c:pt idx="565">
                  <c:v>257-60-7754</c:v>
                </c:pt>
                <c:pt idx="566">
                  <c:v>437-53-3084</c:v>
                </c:pt>
                <c:pt idx="567">
                  <c:v>446-47-6729</c:v>
                </c:pt>
                <c:pt idx="568">
                  <c:v>471-41-2823</c:v>
                </c:pt>
                <c:pt idx="569">
                  <c:v>544-32-5024</c:v>
                </c:pt>
                <c:pt idx="570">
                  <c:v>831-64-0259</c:v>
                </c:pt>
                <c:pt idx="571">
                  <c:v>174-36-3675</c:v>
                </c:pt>
                <c:pt idx="572">
                  <c:v>514-37-2845</c:v>
                </c:pt>
                <c:pt idx="573">
                  <c:v>868-81-1752</c:v>
                </c:pt>
                <c:pt idx="574">
                  <c:v>438-01-4015</c:v>
                </c:pt>
                <c:pt idx="575">
                  <c:v>191-29-0321</c:v>
                </c:pt>
                <c:pt idx="576">
                  <c:v>714-02-3114</c:v>
                </c:pt>
                <c:pt idx="577">
                  <c:v>409-33-9708</c:v>
                </c:pt>
                <c:pt idx="578">
                  <c:v>521-18-7827</c:v>
                </c:pt>
                <c:pt idx="579">
                  <c:v>510-09-5628</c:v>
                </c:pt>
                <c:pt idx="580">
                  <c:v>502-05-1910</c:v>
                </c:pt>
                <c:pt idx="581">
                  <c:v>558-80-4082</c:v>
                </c:pt>
                <c:pt idx="582">
                  <c:v>518-17-2983</c:v>
                </c:pt>
                <c:pt idx="583">
                  <c:v>174-75-0888</c:v>
                </c:pt>
                <c:pt idx="584">
                  <c:v>126-54-1082</c:v>
                </c:pt>
                <c:pt idx="585">
                  <c:v>254-31-0042</c:v>
                </c:pt>
                <c:pt idx="586">
                  <c:v>726-29-6793</c:v>
                </c:pt>
                <c:pt idx="587">
                  <c:v>595-11-5460</c:v>
                </c:pt>
                <c:pt idx="588">
                  <c:v>288-62-1085</c:v>
                </c:pt>
                <c:pt idx="589">
                  <c:v>565-17-3836</c:v>
                </c:pt>
                <c:pt idx="590">
                  <c:v>565-80-5980</c:v>
                </c:pt>
                <c:pt idx="591">
                  <c:v>375-72-3056</c:v>
                </c:pt>
                <c:pt idx="592">
                  <c:v>250-17-5703</c:v>
                </c:pt>
                <c:pt idx="593">
                  <c:v>642-61-4706</c:v>
                </c:pt>
                <c:pt idx="594">
                  <c:v>282-35-2475</c:v>
                </c:pt>
                <c:pt idx="595">
                  <c:v>142-72-4741</c:v>
                </c:pt>
                <c:pt idx="596">
                  <c:v>618-34-8551</c:v>
                </c:pt>
                <c:pt idx="597">
                  <c:v>645-78-8093</c:v>
                </c:pt>
                <c:pt idx="598">
                  <c:v>339-18-7061</c:v>
                </c:pt>
                <c:pt idx="599">
                  <c:v>732-04-5373</c:v>
                </c:pt>
                <c:pt idx="600">
                  <c:v>674-15-9296</c:v>
                </c:pt>
                <c:pt idx="601">
                  <c:v>651-61-0874</c:v>
                </c:pt>
                <c:pt idx="602">
                  <c:v>258-69-7810</c:v>
                </c:pt>
                <c:pt idx="603">
                  <c:v>509-10-0516</c:v>
                </c:pt>
                <c:pt idx="604">
                  <c:v>201-86-2184</c:v>
                </c:pt>
                <c:pt idx="605">
                  <c:v>120-06-4233</c:v>
                </c:pt>
                <c:pt idx="606">
                  <c:v>531-80-1784</c:v>
                </c:pt>
                <c:pt idx="607">
                  <c:v>750-57-9686</c:v>
                </c:pt>
                <c:pt idx="608">
                  <c:v>704-10-4056</c:v>
                </c:pt>
                <c:pt idx="609">
                  <c:v>585-03-5943</c:v>
                </c:pt>
                <c:pt idx="610">
                  <c:v>727-46-3608</c:v>
                </c:pt>
                <c:pt idx="611">
                  <c:v>381-20-0914</c:v>
                </c:pt>
                <c:pt idx="612">
                  <c:v>373-88-1424</c:v>
                </c:pt>
                <c:pt idx="613">
                  <c:v>418-05-0656</c:v>
                </c:pt>
                <c:pt idx="614">
                  <c:v>258-92-7466</c:v>
                </c:pt>
                <c:pt idx="615">
                  <c:v>175-54-2529</c:v>
                </c:pt>
                <c:pt idx="616">
                  <c:v>745-71-3520</c:v>
                </c:pt>
                <c:pt idx="617">
                  <c:v>787-15-1757</c:v>
                </c:pt>
                <c:pt idx="618">
                  <c:v>189-17-4241</c:v>
                </c:pt>
                <c:pt idx="619">
                  <c:v>271-77-8740</c:v>
                </c:pt>
                <c:pt idx="620">
                  <c:v>690-01-6631</c:v>
                </c:pt>
                <c:pt idx="621">
                  <c:v>629-42-4133</c:v>
                </c:pt>
                <c:pt idx="622">
                  <c:v>746-68-6593</c:v>
                </c:pt>
                <c:pt idx="623">
                  <c:v>706-36-6154</c:v>
                </c:pt>
                <c:pt idx="624">
                  <c:v>807-14-7833</c:v>
                </c:pt>
                <c:pt idx="625">
                  <c:v>873-14-6353</c:v>
                </c:pt>
                <c:pt idx="626">
                  <c:v>779-42-2410</c:v>
                </c:pt>
                <c:pt idx="627">
                  <c:v>346-12-3257</c:v>
                </c:pt>
                <c:pt idx="628">
                  <c:v>636-48-8204</c:v>
                </c:pt>
                <c:pt idx="629">
                  <c:v>214-30-2776</c:v>
                </c:pt>
                <c:pt idx="630">
                  <c:v>744-82-9138</c:v>
                </c:pt>
                <c:pt idx="631">
                  <c:v>790-29-1172</c:v>
                </c:pt>
                <c:pt idx="632">
                  <c:v>834-45-5519</c:v>
                </c:pt>
                <c:pt idx="633">
                  <c:v>747-58-7183</c:v>
                </c:pt>
                <c:pt idx="634">
                  <c:v>788-07-8452</c:v>
                </c:pt>
                <c:pt idx="635">
                  <c:v>770-42-8960</c:v>
                </c:pt>
                <c:pt idx="636">
                  <c:v>859-97-6048</c:v>
                </c:pt>
                <c:pt idx="637">
                  <c:v>635-28-5728</c:v>
                </c:pt>
                <c:pt idx="638">
                  <c:v>589-02-8023</c:v>
                </c:pt>
                <c:pt idx="639">
                  <c:v>242-11-3142</c:v>
                </c:pt>
                <c:pt idx="640">
                  <c:v>733-33-4967</c:v>
                </c:pt>
                <c:pt idx="641">
                  <c:v>442-44-6497</c:v>
                </c:pt>
                <c:pt idx="642">
                  <c:v>756-93-1854</c:v>
                </c:pt>
                <c:pt idx="643">
                  <c:v>548-48-3156</c:v>
                </c:pt>
                <c:pt idx="644">
                  <c:v>485-30-8700</c:v>
                </c:pt>
                <c:pt idx="645">
                  <c:v>699-01-4164</c:v>
                </c:pt>
                <c:pt idx="646">
                  <c:v>272-27-9238</c:v>
                </c:pt>
                <c:pt idx="647">
                  <c:v>692-92-5582</c:v>
                </c:pt>
                <c:pt idx="648">
                  <c:v>628-34-3388</c:v>
                </c:pt>
                <c:pt idx="649">
                  <c:v>329-62-1586</c:v>
                </c:pt>
                <c:pt idx="650">
                  <c:v>848-42-2560</c:v>
                </c:pt>
                <c:pt idx="651">
                  <c:v>831-07-6050</c:v>
                </c:pt>
                <c:pt idx="652">
                  <c:v>289-65-5721</c:v>
                </c:pt>
                <c:pt idx="653">
                  <c:v>870-54-3162</c:v>
                </c:pt>
                <c:pt idx="654">
                  <c:v>340-21-9136</c:v>
                </c:pt>
                <c:pt idx="655">
                  <c:v>856-66-2701</c:v>
                </c:pt>
                <c:pt idx="656">
                  <c:v>518-71-6847</c:v>
                </c:pt>
                <c:pt idx="657">
                  <c:v>186-71-5196</c:v>
                </c:pt>
                <c:pt idx="658">
                  <c:v>877-22-3308</c:v>
                </c:pt>
                <c:pt idx="659">
                  <c:v>414-12-7047</c:v>
                </c:pt>
                <c:pt idx="660">
                  <c:v>865-92-6136</c:v>
                </c:pt>
                <c:pt idx="661">
                  <c:v>199-75-8169</c:v>
                </c:pt>
                <c:pt idx="662">
                  <c:v>867-47-1948</c:v>
                </c:pt>
                <c:pt idx="663">
                  <c:v>135-13-8269</c:v>
                </c:pt>
                <c:pt idx="664">
                  <c:v>139-52-2867</c:v>
                </c:pt>
                <c:pt idx="665">
                  <c:v>665-63-9737</c:v>
                </c:pt>
                <c:pt idx="666">
                  <c:v>278-86-2735</c:v>
                </c:pt>
                <c:pt idx="667">
                  <c:v>286-62-6248</c:v>
                </c:pt>
                <c:pt idx="668">
                  <c:v>152-68-2907</c:v>
                </c:pt>
                <c:pt idx="669">
                  <c:v>497-36-0989</c:v>
                </c:pt>
                <c:pt idx="670">
                  <c:v>729-09-9681</c:v>
                </c:pt>
                <c:pt idx="671">
                  <c:v>701-23-5550</c:v>
                </c:pt>
                <c:pt idx="672">
                  <c:v>851-28-6367</c:v>
                </c:pt>
                <c:pt idx="673">
                  <c:v>480-63-2856</c:v>
                </c:pt>
                <c:pt idx="674">
                  <c:v>873-51-0671</c:v>
                </c:pt>
                <c:pt idx="675">
                  <c:v>655-85-5130</c:v>
                </c:pt>
                <c:pt idx="676">
                  <c:v>423-80-0988</c:v>
                </c:pt>
                <c:pt idx="677">
                  <c:v>287-83-1405</c:v>
                </c:pt>
                <c:pt idx="678">
                  <c:v>795-49-7276</c:v>
                </c:pt>
                <c:pt idx="679">
                  <c:v>583-72-1480</c:v>
                </c:pt>
                <c:pt idx="680">
                  <c:v>767-54-1907</c:v>
                </c:pt>
                <c:pt idx="681">
                  <c:v>437-58-8131</c:v>
                </c:pt>
                <c:pt idx="682">
                  <c:v>236-27-1144</c:v>
                </c:pt>
                <c:pt idx="683">
                  <c:v>173-57-2300</c:v>
                </c:pt>
                <c:pt idx="684">
                  <c:v>510-95-6347</c:v>
                </c:pt>
                <c:pt idx="685">
                  <c:v>387-49-4215</c:v>
                </c:pt>
                <c:pt idx="686">
                  <c:v>340-66-0321</c:v>
                </c:pt>
                <c:pt idx="687">
                  <c:v>355-34-6244</c:v>
                </c:pt>
                <c:pt idx="688">
                  <c:v>120-54-2248</c:v>
                </c:pt>
                <c:pt idx="689">
                  <c:v>378-07-7001</c:v>
                </c:pt>
                <c:pt idx="690">
                  <c:v>198-66-9832</c:v>
                </c:pt>
                <c:pt idx="691">
                  <c:v>613-59-9758</c:v>
                </c:pt>
                <c:pt idx="692">
                  <c:v>373-14-0504</c:v>
                </c:pt>
                <c:pt idx="693">
                  <c:v>633-09-3463</c:v>
                </c:pt>
                <c:pt idx="694">
                  <c:v>527-09-6272</c:v>
                </c:pt>
                <c:pt idx="695">
                  <c:v>715-20-1673</c:v>
                </c:pt>
                <c:pt idx="696">
                  <c:v>808-65-0703</c:v>
                </c:pt>
                <c:pt idx="697">
                  <c:v>892-05-6689</c:v>
                </c:pt>
                <c:pt idx="698">
                  <c:v>459-50-7686</c:v>
                </c:pt>
                <c:pt idx="699">
                  <c:v>334-64-2006</c:v>
                </c:pt>
                <c:pt idx="700">
                  <c:v>423-64-4619</c:v>
                </c:pt>
                <c:pt idx="701">
                  <c:v>816-72-8853</c:v>
                </c:pt>
                <c:pt idx="702">
                  <c:v>695-51-0018</c:v>
                </c:pt>
                <c:pt idx="703">
                  <c:v>656-16-1063</c:v>
                </c:pt>
                <c:pt idx="704">
                  <c:v>207-73-1363</c:v>
                </c:pt>
                <c:pt idx="705">
                  <c:v>620-02-2046</c:v>
                </c:pt>
                <c:pt idx="706">
                  <c:v>181-94-6432</c:v>
                </c:pt>
                <c:pt idx="707">
                  <c:v>595-94-9924</c:v>
                </c:pt>
                <c:pt idx="708">
                  <c:v>510-79-0415</c:v>
                </c:pt>
                <c:pt idx="709">
                  <c:v>286-75-7818</c:v>
                </c:pt>
                <c:pt idx="710">
                  <c:v>751-15-6198</c:v>
                </c:pt>
                <c:pt idx="711">
                  <c:v>453-12-7053</c:v>
                </c:pt>
                <c:pt idx="712">
                  <c:v>734-91-1155</c:v>
                </c:pt>
                <c:pt idx="713">
                  <c:v>585-86-8361</c:v>
                </c:pt>
                <c:pt idx="714">
                  <c:v>788-21-5741</c:v>
                </c:pt>
                <c:pt idx="715">
                  <c:v>134-75-2619</c:v>
                </c:pt>
                <c:pt idx="716">
                  <c:v>400-45-1220</c:v>
                </c:pt>
                <c:pt idx="717">
                  <c:v>150-89-8043</c:v>
                </c:pt>
                <c:pt idx="718">
                  <c:v>301-11-9629</c:v>
                </c:pt>
                <c:pt idx="719">
                  <c:v>399-69-4630</c:v>
                </c:pt>
                <c:pt idx="720">
                  <c:v>776-68-1096</c:v>
                </c:pt>
                <c:pt idx="721">
                  <c:v>744-09-5786</c:v>
                </c:pt>
                <c:pt idx="722">
                  <c:v>700-81-1757</c:v>
                </c:pt>
                <c:pt idx="723">
                  <c:v>200-16-5952</c:v>
                </c:pt>
                <c:pt idx="724">
                  <c:v>110-48-7033</c:v>
                </c:pt>
                <c:pt idx="725">
                  <c:v>767-97-4650</c:v>
                </c:pt>
                <c:pt idx="726">
                  <c:v>746-54-5508</c:v>
                </c:pt>
                <c:pt idx="727">
                  <c:v>151-16-1484</c:v>
                </c:pt>
                <c:pt idx="728">
                  <c:v>322-02-2271</c:v>
                </c:pt>
                <c:pt idx="729">
                  <c:v>596-42-3999</c:v>
                </c:pt>
                <c:pt idx="730">
                  <c:v>592-34-6155</c:v>
                </c:pt>
                <c:pt idx="731">
                  <c:v>830-58-2383</c:v>
                </c:pt>
                <c:pt idx="732">
                  <c:v>556-97-7101</c:v>
                </c:pt>
                <c:pt idx="733">
                  <c:v>102-06-2002</c:v>
                </c:pt>
                <c:pt idx="734">
                  <c:v>133-14-7229</c:v>
                </c:pt>
                <c:pt idx="735">
                  <c:v>101-81-4070</c:v>
                </c:pt>
                <c:pt idx="736">
                  <c:v>760-27-5490</c:v>
                </c:pt>
                <c:pt idx="737">
                  <c:v>268-20-3585</c:v>
                </c:pt>
                <c:pt idx="738">
                  <c:v>560-30-5617</c:v>
                </c:pt>
                <c:pt idx="739">
                  <c:v>760-53-9233</c:v>
                </c:pt>
                <c:pt idx="740">
                  <c:v>760-54-1821</c:v>
                </c:pt>
                <c:pt idx="741">
                  <c:v>261-12-8671</c:v>
                </c:pt>
                <c:pt idx="742">
                  <c:v>816-57-2053</c:v>
                </c:pt>
                <c:pt idx="743">
                  <c:v>148-82-2527</c:v>
                </c:pt>
                <c:pt idx="744">
                  <c:v>842-29-4695</c:v>
                </c:pt>
                <c:pt idx="745">
                  <c:v>503-21-4385</c:v>
                </c:pt>
                <c:pt idx="746">
                  <c:v>339-38-9982</c:v>
                </c:pt>
                <c:pt idx="747">
                  <c:v>396-90-2219</c:v>
                </c:pt>
                <c:pt idx="748">
                  <c:v>448-81-5016</c:v>
                </c:pt>
                <c:pt idx="749">
                  <c:v>372-26-1506</c:v>
                </c:pt>
                <c:pt idx="750">
                  <c:v>583-41-4548</c:v>
                </c:pt>
                <c:pt idx="751">
                  <c:v>545-07-8534</c:v>
                </c:pt>
                <c:pt idx="752">
                  <c:v>745-74-0715</c:v>
                </c:pt>
                <c:pt idx="753">
                  <c:v>266-76-6436</c:v>
                </c:pt>
                <c:pt idx="754">
                  <c:v>349-97-8902</c:v>
                </c:pt>
                <c:pt idx="755">
                  <c:v>727-75-6477</c:v>
                </c:pt>
                <c:pt idx="756">
                  <c:v>606-80-4905</c:v>
                </c:pt>
                <c:pt idx="757">
                  <c:v>848-07-1692</c:v>
                </c:pt>
                <c:pt idx="758">
                  <c:v>669-54-1719</c:v>
                </c:pt>
                <c:pt idx="759">
                  <c:v>748-45-2862</c:v>
                </c:pt>
                <c:pt idx="760">
                  <c:v>243-47-2663</c:v>
                </c:pt>
                <c:pt idx="761">
                  <c:v>356-44-8813</c:v>
                </c:pt>
                <c:pt idx="762">
                  <c:v>554-53-8700</c:v>
                </c:pt>
                <c:pt idx="763">
                  <c:v>794-32-2436</c:v>
                </c:pt>
                <c:pt idx="764">
                  <c:v>487-79-6868</c:v>
                </c:pt>
                <c:pt idx="765">
                  <c:v>291-32-1427</c:v>
                </c:pt>
                <c:pt idx="766">
                  <c:v>642-32-2990</c:v>
                </c:pt>
                <c:pt idx="767">
                  <c:v>182-52-7000</c:v>
                </c:pt>
                <c:pt idx="768">
                  <c:v>378-24-2715</c:v>
                </c:pt>
                <c:pt idx="769">
                  <c:v>821-14-9046</c:v>
                </c:pt>
                <c:pt idx="770">
                  <c:v>132-23-6451</c:v>
                </c:pt>
                <c:pt idx="771">
                  <c:v>641-43-2399</c:v>
                </c:pt>
                <c:pt idx="772">
                  <c:v>529-56-3974</c:v>
                </c:pt>
                <c:pt idx="773">
                  <c:v>756-01-7507</c:v>
                </c:pt>
                <c:pt idx="774">
                  <c:v>152-03-4217</c:v>
                </c:pt>
                <c:pt idx="775">
                  <c:v>176-78-1170</c:v>
                </c:pt>
                <c:pt idx="776">
                  <c:v>883-69-1285</c:v>
                </c:pt>
                <c:pt idx="777">
                  <c:v>250-81-7186</c:v>
                </c:pt>
                <c:pt idx="778">
                  <c:v>214-17-6927</c:v>
                </c:pt>
                <c:pt idx="779">
                  <c:v>233-34-0817</c:v>
                </c:pt>
                <c:pt idx="780">
                  <c:v>634-97-8956</c:v>
                </c:pt>
                <c:pt idx="781">
                  <c:v>181-82-6255</c:v>
                </c:pt>
                <c:pt idx="782">
                  <c:v>241-96-5076</c:v>
                </c:pt>
                <c:pt idx="783">
                  <c:v>401-18-8016</c:v>
                </c:pt>
                <c:pt idx="784">
                  <c:v>643-38-7867</c:v>
                </c:pt>
                <c:pt idx="785">
                  <c:v>137-74-8729</c:v>
                </c:pt>
                <c:pt idx="786">
                  <c:v>594-34-4444</c:v>
                </c:pt>
                <c:pt idx="787">
                  <c:v>176-64-7711</c:v>
                </c:pt>
                <c:pt idx="788">
                  <c:v>761-49-0439</c:v>
                </c:pt>
                <c:pt idx="789">
                  <c:v>268-03-6164</c:v>
                </c:pt>
                <c:pt idx="790">
                  <c:v>602-80-9671</c:v>
                </c:pt>
                <c:pt idx="791">
                  <c:v>186-43-8965</c:v>
                </c:pt>
                <c:pt idx="792">
                  <c:v>674-56-6360</c:v>
                </c:pt>
                <c:pt idx="793">
                  <c:v>290-68-2984</c:v>
                </c:pt>
                <c:pt idx="794">
                  <c:v>343-75-9322</c:v>
                </c:pt>
                <c:pt idx="795">
                  <c:v>182-69-8360</c:v>
                </c:pt>
                <c:pt idx="796">
                  <c:v>875-31-8302</c:v>
                </c:pt>
                <c:pt idx="797">
                  <c:v>434-35-9162</c:v>
                </c:pt>
                <c:pt idx="798">
                  <c:v>702-72-0487</c:v>
                </c:pt>
                <c:pt idx="799">
                  <c:v>737-88-5876</c:v>
                </c:pt>
                <c:pt idx="800">
                  <c:v>359-94-5395</c:v>
                </c:pt>
                <c:pt idx="801">
                  <c:v>460-35-4390</c:v>
                </c:pt>
                <c:pt idx="802">
                  <c:v>256-58-3609</c:v>
                </c:pt>
                <c:pt idx="803">
                  <c:v>436-54-4512</c:v>
                </c:pt>
                <c:pt idx="804">
                  <c:v>372-94-8041</c:v>
                </c:pt>
                <c:pt idx="805">
                  <c:v>598-06-7312</c:v>
                </c:pt>
                <c:pt idx="806">
                  <c:v>528-14-9470</c:v>
                </c:pt>
                <c:pt idx="807">
                  <c:v>573-58-9734</c:v>
                </c:pt>
                <c:pt idx="808">
                  <c:v>512-91-0811</c:v>
                </c:pt>
                <c:pt idx="809">
                  <c:v>604-70-6476</c:v>
                </c:pt>
                <c:pt idx="810">
                  <c:v>478-06-7835</c:v>
                </c:pt>
                <c:pt idx="811">
                  <c:v>247-11-2470</c:v>
                </c:pt>
                <c:pt idx="812">
                  <c:v>210-30-7976</c:v>
                </c:pt>
                <c:pt idx="813">
                  <c:v>394-43-4238</c:v>
                </c:pt>
                <c:pt idx="814">
                  <c:v>106-35-6779</c:v>
                </c:pt>
                <c:pt idx="815">
                  <c:v>779-06-0012</c:v>
                </c:pt>
                <c:pt idx="816">
                  <c:v>511-54-3087</c:v>
                </c:pt>
                <c:pt idx="817">
                  <c:v>321-49-7382</c:v>
                </c:pt>
                <c:pt idx="818">
                  <c:v>364-33-8584</c:v>
                </c:pt>
                <c:pt idx="819">
                  <c:v>569-76-2760</c:v>
                </c:pt>
                <c:pt idx="820">
                  <c:v>325-89-4209</c:v>
                </c:pt>
                <c:pt idx="821">
                  <c:v>313-66-9943</c:v>
                </c:pt>
                <c:pt idx="822">
                  <c:v>848-24-9445</c:v>
                </c:pt>
                <c:pt idx="823">
                  <c:v>450-28-2866</c:v>
                </c:pt>
                <c:pt idx="824">
                  <c:v>211-30-9270</c:v>
                </c:pt>
                <c:pt idx="825">
                  <c:v>280-35-5823</c:v>
                </c:pt>
                <c:pt idx="826">
                  <c:v>574-57-9721</c:v>
                </c:pt>
                <c:pt idx="827">
                  <c:v>213-72-6612</c:v>
                </c:pt>
                <c:pt idx="828">
                  <c:v>586-25-0848</c:v>
                </c:pt>
                <c:pt idx="829">
                  <c:v>848-95-6252</c:v>
                </c:pt>
                <c:pt idx="830">
                  <c:v>565-91-4567</c:v>
                </c:pt>
                <c:pt idx="831">
                  <c:v>451-73-2711</c:v>
                </c:pt>
                <c:pt idx="832">
                  <c:v>237-44-6163</c:v>
                </c:pt>
                <c:pt idx="833">
                  <c:v>784-08-0310</c:v>
                </c:pt>
                <c:pt idx="834">
                  <c:v>187-83-5490</c:v>
                </c:pt>
                <c:pt idx="835">
                  <c:v>219-61-4139</c:v>
                </c:pt>
                <c:pt idx="836">
                  <c:v>453-63-6187</c:v>
                </c:pt>
                <c:pt idx="837">
                  <c:v>388-76-2555</c:v>
                </c:pt>
                <c:pt idx="838">
                  <c:v>390-31-6381</c:v>
                </c:pt>
                <c:pt idx="839">
                  <c:v>186-09-3669</c:v>
                </c:pt>
                <c:pt idx="840">
                  <c:v>115-38-7388</c:v>
                </c:pt>
                <c:pt idx="841">
                  <c:v>679-22-6530</c:v>
                </c:pt>
                <c:pt idx="842">
                  <c:v>225-98-1496</c:v>
                </c:pt>
                <c:pt idx="843">
                  <c:v>284-54-4231</c:v>
                </c:pt>
                <c:pt idx="844">
                  <c:v>173-50-1108</c:v>
                </c:pt>
                <c:pt idx="845">
                  <c:v>865-41-9075</c:v>
                </c:pt>
                <c:pt idx="846">
                  <c:v>319-50-3348</c:v>
                </c:pt>
                <c:pt idx="847">
                  <c:v>885-17-6250</c:v>
                </c:pt>
                <c:pt idx="848">
                  <c:v>512-98-1403</c:v>
                </c:pt>
                <c:pt idx="849">
                  <c:v>860-73-6466</c:v>
                </c:pt>
                <c:pt idx="850">
                  <c:v>636-98-3364</c:v>
                </c:pt>
                <c:pt idx="851">
                  <c:v>696-90-2548</c:v>
                </c:pt>
                <c:pt idx="852">
                  <c:v>445-30-9252</c:v>
                </c:pt>
                <c:pt idx="853">
                  <c:v>563-36-9814</c:v>
                </c:pt>
                <c:pt idx="854">
                  <c:v>172-42-8274</c:v>
                </c:pt>
                <c:pt idx="855">
                  <c:v>226-31-3081</c:v>
                </c:pt>
                <c:pt idx="856">
                  <c:v>343-87-0864</c:v>
                </c:pt>
                <c:pt idx="857">
                  <c:v>525-88-7307</c:v>
                </c:pt>
                <c:pt idx="858">
                  <c:v>546-80-2899</c:v>
                </c:pt>
                <c:pt idx="859">
                  <c:v>578-80-7669</c:v>
                </c:pt>
                <c:pt idx="860">
                  <c:v>593-95-4461</c:v>
                </c:pt>
                <c:pt idx="861">
                  <c:v>871-39-9221</c:v>
                </c:pt>
                <c:pt idx="862">
                  <c:v>556-86-3144</c:v>
                </c:pt>
                <c:pt idx="863">
                  <c:v>285-68-5083</c:v>
                </c:pt>
                <c:pt idx="864">
                  <c:v>843-73-4724</c:v>
                </c:pt>
                <c:pt idx="865">
                  <c:v>400-60-7251</c:v>
                </c:pt>
                <c:pt idx="866">
                  <c:v>277-63-2961</c:v>
                </c:pt>
                <c:pt idx="867">
                  <c:v>339-12-4827</c:v>
                </c:pt>
                <c:pt idx="868">
                  <c:v>835-16-0096</c:v>
                </c:pt>
                <c:pt idx="869">
                  <c:v>585-90-0249</c:v>
                </c:pt>
                <c:pt idx="870">
                  <c:v>227-50-3718</c:v>
                </c:pt>
                <c:pt idx="871">
                  <c:v>631-34-1880</c:v>
                </c:pt>
                <c:pt idx="872">
                  <c:v>316-68-6352</c:v>
                </c:pt>
                <c:pt idx="873">
                  <c:v>665-32-9167</c:v>
                </c:pt>
                <c:pt idx="874">
                  <c:v>359-90-3665</c:v>
                </c:pt>
                <c:pt idx="875">
                  <c:v>279-74-2924</c:v>
                </c:pt>
                <c:pt idx="876">
                  <c:v>441-94-7118</c:v>
                </c:pt>
                <c:pt idx="877">
                  <c:v>190-14-3147</c:v>
                </c:pt>
                <c:pt idx="878">
                  <c:v>616-24-2851</c:v>
                </c:pt>
                <c:pt idx="879">
                  <c:v>841-18-8232</c:v>
                </c:pt>
                <c:pt idx="880">
                  <c:v>870-76-1733</c:v>
                </c:pt>
                <c:pt idx="881">
                  <c:v>239-48-4278</c:v>
                </c:pt>
                <c:pt idx="882">
                  <c:v>333-23-2632</c:v>
                </c:pt>
                <c:pt idx="883">
                  <c:v>220-28-1851</c:v>
                </c:pt>
                <c:pt idx="884">
                  <c:v>686-41-0932</c:v>
                </c:pt>
                <c:pt idx="885">
                  <c:v>162-65-8559</c:v>
                </c:pt>
                <c:pt idx="886">
                  <c:v>732-67-5346</c:v>
                </c:pt>
                <c:pt idx="887">
                  <c:v>886-54-6089</c:v>
                </c:pt>
                <c:pt idx="888">
                  <c:v>549-96-4200</c:v>
                </c:pt>
                <c:pt idx="889">
                  <c:v>232-16-2483</c:v>
                </c:pt>
                <c:pt idx="890">
                  <c:v>151-33-7434</c:v>
                </c:pt>
                <c:pt idx="891">
                  <c:v>838-78-4295</c:v>
                </c:pt>
                <c:pt idx="892">
                  <c:v>794-42-3736</c:v>
                </c:pt>
                <c:pt idx="893">
                  <c:v>273-16-6619</c:v>
                </c:pt>
                <c:pt idx="894">
                  <c:v>366-93-0948</c:v>
                </c:pt>
                <c:pt idx="895">
                  <c:v>346-84-3103</c:v>
                </c:pt>
                <c:pt idx="896">
                  <c:v>347-56-2442</c:v>
                </c:pt>
                <c:pt idx="897">
                  <c:v>821-07-3596</c:v>
                </c:pt>
                <c:pt idx="898">
                  <c:v>305-89-2768</c:v>
                </c:pt>
                <c:pt idx="899">
                  <c:v>881-41-7302</c:v>
                </c:pt>
                <c:pt idx="900">
                  <c:v>275-28-0149</c:v>
                </c:pt>
                <c:pt idx="901">
                  <c:v>428-83-5800</c:v>
                </c:pt>
                <c:pt idx="902">
                  <c:v>650-98-6268</c:v>
                </c:pt>
                <c:pt idx="903">
                  <c:v>278-97-7759</c:v>
                </c:pt>
                <c:pt idx="904">
                  <c:v>652-49-6720</c:v>
                </c:pt>
                <c:pt idx="905">
                  <c:v>443-60-9639</c:v>
                </c:pt>
                <c:pt idx="906">
                  <c:v>291-59-1384</c:v>
                </c:pt>
                <c:pt idx="907">
                  <c:v>273-84-2164</c:v>
                </c:pt>
                <c:pt idx="908">
                  <c:v>389-25-3394</c:v>
                </c:pt>
                <c:pt idx="909">
                  <c:v>351-62-0822</c:v>
                </c:pt>
                <c:pt idx="910">
                  <c:v>584-66-4073</c:v>
                </c:pt>
                <c:pt idx="911">
                  <c:v>491-38-3499</c:v>
                </c:pt>
                <c:pt idx="912">
                  <c:v>226-34-0034</c:v>
                </c:pt>
                <c:pt idx="913">
                  <c:v>790-38-4466</c:v>
                </c:pt>
                <c:pt idx="914">
                  <c:v>154-74-7179</c:v>
                </c:pt>
                <c:pt idx="915">
                  <c:v>605-83-1050</c:v>
                </c:pt>
                <c:pt idx="916">
                  <c:v>895-66-0685</c:v>
                </c:pt>
                <c:pt idx="917">
                  <c:v>676-10-2200</c:v>
                </c:pt>
                <c:pt idx="918">
                  <c:v>238-45-6950</c:v>
                </c:pt>
                <c:pt idx="919">
                  <c:v>587-73-4862</c:v>
                </c:pt>
                <c:pt idx="920">
                  <c:v>462-78-5240</c:v>
                </c:pt>
                <c:pt idx="921">
                  <c:v>664-14-2882</c:v>
                </c:pt>
                <c:pt idx="922">
                  <c:v>471-06-8611</c:v>
                </c:pt>
                <c:pt idx="923">
                  <c:v>807-34-3742</c:v>
                </c:pt>
                <c:pt idx="924">
                  <c:v>885-56-0389</c:v>
                </c:pt>
                <c:pt idx="925">
                  <c:v>413-20-6708</c:v>
                </c:pt>
                <c:pt idx="926">
                  <c:v>659-65-8956</c:v>
                </c:pt>
                <c:pt idx="927">
                  <c:v>516-77-6464</c:v>
                </c:pt>
                <c:pt idx="928">
                  <c:v>825-94-5922</c:v>
                </c:pt>
                <c:pt idx="929">
                  <c:v>163-56-7055</c:v>
                </c:pt>
                <c:pt idx="930">
                  <c:v>735-06-4124</c:v>
                </c:pt>
                <c:pt idx="931">
                  <c:v>837-55-7229</c:v>
                </c:pt>
                <c:pt idx="932">
                  <c:v>605-03-2706</c:v>
                </c:pt>
                <c:pt idx="933">
                  <c:v>169-52-4504</c:v>
                </c:pt>
                <c:pt idx="934">
                  <c:v>442-48-3607</c:v>
                </c:pt>
                <c:pt idx="935">
                  <c:v>651-96-5970</c:v>
                </c:pt>
                <c:pt idx="936">
                  <c:v>318-81-2368</c:v>
                </c:pt>
                <c:pt idx="937">
                  <c:v>560-49-6611</c:v>
                </c:pt>
                <c:pt idx="938">
                  <c:v>470-31-3286</c:v>
                </c:pt>
                <c:pt idx="939">
                  <c:v>569-71-4390</c:v>
                </c:pt>
                <c:pt idx="940">
                  <c:v>105-10-6182</c:v>
                </c:pt>
                <c:pt idx="941">
                  <c:v>722-13-2115</c:v>
                </c:pt>
                <c:pt idx="942">
                  <c:v>504-35-8843</c:v>
                </c:pt>
                <c:pt idx="943">
                  <c:v>687-15-1097</c:v>
                </c:pt>
                <c:pt idx="944">
                  <c:v>324-92-3863</c:v>
                </c:pt>
                <c:pt idx="945">
                  <c:v>233-67-5758</c:v>
                </c:pt>
                <c:pt idx="946">
                  <c:v>608-05-3804</c:v>
                </c:pt>
                <c:pt idx="947">
                  <c:v>528-87-5606</c:v>
                </c:pt>
                <c:pt idx="948">
                  <c:v>622-20-1945</c:v>
                </c:pt>
                <c:pt idx="949">
                  <c:v>449-27-2918</c:v>
                </c:pt>
                <c:pt idx="950">
                  <c:v>573-10-3877</c:v>
                </c:pt>
                <c:pt idx="951">
                  <c:v>575-67-1508</c:v>
                </c:pt>
                <c:pt idx="952">
                  <c:v>390-17-5806</c:v>
                </c:pt>
                <c:pt idx="953">
                  <c:v>523-38-0215</c:v>
                </c:pt>
                <c:pt idx="954">
                  <c:v>729-46-7422</c:v>
                </c:pt>
                <c:pt idx="955">
                  <c:v>482-17-1179</c:v>
                </c:pt>
                <c:pt idx="956">
                  <c:v>320-85-2052</c:v>
                </c:pt>
                <c:pt idx="957">
                  <c:v>574-31-8277</c:v>
                </c:pt>
                <c:pt idx="958">
                  <c:v>649-29-6775</c:v>
                </c:pt>
                <c:pt idx="959">
                  <c:v>479-26-8945</c:v>
                </c:pt>
                <c:pt idx="960">
                  <c:v>242-55-6721</c:v>
                </c:pt>
                <c:pt idx="961">
                  <c:v>573-98-8548</c:v>
                </c:pt>
                <c:pt idx="962">
                  <c:v>727-02-1313</c:v>
                </c:pt>
                <c:pt idx="963">
                  <c:v>545-46-3100</c:v>
                </c:pt>
                <c:pt idx="964">
                  <c:v>859-71-0933</c:v>
                </c:pt>
                <c:pt idx="965">
                  <c:v>617-15-4209</c:v>
                </c:pt>
                <c:pt idx="966">
                  <c:v>307-04-2070</c:v>
                </c:pt>
                <c:pt idx="967">
                  <c:v>318-12-0304</c:v>
                </c:pt>
                <c:pt idx="968">
                  <c:v>488-25-4221</c:v>
                </c:pt>
                <c:pt idx="969">
                  <c:v>320-49-6392</c:v>
                </c:pt>
                <c:pt idx="970">
                  <c:v>549-23-9016</c:v>
                </c:pt>
                <c:pt idx="971">
                  <c:v>764-44-8999</c:v>
                </c:pt>
                <c:pt idx="972">
                  <c:v>421-95-9805</c:v>
                </c:pt>
                <c:pt idx="973">
                  <c:v>883-17-4236</c:v>
                </c:pt>
                <c:pt idx="974">
                  <c:v>296-11-7041</c:v>
                </c:pt>
                <c:pt idx="975">
                  <c:v>840-76-5966</c:v>
                </c:pt>
                <c:pt idx="976">
                  <c:v>838-02-1821</c:v>
                </c:pt>
                <c:pt idx="977">
                  <c:v>156-20-0370</c:v>
                </c:pt>
                <c:pt idx="978">
                  <c:v>856-22-8149</c:v>
                </c:pt>
                <c:pt idx="979">
                  <c:v>568-88-3448</c:v>
                </c:pt>
                <c:pt idx="980">
                  <c:v>633-91-1052</c:v>
                </c:pt>
                <c:pt idx="981">
                  <c:v>556-72-8512</c:v>
                </c:pt>
                <c:pt idx="982">
                  <c:v>320-32-8842</c:v>
                </c:pt>
                <c:pt idx="983">
                  <c:v>862-29-5914</c:v>
                </c:pt>
                <c:pt idx="984">
                  <c:v>746-19-0921</c:v>
                </c:pt>
                <c:pt idx="985">
                  <c:v>896-34-0956</c:v>
                </c:pt>
                <c:pt idx="986">
                  <c:v>756-49-0168</c:v>
                </c:pt>
                <c:pt idx="987">
                  <c:v>390-80-5128</c:v>
                </c:pt>
                <c:pt idx="988">
                  <c:v>382-03-4532</c:v>
                </c:pt>
                <c:pt idx="989">
                  <c:v>802-43-8934</c:v>
                </c:pt>
                <c:pt idx="990">
                  <c:v>559-61-5987</c:v>
                </c:pt>
                <c:pt idx="991">
                  <c:v>489-64-4354</c:v>
                </c:pt>
                <c:pt idx="992">
                  <c:v>593-08-5916</c:v>
                </c:pt>
                <c:pt idx="993">
                  <c:v>778-71-5554</c:v>
                </c:pt>
                <c:pt idx="994">
                  <c:v>490-29-1201</c:v>
                </c:pt>
                <c:pt idx="995">
                  <c:v>236-86-3015</c:v>
                </c:pt>
                <c:pt idx="996">
                  <c:v>192-98-7397</c:v>
                </c:pt>
                <c:pt idx="997">
                  <c:v>279-62-1445</c:v>
                </c:pt>
                <c:pt idx="998">
                  <c:v>308-39-1707</c:v>
                </c:pt>
                <c:pt idx="999">
                  <c:v>784-21-9238</c:v>
                </c:pt>
              </c:strCache>
            </c:strRef>
          </c:cat>
          <c:val>
            <c:numRef>
              <c:f>Sheet1!$B$2:$B$1001</c:f>
              <c:numCache>
                <c:formatCode>General</c:formatCode>
                <c:ptCount val="1000"/>
                <c:pt idx="0">
                  <c:v>1042.6500000000001</c:v>
                </c:pt>
                <c:pt idx="1">
                  <c:v>1039.29</c:v>
                </c:pt>
                <c:pt idx="2">
                  <c:v>1034.46</c:v>
                </c:pt>
                <c:pt idx="3">
                  <c:v>1023.75</c:v>
                </c:pt>
                <c:pt idx="4">
                  <c:v>1022.49</c:v>
                </c:pt>
                <c:pt idx="5">
                  <c:v>1022.385</c:v>
                </c:pt>
                <c:pt idx="6">
                  <c:v>1020.705</c:v>
                </c:pt>
                <c:pt idx="7">
                  <c:v>1003.59</c:v>
                </c:pt>
                <c:pt idx="8">
                  <c:v>1002.12</c:v>
                </c:pt>
                <c:pt idx="9">
                  <c:v>951.82500000000005</c:v>
                </c:pt>
                <c:pt idx="10">
                  <c:v>950.25</c:v>
                </c:pt>
                <c:pt idx="11">
                  <c:v>944.62199999999996</c:v>
                </c:pt>
                <c:pt idx="12">
                  <c:v>943.29899999999998</c:v>
                </c:pt>
                <c:pt idx="13">
                  <c:v>942.9</c:v>
                </c:pt>
                <c:pt idx="14">
                  <c:v>942.44849999999997</c:v>
                </c:pt>
                <c:pt idx="15">
                  <c:v>939.54</c:v>
                </c:pt>
                <c:pt idx="16">
                  <c:v>937.81799999999998</c:v>
                </c:pt>
                <c:pt idx="17">
                  <c:v>936.6</c:v>
                </c:pt>
                <c:pt idx="18">
                  <c:v>935.26649999999995</c:v>
                </c:pt>
                <c:pt idx="19">
                  <c:v>932.33699999999999</c:v>
                </c:pt>
                <c:pt idx="20">
                  <c:v>931.03499999999997</c:v>
                </c:pt>
                <c:pt idx="21">
                  <c:v>926.95050000000003</c:v>
                </c:pt>
                <c:pt idx="22">
                  <c:v>922.63499999999999</c:v>
                </c:pt>
                <c:pt idx="23">
                  <c:v>921.18600000000004</c:v>
                </c:pt>
                <c:pt idx="24">
                  <c:v>918.72900000000004</c:v>
                </c:pt>
                <c:pt idx="25">
                  <c:v>914.55</c:v>
                </c:pt>
                <c:pt idx="26">
                  <c:v>888.61500000000001</c:v>
                </c:pt>
                <c:pt idx="27">
                  <c:v>888.40499999999997</c:v>
                </c:pt>
                <c:pt idx="28">
                  <c:v>887.92200000000003</c:v>
                </c:pt>
                <c:pt idx="29">
                  <c:v>881.30700000000002</c:v>
                </c:pt>
                <c:pt idx="30">
                  <c:v>874.125</c:v>
                </c:pt>
                <c:pt idx="31">
                  <c:v>867.61500000000001</c:v>
                </c:pt>
                <c:pt idx="32">
                  <c:v>867.09</c:v>
                </c:pt>
                <c:pt idx="33">
                  <c:v>864.57</c:v>
                </c:pt>
                <c:pt idx="34">
                  <c:v>860.68499999999995</c:v>
                </c:pt>
                <c:pt idx="35">
                  <c:v>860.47500000000002</c:v>
                </c:pt>
                <c:pt idx="36">
                  <c:v>856.45349999999996</c:v>
                </c:pt>
                <c:pt idx="37">
                  <c:v>853.14599999999996</c:v>
                </c:pt>
                <c:pt idx="38">
                  <c:v>852.70500000000004</c:v>
                </c:pt>
                <c:pt idx="39">
                  <c:v>843.03449999999998</c:v>
                </c:pt>
                <c:pt idx="40">
                  <c:v>836.30399999999997</c:v>
                </c:pt>
                <c:pt idx="41">
                  <c:v>835.28549999999996</c:v>
                </c:pt>
                <c:pt idx="42">
                  <c:v>833.96249999999998</c:v>
                </c:pt>
                <c:pt idx="43">
                  <c:v>833.59500000000003</c:v>
                </c:pt>
                <c:pt idx="44">
                  <c:v>832.94399999999996</c:v>
                </c:pt>
                <c:pt idx="45">
                  <c:v>830.37149999999997</c:v>
                </c:pt>
                <c:pt idx="46">
                  <c:v>829.71</c:v>
                </c:pt>
                <c:pt idx="47">
                  <c:v>829.08</c:v>
                </c:pt>
                <c:pt idx="48">
                  <c:v>829.08</c:v>
                </c:pt>
                <c:pt idx="49">
                  <c:v>827.08500000000004</c:v>
                </c:pt>
                <c:pt idx="50">
                  <c:v>822.255</c:v>
                </c:pt>
                <c:pt idx="51">
                  <c:v>820.36500000000001</c:v>
                </c:pt>
                <c:pt idx="52">
                  <c:v>817.23599999999999</c:v>
                </c:pt>
                <c:pt idx="53">
                  <c:v>814.38</c:v>
                </c:pt>
                <c:pt idx="54">
                  <c:v>810.6</c:v>
                </c:pt>
                <c:pt idx="55">
                  <c:v>807.66</c:v>
                </c:pt>
                <c:pt idx="56">
                  <c:v>804.3</c:v>
                </c:pt>
                <c:pt idx="57">
                  <c:v>801.86400000000003</c:v>
                </c:pt>
                <c:pt idx="58">
                  <c:v>796.90800000000002</c:v>
                </c:pt>
                <c:pt idx="59">
                  <c:v>794.65049999999997</c:v>
                </c:pt>
                <c:pt idx="60">
                  <c:v>793.71600000000001</c:v>
                </c:pt>
                <c:pt idx="61">
                  <c:v>793.548</c:v>
                </c:pt>
                <c:pt idx="62">
                  <c:v>788.50800000000004</c:v>
                </c:pt>
                <c:pt idx="63">
                  <c:v>786.61800000000005</c:v>
                </c:pt>
                <c:pt idx="64">
                  <c:v>783.3</c:v>
                </c:pt>
                <c:pt idx="65">
                  <c:v>782.20799999999997</c:v>
                </c:pt>
                <c:pt idx="66">
                  <c:v>781.62</c:v>
                </c:pt>
                <c:pt idx="67">
                  <c:v>779.31</c:v>
                </c:pt>
                <c:pt idx="68">
                  <c:v>772.38</c:v>
                </c:pt>
                <c:pt idx="69">
                  <c:v>771.43499999999995</c:v>
                </c:pt>
                <c:pt idx="70">
                  <c:v>769.10400000000004</c:v>
                </c:pt>
                <c:pt idx="71">
                  <c:v>767.02499999999998</c:v>
                </c:pt>
                <c:pt idx="72">
                  <c:v>764.19</c:v>
                </c:pt>
                <c:pt idx="73">
                  <c:v>763.46550000000002</c:v>
                </c:pt>
                <c:pt idx="74">
                  <c:v>760.452</c:v>
                </c:pt>
                <c:pt idx="75">
                  <c:v>760.44150000000002</c:v>
                </c:pt>
                <c:pt idx="76">
                  <c:v>759.67499999999995</c:v>
                </c:pt>
                <c:pt idx="77">
                  <c:v>757.36500000000001</c:v>
                </c:pt>
                <c:pt idx="78">
                  <c:v>756.16800000000001</c:v>
                </c:pt>
                <c:pt idx="79">
                  <c:v>752.64</c:v>
                </c:pt>
                <c:pt idx="80">
                  <c:v>749.7</c:v>
                </c:pt>
                <c:pt idx="81">
                  <c:v>749.49</c:v>
                </c:pt>
                <c:pt idx="82">
                  <c:v>745.83600000000001</c:v>
                </c:pt>
                <c:pt idx="83">
                  <c:v>745.39499999999998</c:v>
                </c:pt>
                <c:pt idx="84">
                  <c:v>743.82</c:v>
                </c:pt>
                <c:pt idx="85">
                  <c:v>742.81200000000001</c:v>
                </c:pt>
                <c:pt idx="86">
                  <c:v>742.29750000000001</c:v>
                </c:pt>
                <c:pt idx="87">
                  <c:v>737.76149999999996</c:v>
                </c:pt>
                <c:pt idx="88">
                  <c:v>736.43849999999998</c:v>
                </c:pt>
                <c:pt idx="89">
                  <c:v>734.70600000000002</c:v>
                </c:pt>
                <c:pt idx="90">
                  <c:v>734.07600000000002</c:v>
                </c:pt>
                <c:pt idx="91">
                  <c:v>733.60350000000005</c:v>
                </c:pt>
                <c:pt idx="92">
                  <c:v>732.27</c:v>
                </c:pt>
                <c:pt idx="93">
                  <c:v>731.6925</c:v>
                </c:pt>
                <c:pt idx="94">
                  <c:v>731.43</c:v>
                </c:pt>
                <c:pt idx="95">
                  <c:v>728.11199999999997</c:v>
                </c:pt>
                <c:pt idx="96">
                  <c:v>723.24</c:v>
                </c:pt>
                <c:pt idx="97">
                  <c:v>722.23199999999997</c:v>
                </c:pt>
                <c:pt idx="98">
                  <c:v>721.98</c:v>
                </c:pt>
                <c:pt idx="99">
                  <c:v>720.3</c:v>
                </c:pt>
                <c:pt idx="100">
                  <c:v>718.75649999999996</c:v>
                </c:pt>
                <c:pt idx="101">
                  <c:v>714.32550000000003</c:v>
                </c:pt>
                <c:pt idx="102">
                  <c:v>709.31700000000001</c:v>
                </c:pt>
                <c:pt idx="103">
                  <c:v>708.31949999999995</c:v>
                </c:pt>
                <c:pt idx="104">
                  <c:v>708.22500000000002</c:v>
                </c:pt>
                <c:pt idx="105">
                  <c:v>705.63149999999996</c:v>
                </c:pt>
                <c:pt idx="106">
                  <c:v>703.75199999999995</c:v>
                </c:pt>
                <c:pt idx="107">
                  <c:v>702.21900000000005</c:v>
                </c:pt>
                <c:pt idx="108">
                  <c:v>701.85149999999999</c:v>
                </c:pt>
                <c:pt idx="109">
                  <c:v>697.93499999999995</c:v>
                </c:pt>
                <c:pt idx="110">
                  <c:v>697.36800000000005</c:v>
                </c:pt>
                <c:pt idx="111">
                  <c:v>695.23649999999998</c:v>
                </c:pt>
                <c:pt idx="112">
                  <c:v>690.01800000000003</c:v>
                </c:pt>
                <c:pt idx="113">
                  <c:v>688.71600000000001</c:v>
                </c:pt>
                <c:pt idx="114">
                  <c:v>688.62149999999997</c:v>
                </c:pt>
                <c:pt idx="115">
                  <c:v>684.91499999999996</c:v>
                </c:pt>
                <c:pt idx="116">
                  <c:v>681.97500000000002</c:v>
                </c:pt>
                <c:pt idx="117">
                  <c:v>681.43949999999995</c:v>
                </c:pt>
                <c:pt idx="118">
                  <c:v>680.61</c:v>
                </c:pt>
                <c:pt idx="119">
                  <c:v>680.14800000000002</c:v>
                </c:pt>
                <c:pt idx="120">
                  <c:v>680.06399999999996</c:v>
                </c:pt>
                <c:pt idx="121">
                  <c:v>673.995</c:v>
                </c:pt>
                <c:pt idx="122">
                  <c:v>671.79</c:v>
                </c:pt>
                <c:pt idx="123">
                  <c:v>667.38</c:v>
                </c:pt>
                <c:pt idx="124">
                  <c:v>666.93899999999996</c:v>
                </c:pt>
                <c:pt idx="125">
                  <c:v>663.29549999999995</c:v>
                </c:pt>
                <c:pt idx="126">
                  <c:v>657.53099999999995</c:v>
                </c:pt>
                <c:pt idx="127">
                  <c:v>655.54650000000004</c:v>
                </c:pt>
                <c:pt idx="128">
                  <c:v>652.89</c:v>
                </c:pt>
                <c:pt idx="129">
                  <c:v>652.26</c:v>
                </c:pt>
                <c:pt idx="130">
                  <c:v>649.29899999999998</c:v>
                </c:pt>
                <c:pt idx="131">
                  <c:v>640.03800000000001</c:v>
                </c:pt>
                <c:pt idx="132">
                  <c:v>637.72799999999995</c:v>
                </c:pt>
                <c:pt idx="133">
                  <c:v>634.37850000000003</c:v>
                </c:pt>
                <c:pt idx="134">
                  <c:v>633.99</c:v>
                </c:pt>
                <c:pt idx="135">
                  <c:v>633.10799999999995</c:v>
                </c:pt>
                <c:pt idx="136">
                  <c:v>631.14449999999999</c:v>
                </c:pt>
                <c:pt idx="137">
                  <c:v>629.84249999999997</c:v>
                </c:pt>
                <c:pt idx="138">
                  <c:v>629.49599999999998</c:v>
                </c:pt>
                <c:pt idx="139">
                  <c:v>629.16</c:v>
                </c:pt>
                <c:pt idx="140">
                  <c:v>628.92899999999997</c:v>
                </c:pt>
                <c:pt idx="141">
                  <c:v>628.173</c:v>
                </c:pt>
                <c:pt idx="142">
                  <c:v>627.61649999999997</c:v>
                </c:pt>
                <c:pt idx="143">
                  <c:v>625.90499999999997</c:v>
                </c:pt>
                <c:pt idx="144">
                  <c:v>624.89700000000005</c:v>
                </c:pt>
                <c:pt idx="145">
                  <c:v>624.33000000000004</c:v>
                </c:pt>
                <c:pt idx="146">
                  <c:v>621.24300000000005</c:v>
                </c:pt>
                <c:pt idx="147">
                  <c:v>620.73900000000003</c:v>
                </c:pt>
                <c:pt idx="148">
                  <c:v>618.97500000000002</c:v>
                </c:pt>
                <c:pt idx="149">
                  <c:v>616.98</c:v>
                </c:pt>
                <c:pt idx="150">
                  <c:v>614.94299999999998</c:v>
                </c:pt>
                <c:pt idx="151">
                  <c:v>611.07899999999995</c:v>
                </c:pt>
                <c:pt idx="152">
                  <c:v>610.49099999999999</c:v>
                </c:pt>
                <c:pt idx="153">
                  <c:v>609.58799999999997</c:v>
                </c:pt>
                <c:pt idx="154">
                  <c:v>609.16800000000001</c:v>
                </c:pt>
                <c:pt idx="155">
                  <c:v>609</c:v>
                </c:pt>
                <c:pt idx="156">
                  <c:v>608.202</c:v>
                </c:pt>
                <c:pt idx="157">
                  <c:v>608.07600000000002</c:v>
                </c:pt>
                <c:pt idx="158">
                  <c:v>603.87599999999998</c:v>
                </c:pt>
                <c:pt idx="159">
                  <c:v>603.62400000000002</c:v>
                </c:pt>
                <c:pt idx="160">
                  <c:v>597.62850000000003</c:v>
                </c:pt>
                <c:pt idx="161">
                  <c:v>597.04049999999995</c:v>
                </c:pt>
                <c:pt idx="162">
                  <c:v>596.82000000000005</c:v>
                </c:pt>
                <c:pt idx="163">
                  <c:v>590.43600000000004</c:v>
                </c:pt>
                <c:pt idx="164">
                  <c:v>588.41999999999996</c:v>
                </c:pt>
                <c:pt idx="165">
                  <c:v>588.35699999999997</c:v>
                </c:pt>
                <c:pt idx="166">
                  <c:v>587.66399999999999</c:v>
                </c:pt>
                <c:pt idx="167">
                  <c:v>586.971</c:v>
                </c:pt>
                <c:pt idx="168">
                  <c:v>586.63499999999999</c:v>
                </c:pt>
                <c:pt idx="169">
                  <c:v>580.41899999999998</c:v>
                </c:pt>
                <c:pt idx="170">
                  <c:v>579.8415</c:v>
                </c:pt>
                <c:pt idx="171">
                  <c:v>575.97749999999996</c:v>
                </c:pt>
                <c:pt idx="172">
                  <c:v>575.73599999999999</c:v>
                </c:pt>
                <c:pt idx="173">
                  <c:v>575.31600000000003</c:v>
                </c:pt>
                <c:pt idx="174">
                  <c:v>572.77499999999998</c:v>
                </c:pt>
                <c:pt idx="175">
                  <c:v>571.41</c:v>
                </c:pt>
                <c:pt idx="176">
                  <c:v>570.78</c:v>
                </c:pt>
                <c:pt idx="177">
                  <c:v>568.51199999999994</c:v>
                </c:pt>
                <c:pt idx="178">
                  <c:v>565.21500000000003</c:v>
                </c:pt>
                <c:pt idx="179">
                  <c:v>561.07799999999997</c:v>
                </c:pt>
                <c:pt idx="180">
                  <c:v>557.71799999999996</c:v>
                </c:pt>
                <c:pt idx="181">
                  <c:v>554.29499999999996</c:v>
                </c:pt>
                <c:pt idx="182">
                  <c:v>554.14800000000002</c:v>
                </c:pt>
                <c:pt idx="183">
                  <c:v>551.12400000000002</c:v>
                </c:pt>
                <c:pt idx="184">
                  <c:v>550.93499999999995</c:v>
                </c:pt>
                <c:pt idx="185">
                  <c:v>550.36800000000005</c:v>
                </c:pt>
                <c:pt idx="186">
                  <c:v>548.97149999999999</c:v>
                </c:pt>
                <c:pt idx="187">
                  <c:v>548.76149999999996</c:v>
                </c:pt>
                <c:pt idx="188">
                  <c:v>548.73</c:v>
                </c:pt>
                <c:pt idx="189">
                  <c:v>548.18399999999997</c:v>
                </c:pt>
                <c:pt idx="190">
                  <c:v>548.16300000000001</c:v>
                </c:pt>
                <c:pt idx="191">
                  <c:v>545.37</c:v>
                </c:pt>
                <c:pt idx="192">
                  <c:v>545.05499999999995</c:v>
                </c:pt>
                <c:pt idx="193">
                  <c:v>543.75300000000004</c:v>
                </c:pt>
                <c:pt idx="194">
                  <c:v>539.34299999999996</c:v>
                </c:pt>
                <c:pt idx="195">
                  <c:v>536.99099999999999</c:v>
                </c:pt>
                <c:pt idx="196">
                  <c:v>536.84400000000005</c:v>
                </c:pt>
                <c:pt idx="197">
                  <c:v>536.59199999999998</c:v>
                </c:pt>
                <c:pt idx="198">
                  <c:v>535.72050000000002</c:v>
                </c:pt>
                <c:pt idx="199">
                  <c:v>535.37400000000002</c:v>
                </c:pt>
                <c:pt idx="200">
                  <c:v>532.72799999999995</c:v>
                </c:pt>
                <c:pt idx="201">
                  <c:v>530.66999999999996</c:v>
                </c:pt>
                <c:pt idx="202">
                  <c:v>529.51499999999999</c:v>
                </c:pt>
                <c:pt idx="203">
                  <c:v>527.75099999999998</c:v>
                </c:pt>
                <c:pt idx="204">
                  <c:v>527.5095</c:v>
                </c:pt>
                <c:pt idx="205">
                  <c:v>525.23099999999999</c:v>
                </c:pt>
                <c:pt idx="206">
                  <c:v>523.971</c:v>
                </c:pt>
                <c:pt idx="207">
                  <c:v>523.84500000000003</c:v>
                </c:pt>
                <c:pt idx="208">
                  <c:v>523.37249999999995</c:v>
                </c:pt>
                <c:pt idx="209">
                  <c:v>521.01</c:v>
                </c:pt>
                <c:pt idx="210">
                  <c:v>520.79999999999995</c:v>
                </c:pt>
                <c:pt idx="211">
                  <c:v>520.41150000000005</c:v>
                </c:pt>
                <c:pt idx="212">
                  <c:v>517.96500000000003</c:v>
                </c:pt>
                <c:pt idx="213">
                  <c:v>514.77300000000002</c:v>
                </c:pt>
                <c:pt idx="214">
                  <c:v>514.60500000000002</c:v>
                </c:pt>
                <c:pt idx="215">
                  <c:v>513.22950000000003</c:v>
                </c:pt>
                <c:pt idx="216">
                  <c:v>512.19000000000005</c:v>
                </c:pt>
                <c:pt idx="217">
                  <c:v>510.97199999999998</c:v>
                </c:pt>
                <c:pt idx="218">
                  <c:v>510.9615</c:v>
                </c:pt>
                <c:pt idx="219">
                  <c:v>510.61500000000001</c:v>
                </c:pt>
                <c:pt idx="220">
                  <c:v>509.40750000000003</c:v>
                </c:pt>
                <c:pt idx="221">
                  <c:v>507.90600000000001</c:v>
                </c:pt>
                <c:pt idx="222">
                  <c:v>507.67500000000001</c:v>
                </c:pt>
                <c:pt idx="223">
                  <c:v>507.44400000000002</c:v>
                </c:pt>
                <c:pt idx="224">
                  <c:v>506.63549999999998</c:v>
                </c:pt>
                <c:pt idx="225">
                  <c:v>503.73750000000001</c:v>
                </c:pt>
                <c:pt idx="226">
                  <c:v>503.55900000000003</c:v>
                </c:pt>
                <c:pt idx="227">
                  <c:v>499.72649999999999</c:v>
                </c:pt>
                <c:pt idx="228">
                  <c:v>497.07</c:v>
                </c:pt>
                <c:pt idx="229">
                  <c:v>495.31650000000002</c:v>
                </c:pt>
                <c:pt idx="230">
                  <c:v>494.76</c:v>
                </c:pt>
                <c:pt idx="231">
                  <c:v>494.1825</c:v>
                </c:pt>
                <c:pt idx="232">
                  <c:v>493.79399999999998</c:v>
                </c:pt>
                <c:pt idx="233">
                  <c:v>491.08499999999998</c:v>
                </c:pt>
                <c:pt idx="234">
                  <c:v>489.048</c:v>
                </c:pt>
                <c:pt idx="235">
                  <c:v>488.98500000000001</c:v>
                </c:pt>
                <c:pt idx="236">
                  <c:v>486.44400000000002</c:v>
                </c:pt>
                <c:pt idx="237">
                  <c:v>485.57249999999999</c:v>
                </c:pt>
                <c:pt idx="238">
                  <c:v>485.03699999999998</c:v>
                </c:pt>
                <c:pt idx="239">
                  <c:v>484.97399999999999</c:v>
                </c:pt>
                <c:pt idx="240">
                  <c:v>484.89</c:v>
                </c:pt>
                <c:pt idx="241">
                  <c:v>484.52249999999998</c:v>
                </c:pt>
                <c:pt idx="242">
                  <c:v>480.02850000000001</c:v>
                </c:pt>
                <c:pt idx="243">
                  <c:v>479.90249999999997</c:v>
                </c:pt>
                <c:pt idx="244">
                  <c:v>479.64</c:v>
                </c:pt>
                <c:pt idx="245">
                  <c:v>478.233</c:v>
                </c:pt>
                <c:pt idx="246">
                  <c:v>477.54</c:v>
                </c:pt>
                <c:pt idx="247">
                  <c:v>477.13049999999998</c:v>
                </c:pt>
                <c:pt idx="248">
                  <c:v>474.34800000000001</c:v>
                </c:pt>
                <c:pt idx="249">
                  <c:v>472.31099999999998</c:v>
                </c:pt>
                <c:pt idx="250">
                  <c:v>471.03</c:v>
                </c:pt>
                <c:pt idx="251">
                  <c:v>470.988</c:v>
                </c:pt>
                <c:pt idx="252">
                  <c:v>470.988</c:v>
                </c:pt>
                <c:pt idx="253">
                  <c:v>470.673</c:v>
                </c:pt>
                <c:pt idx="254">
                  <c:v>469.77</c:v>
                </c:pt>
                <c:pt idx="255">
                  <c:v>469.41300000000001</c:v>
                </c:pt>
                <c:pt idx="256">
                  <c:v>465.44400000000002</c:v>
                </c:pt>
                <c:pt idx="257">
                  <c:v>463.89</c:v>
                </c:pt>
                <c:pt idx="258">
                  <c:v>463.428</c:v>
                </c:pt>
                <c:pt idx="259">
                  <c:v>462.67200000000003</c:v>
                </c:pt>
                <c:pt idx="260">
                  <c:v>462.21</c:v>
                </c:pt>
                <c:pt idx="261">
                  <c:v>461.52749999999997</c:v>
                </c:pt>
                <c:pt idx="262">
                  <c:v>461.32799999999997</c:v>
                </c:pt>
                <c:pt idx="263">
                  <c:v>461.286</c:v>
                </c:pt>
                <c:pt idx="264">
                  <c:v>458.6925</c:v>
                </c:pt>
                <c:pt idx="265">
                  <c:v>457.44299999999998</c:v>
                </c:pt>
                <c:pt idx="266">
                  <c:v>457.38</c:v>
                </c:pt>
                <c:pt idx="267">
                  <c:v>456.28800000000001</c:v>
                </c:pt>
                <c:pt idx="268">
                  <c:v>455.1225</c:v>
                </c:pt>
                <c:pt idx="269">
                  <c:v>453.495</c:v>
                </c:pt>
                <c:pt idx="270">
                  <c:v>452.86500000000001</c:v>
                </c:pt>
                <c:pt idx="271">
                  <c:v>451.71</c:v>
                </c:pt>
                <c:pt idx="272">
                  <c:v>451.36349999999999</c:v>
                </c:pt>
                <c:pt idx="273">
                  <c:v>451.02749999999997</c:v>
                </c:pt>
                <c:pt idx="274">
                  <c:v>450.1035</c:v>
                </c:pt>
                <c:pt idx="275">
                  <c:v>446.964</c:v>
                </c:pt>
                <c:pt idx="276">
                  <c:v>446.43900000000002</c:v>
                </c:pt>
                <c:pt idx="277">
                  <c:v>442.32299999999998</c:v>
                </c:pt>
                <c:pt idx="278">
                  <c:v>441.75599999999997</c:v>
                </c:pt>
                <c:pt idx="279">
                  <c:v>441.69299999999998</c:v>
                </c:pt>
                <c:pt idx="280">
                  <c:v>441.58800000000002</c:v>
                </c:pt>
                <c:pt idx="281">
                  <c:v>440.93700000000001</c:v>
                </c:pt>
                <c:pt idx="282">
                  <c:v>439.89749999999998</c:v>
                </c:pt>
                <c:pt idx="283">
                  <c:v>439.21499999999997</c:v>
                </c:pt>
                <c:pt idx="284">
                  <c:v>437.32499999999999</c:v>
                </c:pt>
                <c:pt idx="285">
                  <c:v>435.45600000000002</c:v>
                </c:pt>
                <c:pt idx="286">
                  <c:v>435.12</c:v>
                </c:pt>
                <c:pt idx="287">
                  <c:v>433.69200000000001</c:v>
                </c:pt>
                <c:pt idx="288">
                  <c:v>432.98849999999999</c:v>
                </c:pt>
                <c:pt idx="289">
                  <c:v>432.76799999999997</c:v>
                </c:pt>
                <c:pt idx="290">
                  <c:v>431.44499999999999</c:v>
                </c:pt>
                <c:pt idx="291">
                  <c:v>431.25599999999997</c:v>
                </c:pt>
                <c:pt idx="292">
                  <c:v>430.71</c:v>
                </c:pt>
                <c:pt idx="293">
                  <c:v>429.16649999999998</c:v>
                </c:pt>
                <c:pt idx="294">
                  <c:v>427.81200000000001</c:v>
                </c:pt>
                <c:pt idx="295">
                  <c:v>423.738</c:v>
                </c:pt>
                <c:pt idx="296">
                  <c:v>423.15</c:v>
                </c:pt>
                <c:pt idx="297">
                  <c:v>422.73</c:v>
                </c:pt>
                <c:pt idx="298">
                  <c:v>420.26249999999999</c:v>
                </c:pt>
                <c:pt idx="299">
                  <c:v>419.83199999999999</c:v>
                </c:pt>
                <c:pt idx="300">
                  <c:v>418.95</c:v>
                </c:pt>
                <c:pt idx="301">
                  <c:v>417.56400000000002</c:v>
                </c:pt>
                <c:pt idx="302">
                  <c:v>416.178</c:v>
                </c:pt>
                <c:pt idx="303">
                  <c:v>415.233</c:v>
                </c:pt>
                <c:pt idx="304">
                  <c:v>411.37950000000001</c:v>
                </c:pt>
                <c:pt idx="305">
                  <c:v>410.50799999999998</c:v>
                </c:pt>
                <c:pt idx="306">
                  <c:v>408.73349999999999</c:v>
                </c:pt>
                <c:pt idx="307">
                  <c:v>408.49200000000002</c:v>
                </c:pt>
                <c:pt idx="308">
                  <c:v>408.40800000000002</c:v>
                </c:pt>
                <c:pt idx="309">
                  <c:v>407.31599999999997</c:v>
                </c:pt>
                <c:pt idx="310">
                  <c:v>406.875</c:v>
                </c:pt>
                <c:pt idx="311">
                  <c:v>404.649</c:v>
                </c:pt>
                <c:pt idx="312">
                  <c:v>404.54399999999998</c:v>
                </c:pt>
                <c:pt idx="313">
                  <c:v>404.35500000000002</c:v>
                </c:pt>
                <c:pt idx="314">
                  <c:v>403.87200000000001</c:v>
                </c:pt>
                <c:pt idx="315">
                  <c:v>402.26549999999997</c:v>
                </c:pt>
                <c:pt idx="316">
                  <c:v>401.73</c:v>
                </c:pt>
                <c:pt idx="317">
                  <c:v>401.68799999999999</c:v>
                </c:pt>
                <c:pt idx="318">
                  <c:v>401.26799999999997</c:v>
                </c:pt>
                <c:pt idx="319">
                  <c:v>400.76400000000001</c:v>
                </c:pt>
                <c:pt idx="320">
                  <c:v>399.75599999999997</c:v>
                </c:pt>
                <c:pt idx="321">
                  <c:v>398.95800000000003</c:v>
                </c:pt>
                <c:pt idx="322">
                  <c:v>398.47500000000002</c:v>
                </c:pt>
                <c:pt idx="323">
                  <c:v>397.99200000000002</c:v>
                </c:pt>
                <c:pt idx="324">
                  <c:v>397.84500000000003</c:v>
                </c:pt>
                <c:pt idx="325">
                  <c:v>397.61399999999998</c:v>
                </c:pt>
                <c:pt idx="326">
                  <c:v>397.21499999999997</c:v>
                </c:pt>
                <c:pt idx="327">
                  <c:v>395.892</c:v>
                </c:pt>
                <c:pt idx="328">
                  <c:v>394.63200000000001</c:v>
                </c:pt>
                <c:pt idx="329">
                  <c:v>394.32749999999999</c:v>
                </c:pt>
                <c:pt idx="330">
                  <c:v>394.27499999999998</c:v>
                </c:pt>
                <c:pt idx="331">
                  <c:v>392.64749999999998</c:v>
                </c:pt>
                <c:pt idx="332">
                  <c:v>391.41899999999998</c:v>
                </c:pt>
                <c:pt idx="333">
                  <c:v>390.94650000000001</c:v>
                </c:pt>
                <c:pt idx="334">
                  <c:v>390.79950000000002</c:v>
                </c:pt>
                <c:pt idx="335">
                  <c:v>388.29</c:v>
                </c:pt>
                <c:pt idx="336">
                  <c:v>384.72</c:v>
                </c:pt>
                <c:pt idx="337">
                  <c:v>384.46800000000002</c:v>
                </c:pt>
                <c:pt idx="338">
                  <c:v>383.7645</c:v>
                </c:pt>
                <c:pt idx="339">
                  <c:v>383.52300000000002</c:v>
                </c:pt>
                <c:pt idx="340">
                  <c:v>381.39150000000001</c:v>
                </c:pt>
                <c:pt idx="341">
                  <c:v>379.92149999999998</c:v>
                </c:pt>
                <c:pt idx="342">
                  <c:v>377.58</c:v>
                </c:pt>
                <c:pt idx="343">
                  <c:v>375.36450000000002</c:v>
                </c:pt>
                <c:pt idx="344">
                  <c:v>374.79750000000001</c:v>
                </c:pt>
                <c:pt idx="345">
                  <c:v>374.40899999999999</c:v>
                </c:pt>
                <c:pt idx="346">
                  <c:v>374.38799999999998</c:v>
                </c:pt>
                <c:pt idx="347">
                  <c:v>373.17</c:v>
                </c:pt>
                <c:pt idx="348">
                  <c:v>370.125</c:v>
                </c:pt>
                <c:pt idx="349">
                  <c:v>369.68400000000003</c:v>
                </c:pt>
                <c:pt idx="350">
                  <c:v>369.495</c:v>
                </c:pt>
                <c:pt idx="351">
                  <c:v>367.55250000000001</c:v>
                </c:pt>
                <c:pt idx="352">
                  <c:v>367.03800000000001</c:v>
                </c:pt>
                <c:pt idx="353">
                  <c:v>365.904</c:v>
                </c:pt>
                <c:pt idx="354">
                  <c:v>365.08499999999998</c:v>
                </c:pt>
                <c:pt idx="355">
                  <c:v>362.94299999999998</c:v>
                </c:pt>
                <c:pt idx="356">
                  <c:v>362.81700000000001</c:v>
                </c:pt>
                <c:pt idx="357">
                  <c:v>362.71199999999999</c:v>
                </c:pt>
                <c:pt idx="358">
                  <c:v>360.92700000000002</c:v>
                </c:pt>
                <c:pt idx="359">
                  <c:v>360.88499999999999</c:v>
                </c:pt>
                <c:pt idx="360">
                  <c:v>359.20499999999998</c:v>
                </c:pt>
                <c:pt idx="361">
                  <c:v>357.58800000000002</c:v>
                </c:pt>
                <c:pt idx="362">
                  <c:v>356.54849999999999</c:v>
                </c:pt>
                <c:pt idx="363">
                  <c:v>356.32799999999997</c:v>
                </c:pt>
                <c:pt idx="364">
                  <c:v>354.00749999999999</c:v>
                </c:pt>
                <c:pt idx="365">
                  <c:v>353.16750000000002</c:v>
                </c:pt>
                <c:pt idx="366">
                  <c:v>353.09399999999999</c:v>
                </c:pt>
                <c:pt idx="367">
                  <c:v>352.67399999999998</c:v>
                </c:pt>
                <c:pt idx="368">
                  <c:v>352.5795</c:v>
                </c:pt>
                <c:pt idx="369">
                  <c:v>352.22250000000003</c:v>
                </c:pt>
                <c:pt idx="370">
                  <c:v>351.60300000000001</c:v>
                </c:pt>
                <c:pt idx="371">
                  <c:v>351.09899999999999</c:v>
                </c:pt>
                <c:pt idx="372">
                  <c:v>350.07</c:v>
                </c:pt>
                <c:pt idx="373">
                  <c:v>348.70499999999998</c:v>
                </c:pt>
                <c:pt idx="374">
                  <c:v>348.30599999999998</c:v>
                </c:pt>
                <c:pt idx="375">
                  <c:v>345.786</c:v>
                </c:pt>
                <c:pt idx="376">
                  <c:v>345.01949999999999</c:v>
                </c:pt>
                <c:pt idx="377">
                  <c:v>344.4</c:v>
                </c:pt>
                <c:pt idx="378">
                  <c:v>343.41300000000001</c:v>
                </c:pt>
                <c:pt idx="379">
                  <c:v>343.22399999999999</c:v>
                </c:pt>
                <c:pt idx="380">
                  <c:v>343.05599999999998</c:v>
                </c:pt>
                <c:pt idx="381">
                  <c:v>341.09249999999997</c:v>
                </c:pt>
                <c:pt idx="382">
                  <c:v>340.52550000000002</c:v>
                </c:pt>
                <c:pt idx="383">
                  <c:v>339.36</c:v>
                </c:pt>
                <c:pt idx="384">
                  <c:v>338.31</c:v>
                </c:pt>
                <c:pt idx="385">
                  <c:v>338.21550000000002</c:v>
                </c:pt>
                <c:pt idx="386">
                  <c:v>337.512</c:v>
                </c:pt>
                <c:pt idx="387">
                  <c:v>336.55650000000003</c:v>
                </c:pt>
                <c:pt idx="388">
                  <c:v>335.89499999999998</c:v>
                </c:pt>
                <c:pt idx="389">
                  <c:v>335.01299999999998</c:v>
                </c:pt>
                <c:pt idx="390">
                  <c:v>334.47750000000002</c:v>
                </c:pt>
                <c:pt idx="391">
                  <c:v>334.34100000000001</c:v>
                </c:pt>
                <c:pt idx="392">
                  <c:v>333.98399999999998</c:v>
                </c:pt>
                <c:pt idx="393">
                  <c:v>333.95249999999999</c:v>
                </c:pt>
                <c:pt idx="394">
                  <c:v>333.20699999999999</c:v>
                </c:pt>
                <c:pt idx="395">
                  <c:v>331.12799999999999</c:v>
                </c:pt>
                <c:pt idx="396">
                  <c:v>329.19600000000003</c:v>
                </c:pt>
                <c:pt idx="397">
                  <c:v>328.755</c:v>
                </c:pt>
                <c:pt idx="398">
                  <c:v>326.42399999999998</c:v>
                </c:pt>
                <c:pt idx="399">
                  <c:v>326.25599999999997</c:v>
                </c:pt>
                <c:pt idx="400">
                  <c:v>325.37400000000002</c:v>
                </c:pt>
                <c:pt idx="401">
                  <c:v>324.29250000000002</c:v>
                </c:pt>
                <c:pt idx="402">
                  <c:v>323.14800000000002</c:v>
                </c:pt>
                <c:pt idx="403">
                  <c:v>323.06400000000002</c:v>
                </c:pt>
                <c:pt idx="404">
                  <c:v>321.77249999999998</c:v>
                </c:pt>
                <c:pt idx="405">
                  <c:v>321.11099999999999</c:v>
                </c:pt>
                <c:pt idx="406">
                  <c:v>319.78800000000001</c:v>
                </c:pt>
                <c:pt idx="407">
                  <c:v>318.108</c:v>
                </c:pt>
                <c:pt idx="408">
                  <c:v>317.83499999999998</c:v>
                </c:pt>
                <c:pt idx="409">
                  <c:v>317.226</c:v>
                </c:pt>
                <c:pt idx="410">
                  <c:v>316.47000000000003</c:v>
                </c:pt>
                <c:pt idx="411">
                  <c:v>314.685</c:v>
                </c:pt>
                <c:pt idx="412">
                  <c:v>314.53800000000001</c:v>
                </c:pt>
                <c:pt idx="413">
                  <c:v>314.05500000000001</c:v>
                </c:pt>
                <c:pt idx="414">
                  <c:v>313.74</c:v>
                </c:pt>
                <c:pt idx="415">
                  <c:v>313.572</c:v>
                </c:pt>
                <c:pt idx="416">
                  <c:v>312.8895</c:v>
                </c:pt>
                <c:pt idx="417">
                  <c:v>311.18849999999998</c:v>
                </c:pt>
                <c:pt idx="418">
                  <c:v>310.71600000000001</c:v>
                </c:pt>
                <c:pt idx="419">
                  <c:v>310.58999999999997</c:v>
                </c:pt>
                <c:pt idx="420">
                  <c:v>310.04399999999998</c:v>
                </c:pt>
                <c:pt idx="421">
                  <c:v>309.36149999999998</c:v>
                </c:pt>
                <c:pt idx="422">
                  <c:v>308.91000000000003</c:v>
                </c:pt>
                <c:pt idx="423">
                  <c:v>308.57400000000001</c:v>
                </c:pt>
                <c:pt idx="424">
                  <c:v>306.81</c:v>
                </c:pt>
                <c:pt idx="425">
                  <c:v>305.55</c:v>
                </c:pt>
                <c:pt idx="426">
                  <c:v>304.983</c:v>
                </c:pt>
                <c:pt idx="427">
                  <c:v>304.92</c:v>
                </c:pt>
                <c:pt idx="428">
                  <c:v>304.54199999999997</c:v>
                </c:pt>
                <c:pt idx="429">
                  <c:v>300.57299999999998</c:v>
                </c:pt>
                <c:pt idx="430">
                  <c:v>300.21600000000001</c:v>
                </c:pt>
                <c:pt idx="431">
                  <c:v>299.8485</c:v>
                </c:pt>
                <c:pt idx="432">
                  <c:v>299.565</c:v>
                </c:pt>
                <c:pt idx="433">
                  <c:v>299.3655</c:v>
                </c:pt>
                <c:pt idx="434">
                  <c:v>298.11599999999999</c:v>
                </c:pt>
                <c:pt idx="435">
                  <c:v>297.80099999999999</c:v>
                </c:pt>
                <c:pt idx="436">
                  <c:v>297.108</c:v>
                </c:pt>
                <c:pt idx="437">
                  <c:v>296.94</c:v>
                </c:pt>
                <c:pt idx="438">
                  <c:v>295.69049999999999</c:v>
                </c:pt>
                <c:pt idx="439">
                  <c:v>295.40699999999998</c:v>
                </c:pt>
                <c:pt idx="440">
                  <c:v>294.65100000000001</c:v>
                </c:pt>
                <c:pt idx="441">
                  <c:v>293.64299999999997</c:v>
                </c:pt>
                <c:pt idx="442">
                  <c:v>293.202</c:v>
                </c:pt>
                <c:pt idx="443">
                  <c:v>293.13900000000001</c:v>
                </c:pt>
                <c:pt idx="444">
                  <c:v>291.43799999999999</c:v>
                </c:pt>
                <c:pt idx="445">
                  <c:v>291.20699999999999</c:v>
                </c:pt>
                <c:pt idx="446">
                  <c:v>290.43</c:v>
                </c:pt>
                <c:pt idx="447">
                  <c:v>290.08350000000002</c:v>
                </c:pt>
                <c:pt idx="448">
                  <c:v>289.92599999999999</c:v>
                </c:pt>
                <c:pt idx="449">
                  <c:v>288.58199999999999</c:v>
                </c:pt>
                <c:pt idx="450">
                  <c:v>288.20400000000001</c:v>
                </c:pt>
                <c:pt idx="451">
                  <c:v>288.01499999999999</c:v>
                </c:pt>
                <c:pt idx="452">
                  <c:v>287.91000000000003</c:v>
                </c:pt>
                <c:pt idx="453">
                  <c:v>285.70499999999998</c:v>
                </c:pt>
                <c:pt idx="454">
                  <c:v>284.91750000000002</c:v>
                </c:pt>
                <c:pt idx="455">
                  <c:v>284.59199999999998</c:v>
                </c:pt>
                <c:pt idx="456">
                  <c:v>284.19299999999998</c:v>
                </c:pt>
                <c:pt idx="457">
                  <c:v>282.57600000000002</c:v>
                </c:pt>
                <c:pt idx="458">
                  <c:v>282.49200000000002</c:v>
                </c:pt>
                <c:pt idx="459">
                  <c:v>281.16899999999998</c:v>
                </c:pt>
                <c:pt idx="460">
                  <c:v>280.03500000000003</c:v>
                </c:pt>
                <c:pt idx="461">
                  <c:v>279.38400000000001</c:v>
                </c:pt>
                <c:pt idx="462">
                  <c:v>279.18450000000001</c:v>
                </c:pt>
                <c:pt idx="463">
                  <c:v>277.78800000000001</c:v>
                </c:pt>
                <c:pt idx="464">
                  <c:v>277.67250000000001</c:v>
                </c:pt>
                <c:pt idx="465">
                  <c:v>277.137</c:v>
                </c:pt>
                <c:pt idx="466">
                  <c:v>276.94799999999998</c:v>
                </c:pt>
                <c:pt idx="467">
                  <c:v>276.94799999999998</c:v>
                </c:pt>
                <c:pt idx="468">
                  <c:v>273.798</c:v>
                </c:pt>
                <c:pt idx="469">
                  <c:v>273.42</c:v>
                </c:pt>
                <c:pt idx="470">
                  <c:v>273.05250000000001</c:v>
                </c:pt>
                <c:pt idx="471">
                  <c:v>272.66399999999999</c:v>
                </c:pt>
                <c:pt idx="472">
                  <c:v>272.58</c:v>
                </c:pt>
                <c:pt idx="473">
                  <c:v>271.95</c:v>
                </c:pt>
                <c:pt idx="474">
                  <c:v>271.2885</c:v>
                </c:pt>
                <c:pt idx="475">
                  <c:v>271.27800000000002</c:v>
                </c:pt>
                <c:pt idx="476">
                  <c:v>270.58499999999998</c:v>
                </c:pt>
                <c:pt idx="477">
                  <c:v>270.2595</c:v>
                </c:pt>
                <c:pt idx="478">
                  <c:v>270.01799999999997</c:v>
                </c:pt>
                <c:pt idx="479">
                  <c:v>269.93400000000003</c:v>
                </c:pt>
                <c:pt idx="480">
                  <c:v>269.53500000000003</c:v>
                </c:pt>
                <c:pt idx="481">
                  <c:v>267.34050000000002</c:v>
                </c:pt>
                <c:pt idx="482">
                  <c:v>266.64749999999998</c:v>
                </c:pt>
                <c:pt idx="483">
                  <c:v>266.02800000000002</c:v>
                </c:pt>
                <c:pt idx="484">
                  <c:v>265.10399999999998</c:v>
                </c:pt>
                <c:pt idx="485">
                  <c:v>264.75749999999999</c:v>
                </c:pt>
                <c:pt idx="486">
                  <c:v>263.97000000000003</c:v>
                </c:pt>
                <c:pt idx="487">
                  <c:v>263.97000000000003</c:v>
                </c:pt>
                <c:pt idx="488">
                  <c:v>263.13</c:v>
                </c:pt>
                <c:pt idx="489">
                  <c:v>262.79399999999998</c:v>
                </c:pt>
                <c:pt idx="490">
                  <c:v>262.45800000000003</c:v>
                </c:pt>
                <c:pt idx="491">
                  <c:v>261.19799999999998</c:v>
                </c:pt>
                <c:pt idx="492">
                  <c:v>259.77</c:v>
                </c:pt>
                <c:pt idx="493">
                  <c:v>258.678</c:v>
                </c:pt>
                <c:pt idx="494">
                  <c:v>257.14499999999998</c:v>
                </c:pt>
                <c:pt idx="495">
                  <c:v>256.77749999999997</c:v>
                </c:pt>
                <c:pt idx="496">
                  <c:v>256.41000000000003</c:v>
                </c:pt>
                <c:pt idx="497">
                  <c:v>255.1815</c:v>
                </c:pt>
                <c:pt idx="498">
                  <c:v>255.15</c:v>
                </c:pt>
                <c:pt idx="499">
                  <c:v>254.01599999999999</c:v>
                </c:pt>
                <c:pt idx="500">
                  <c:v>253.68</c:v>
                </c:pt>
                <c:pt idx="501">
                  <c:v>253.512</c:v>
                </c:pt>
                <c:pt idx="502">
                  <c:v>253.26</c:v>
                </c:pt>
                <c:pt idx="503">
                  <c:v>253.00800000000001</c:v>
                </c:pt>
                <c:pt idx="504">
                  <c:v>252.756</c:v>
                </c:pt>
                <c:pt idx="505">
                  <c:v>252.25200000000001</c:v>
                </c:pt>
                <c:pt idx="506">
                  <c:v>252.042</c:v>
                </c:pt>
                <c:pt idx="507">
                  <c:v>251.7165</c:v>
                </c:pt>
                <c:pt idx="508">
                  <c:v>250.70849999999999</c:v>
                </c:pt>
                <c:pt idx="509">
                  <c:v>250.27799999999999</c:v>
                </c:pt>
                <c:pt idx="510">
                  <c:v>248.40899999999999</c:v>
                </c:pt>
                <c:pt idx="511">
                  <c:v>247.87350000000001</c:v>
                </c:pt>
                <c:pt idx="512">
                  <c:v>247.59</c:v>
                </c:pt>
                <c:pt idx="513">
                  <c:v>246.6765</c:v>
                </c:pt>
                <c:pt idx="514">
                  <c:v>246.48750000000001</c:v>
                </c:pt>
                <c:pt idx="515">
                  <c:v>244.23</c:v>
                </c:pt>
                <c:pt idx="516">
                  <c:v>242.67599999999999</c:v>
                </c:pt>
                <c:pt idx="517">
                  <c:v>241.458</c:v>
                </c:pt>
                <c:pt idx="518">
                  <c:v>240.97499999999999</c:v>
                </c:pt>
                <c:pt idx="519">
                  <c:v>239.589</c:v>
                </c:pt>
                <c:pt idx="520">
                  <c:v>239.4</c:v>
                </c:pt>
                <c:pt idx="521">
                  <c:v>237.42599999999999</c:v>
                </c:pt>
                <c:pt idx="522">
                  <c:v>236.88</c:v>
                </c:pt>
                <c:pt idx="523">
                  <c:v>235.87200000000001</c:v>
                </c:pt>
                <c:pt idx="524">
                  <c:v>235.74600000000001</c:v>
                </c:pt>
                <c:pt idx="525">
                  <c:v>235.68299999999999</c:v>
                </c:pt>
                <c:pt idx="526">
                  <c:v>235.2105</c:v>
                </c:pt>
                <c:pt idx="527">
                  <c:v>234.0975</c:v>
                </c:pt>
                <c:pt idx="528">
                  <c:v>233.52</c:v>
                </c:pt>
                <c:pt idx="529">
                  <c:v>233.226</c:v>
                </c:pt>
                <c:pt idx="530">
                  <c:v>233.1</c:v>
                </c:pt>
                <c:pt idx="531">
                  <c:v>232.63800000000001</c:v>
                </c:pt>
                <c:pt idx="532">
                  <c:v>232.155</c:v>
                </c:pt>
                <c:pt idx="533">
                  <c:v>231.2415</c:v>
                </c:pt>
                <c:pt idx="534">
                  <c:v>229.11</c:v>
                </c:pt>
                <c:pt idx="535">
                  <c:v>228.12299999999999</c:v>
                </c:pt>
                <c:pt idx="536">
                  <c:v>226.065</c:v>
                </c:pt>
                <c:pt idx="537">
                  <c:v>225.792</c:v>
                </c:pt>
                <c:pt idx="538">
                  <c:v>225.2775</c:v>
                </c:pt>
                <c:pt idx="539">
                  <c:v>225.01499999999999</c:v>
                </c:pt>
                <c:pt idx="540">
                  <c:v>224.4375</c:v>
                </c:pt>
                <c:pt idx="541">
                  <c:v>223.58699999999999</c:v>
                </c:pt>
                <c:pt idx="542">
                  <c:v>223.07249999999999</c:v>
                </c:pt>
                <c:pt idx="543">
                  <c:v>222.13800000000001</c:v>
                </c:pt>
                <c:pt idx="544">
                  <c:v>222.012</c:v>
                </c:pt>
                <c:pt idx="545">
                  <c:v>221.886</c:v>
                </c:pt>
                <c:pt idx="546">
                  <c:v>218.0745</c:v>
                </c:pt>
                <c:pt idx="547">
                  <c:v>218.01150000000001</c:v>
                </c:pt>
                <c:pt idx="548">
                  <c:v>217.6335</c:v>
                </c:pt>
                <c:pt idx="549">
                  <c:v>217.6335</c:v>
                </c:pt>
                <c:pt idx="550">
                  <c:v>217.25550000000001</c:v>
                </c:pt>
                <c:pt idx="551">
                  <c:v>217.18199999999999</c:v>
                </c:pt>
                <c:pt idx="552">
                  <c:v>216.846</c:v>
                </c:pt>
                <c:pt idx="553">
                  <c:v>216.846</c:v>
                </c:pt>
                <c:pt idx="554">
                  <c:v>216.6885</c:v>
                </c:pt>
                <c:pt idx="555">
                  <c:v>216.4365</c:v>
                </c:pt>
                <c:pt idx="556">
                  <c:v>214.99799999999999</c:v>
                </c:pt>
                <c:pt idx="557">
                  <c:v>214.935</c:v>
                </c:pt>
                <c:pt idx="558">
                  <c:v>214.74600000000001</c:v>
                </c:pt>
                <c:pt idx="559">
                  <c:v>214.137</c:v>
                </c:pt>
                <c:pt idx="560">
                  <c:v>213.52799999999999</c:v>
                </c:pt>
                <c:pt idx="561">
                  <c:v>212.7825</c:v>
                </c:pt>
                <c:pt idx="562">
                  <c:v>212.73</c:v>
                </c:pt>
                <c:pt idx="563">
                  <c:v>212.68799999999999</c:v>
                </c:pt>
                <c:pt idx="564">
                  <c:v>211.36500000000001</c:v>
                </c:pt>
                <c:pt idx="565">
                  <c:v>210.96600000000001</c:v>
                </c:pt>
                <c:pt idx="566">
                  <c:v>209.76900000000001</c:v>
                </c:pt>
                <c:pt idx="567">
                  <c:v>209.62200000000001</c:v>
                </c:pt>
                <c:pt idx="568">
                  <c:v>209.559</c:v>
                </c:pt>
                <c:pt idx="569">
                  <c:v>209.11799999999999</c:v>
                </c:pt>
                <c:pt idx="570">
                  <c:v>208.6875</c:v>
                </c:pt>
                <c:pt idx="571">
                  <c:v>208.67699999999999</c:v>
                </c:pt>
                <c:pt idx="572">
                  <c:v>208.42500000000001</c:v>
                </c:pt>
                <c:pt idx="573">
                  <c:v>208.089</c:v>
                </c:pt>
                <c:pt idx="574">
                  <c:v>207.858</c:v>
                </c:pt>
                <c:pt idx="575">
                  <c:v>207.58500000000001</c:v>
                </c:pt>
                <c:pt idx="576">
                  <c:v>207.48</c:v>
                </c:pt>
                <c:pt idx="577">
                  <c:v>206.80799999999999</c:v>
                </c:pt>
                <c:pt idx="578">
                  <c:v>206.79750000000001</c:v>
                </c:pt>
                <c:pt idx="579">
                  <c:v>206.43</c:v>
                </c:pt>
                <c:pt idx="580">
                  <c:v>205.31700000000001</c:v>
                </c:pt>
                <c:pt idx="581">
                  <c:v>204.69749999999999</c:v>
                </c:pt>
                <c:pt idx="582">
                  <c:v>204.24600000000001</c:v>
                </c:pt>
                <c:pt idx="583">
                  <c:v>203.93100000000001</c:v>
                </c:pt>
                <c:pt idx="584">
                  <c:v>203.553</c:v>
                </c:pt>
                <c:pt idx="585">
                  <c:v>203.17500000000001</c:v>
                </c:pt>
                <c:pt idx="586">
                  <c:v>203.11199999999999</c:v>
                </c:pt>
                <c:pt idx="587">
                  <c:v>202.81800000000001</c:v>
                </c:pt>
                <c:pt idx="588">
                  <c:v>202.33500000000001</c:v>
                </c:pt>
                <c:pt idx="589">
                  <c:v>200.214</c:v>
                </c:pt>
                <c:pt idx="590">
                  <c:v>198.99600000000001</c:v>
                </c:pt>
                <c:pt idx="591">
                  <c:v>198.63900000000001</c:v>
                </c:pt>
                <c:pt idx="592">
                  <c:v>197.92500000000001</c:v>
                </c:pt>
                <c:pt idx="593">
                  <c:v>196.14</c:v>
                </c:pt>
                <c:pt idx="594">
                  <c:v>195.95099999999999</c:v>
                </c:pt>
                <c:pt idx="595">
                  <c:v>195.72</c:v>
                </c:pt>
                <c:pt idx="596">
                  <c:v>195.678</c:v>
                </c:pt>
                <c:pt idx="597">
                  <c:v>195.59399999999999</c:v>
                </c:pt>
                <c:pt idx="598">
                  <c:v>195.25800000000001</c:v>
                </c:pt>
                <c:pt idx="599">
                  <c:v>195.17400000000001</c:v>
                </c:pt>
                <c:pt idx="600">
                  <c:v>194.98500000000001</c:v>
                </c:pt>
                <c:pt idx="601">
                  <c:v>194.124</c:v>
                </c:pt>
                <c:pt idx="602">
                  <c:v>193.46250000000001</c:v>
                </c:pt>
                <c:pt idx="603">
                  <c:v>193.07400000000001</c:v>
                </c:pt>
                <c:pt idx="604">
                  <c:v>193.011</c:v>
                </c:pt>
                <c:pt idx="605">
                  <c:v>192.84299999999999</c:v>
                </c:pt>
                <c:pt idx="606">
                  <c:v>191.24700000000001</c:v>
                </c:pt>
                <c:pt idx="607">
                  <c:v>190.596</c:v>
                </c:pt>
                <c:pt idx="608">
                  <c:v>190.48050000000001</c:v>
                </c:pt>
                <c:pt idx="609">
                  <c:v>190.155</c:v>
                </c:pt>
                <c:pt idx="610">
                  <c:v>189.09450000000001</c:v>
                </c:pt>
                <c:pt idx="611">
                  <c:v>189.09450000000001</c:v>
                </c:pt>
                <c:pt idx="612">
                  <c:v>188.0025</c:v>
                </c:pt>
                <c:pt idx="613">
                  <c:v>187.86600000000001</c:v>
                </c:pt>
                <c:pt idx="614">
                  <c:v>187.32</c:v>
                </c:pt>
                <c:pt idx="615">
                  <c:v>186.22800000000001</c:v>
                </c:pt>
                <c:pt idx="616">
                  <c:v>185.36699999999999</c:v>
                </c:pt>
                <c:pt idx="617">
                  <c:v>185.09399999999999</c:v>
                </c:pt>
                <c:pt idx="618">
                  <c:v>184.107</c:v>
                </c:pt>
                <c:pt idx="619">
                  <c:v>184.08600000000001</c:v>
                </c:pt>
                <c:pt idx="620">
                  <c:v>183.64500000000001</c:v>
                </c:pt>
                <c:pt idx="621">
                  <c:v>183.12</c:v>
                </c:pt>
                <c:pt idx="622">
                  <c:v>183.036</c:v>
                </c:pt>
                <c:pt idx="623">
                  <c:v>182.952</c:v>
                </c:pt>
                <c:pt idx="624">
                  <c:v>182.91</c:v>
                </c:pt>
                <c:pt idx="625">
                  <c:v>182.42699999999999</c:v>
                </c:pt>
                <c:pt idx="626">
                  <c:v>181.881</c:v>
                </c:pt>
                <c:pt idx="627">
                  <c:v>181.81800000000001</c:v>
                </c:pt>
                <c:pt idx="628">
                  <c:v>181.44</c:v>
                </c:pt>
                <c:pt idx="629">
                  <c:v>181.07249999999999</c:v>
                </c:pt>
                <c:pt idx="630">
                  <c:v>180.87299999999999</c:v>
                </c:pt>
                <c:pt idx="631">
                  <c:v>180.62100000000001</c:v>
                </c:pt>
                <c:pt idx="632">
                  <c:v>180.6</c:v>
                </c:pt>
                <c:pt idx="633">
                  <c:v>180.40049999999999</c:v>
                </c:pt>
                <c:pt idx="634">
                  <c:v>178.16399999999999</c:v>
                </c:pt>
                <c:pt idx="635">
                  <c:v>177.40799999999999</c:v>
                </c:pt>
                <c:pt idx="636">
                  <c:v>176.92500000000001</c:v>
                </c:pt>
                <c:pt idx="637">
                  <c:v>176.4</c:v>
                </c:pt>
                <c:pt idx="638">
                  <c:v>175.917</c:v>
                </c:pt>
                <c:pt idx="639">
                  <c:v>175.917</c:v>
                </c:pt>
                <c:pt idx="640">
                  <c:v>175.14</c:v>
                </c:pt>
                <c:pt idx="641">
                  <c:v>175.0455</c:v>
                </c:pt>
                <c:pt idx="642">
                  <c:v>175.035</c:v>
                </c:pt>
                <c:pt idx="643">
                  <c:v>175.01400000000001</c:v>
                </c:pt>
                <c:pt idx="644">
                  <c:v>174.61500000000001</c:v>
                </c:pt>
                <c:pt idx="645">
                  <c:v>174.3</c:v>
                </c:pt>
                <c:pt idx="646">
                  <c:v>173.208</c:v>
                </c:pt>
                <c:pt idx="647">
                  <c:v>172.74600000000001</c:v>
                </c:pt>
                <c:pt idx="648">
                  <c:v>172.494</c:v>
                </c:pt>
                <c:pt idx="649">
                  <c:v>172.2105</c:v>
                </c:pt>
                <c:pt idx="650">
                  <c:v>172.011</c:v>
                </c:pt>
                <c:pt idx="651">
                  <c:v>171.72749999999999</c:v>
                </c:pt>
                <c:pt idx="652">
                  <c:v>170.87700000000001</c:v>
                </c:pt>
                <c:pt idx="653">
                  <c:v>169.3125</c:v>
                </c:pt>
                <c:pt idx="654">
                  <c:v>168.21</c:v>
                </c:pt>
                <c:pt idx="655">
                  <c:v>167.89500000000001</c:v>
                </c:pt>
                <c:pt idx="656">
                  <c:v>167.58</c:v>
                </c:pt>
                <c:pt idx="657">
                  <c:v>167.03399999999999</c:v>
                </c:pt>
                <c:pt idx="658">
                  <c:v>166.63499999999999</c:v>
                </c:pt>
                <c:pt idx="659">
                  <c:v>166.23599999999999</c:v>
                </c:pt>
                <c:pt idx="660">
                  <c:v>166.16249999999999</c:v>
                </c:pt>
                <c:pt idx="661">
                  <c:v>166.005</c:v>
                </c:pt>
                <c:pt idx="662">
                  <c:v>165.9</c:v>
                </c:pt>
                <c:pt idx="663">
                  <c:v>165.648</c:v>
                </c:pt>
                <c:pt idx="664">
                  <c:v>165.4485</c:v>
                </c:pt>
                <c:pt idx="665">
                  <c:v>165.12299999999999</c:v>
                </c:pt>
                <c:pt idx="666">
                  <c:v>164.87100000000001</c:v>
                </c:pt>
                <c:pt idx="667">
                  <c:v>164.68199999999999</c:v>
                </c:pt>
                <c:pt idx="668">
                  <c:v>164.43</c:v>
                </c:pt>
                <c:pt idx="669">
                  <c:v>163.61099999999999</c:v>
                </c:pt>
                <c:pt idx="670">
                  <c:v>163.233</c:v>
                </c:pt>
                <c:pt idx="671">
                  <c:v>163.00200000000001</c:v>
                </c:pt>
                <c:pt idx="672">
                  <c:v>162.75</c:v>
                </c:pt>
                <c:pt idx="673">
                  <c:v>161.69999999999999</c:v>
                </c:pt>
                <c:pt idx="674">
                  <c:v>161.553</c:v>
                </c:pt>
                <c:pt idx="675">
                  <c:v>160.86000000000001</c:v>
                </c:pt>
                <c:pt idx="676">
                  <c:v>160.44</c:v>
                </c:pt>
                <c:pt idx="677">
                  <c:v>160.209</c:v>
                </c:pt>
                <c:pt idx="678">
                  <c:v>156.03</c:v>
                </c:pt>
                <c:pt idx="679">
                  <c:v>155.65199999999999</c:v>
                </c:pt>
                <c:pt idx="680">
                  <c:v>155.19</c:v>
                </c:pt>
                <c:pt idx="681">
                  <c:v>154.392</c:v>
                </c:pt>
                <c:pt idx="682">
                  <c:v>154.12950000000001</c:v>
                </c:pt>
                <c:pt idx="683">
                  <c:v>153.048</c:v>
                </c:pt>
                <c:pt idx="684">
                  <c:v>152.83799999999999</c:v>
                </c:pt>
                <c:pt idx="685">
                  <c:v>152.77500000000001</c:v>
                </c:pt>
                <c:pt idx="686">
                  <c:v>152.71199999999999</c:v>
                </c:pt>
                <c:pt idx="687">
                  <c:v>152.01900000000001</c:v>
                </c:pt>
                <c:pt idx="688">
                  <c:v>151.51499999999999</c:v>
                </c:pt>
                <c:pt idx="689">
                  <c:v>151.48349999999999</c:v>
                </c:pt>
                <c:pt idx="690">
                  <c:v>151.28399999999999</c:v>
                </c:pt>
                <c:pt idx="691">
                  <c:v>150.78</c:v>
                </c:pt>
                <c:pt idx="692">
                  <c:v>150.423</c:v>
                </c:pt>
                <c:pt idx="693">
                  <c:v>150.0975</c:v>
                </c:pt>
                <c:pt idx="694">
                  <c:v>149.36250000000001</c:v>
                </c:pt>
                <c:pt idx="695">
                  <c:v>148.995</c:v>
                </c:pt>
                <c:pt idx="696">
                  <c:v>148.97399999999999</c:v>
                </c:pt>
                <c:pt idx="697">
                  <c:v>148.68</c:v>
                </c:pt>
                <c:pt idx="698">
                  <c:v>147.798</c:v>
                </c:pt>
                <c:pt idx="699">
                  <c:v>147.672</c:v>
                </c:pt>
                <c:pt idx="700">
                  <c:v>146.94749999999999</c:v>
                </c:pt>
                <c:pt idx="701">
                  <c:v>146.63249999999999</c:v>
                </c:pt>
                <c:pt idx="702">
                  <c:v>146.328</c:v>
                </c:pt>
                <c:pt idx="703">
                  <c:v>146.22300000000001</c:v>
                </c:pt>
                <c:pt idx="704">
                  <c:v>145.971</c:v>
                </c:pt>
                <c:pt idx="705">
                  <c:v>145.74</c:v>
                </c:pt>
                <c:pt idx="706">
                  <c:v>145.59299999999999</c:v>
                </c:pt>
                <c:pt idx="707">
                  <c:v>145.58250000000001</c:v>
                </c:pt>
                <c:pt idx="708">
                  <c:v>145.404</c:v>
                </c:pt>
                <c:pt idx="709">
                  <c:v>145.06800000000001</c:v>
                </c:pt>
                <c:pt idx="710">
                  <c:v>144.96299999999999</c:v>
                </c:pt>
                <c:pt idx="711">
                  <c:v>144.08099999999999</c:v>
                </c:pt>
                <c:pt idx="712">
                  <c:v>143.98650000000001</c:v>
                </c:pt>
                <c:pt idx="713">
                  <c:v>143.22</c:v>
                </c:pt>
                <c:pt idx="714">
                  <c:v>142.947</c:v>
                </c:pt>
                <c:pt idx="715">
                  <c:v>142.00200000000001</c:v>
                </c:pt>
                <c:pt idx="716">
                  <c:v>141.75</c:v>
                </c:pt>
                <c:pt idx="717">
                  <c:v>140.64750000000001</c:v>
                </c:pt>
                <c:pt idx="718">
                  <c:v>140.38499999999999</c:v>
                </c:pt>
                <c:pt idx="719">
                  <c:v>139.923</c:v>
                </c:pt>
                <c:pt idx="720">
                  <c:v>138.97800000000001</c:v>
                </c:pt>
                <c:pt idx="721">
                  <c:v>138.66300000000001</c:v>
                </c:pt>
                <c:pt idx="722">
                  <c:v>138.1275</c:v>
                </c:pt>
                <c:pt idx="723">
                  <c:v>137.86500000000001</c:v>
                </c:pt>
                <c:pt idx="724">
                  <c:v>137.00399999999999</c:v>
                </c:pt>
                <c:pt idx="725">
                  <c:v>136.143</c:v>
                </c:pt>
                <c:pt idx="726">
                  <c:v>135.57599999999999</c:v>
                </c:pt>
                <c:pt idx="727">
                  <c:v>135.44999999999999</c:v>
                </c:pt>
                <c:pt idx="728">
                  <c:v>135.35550000000001</c:v>
                </c:pt>
                <c:pt idx="729">
                  <c:v>133.917</c:v>
                </c:pt>
                <c:pt idx="730">
                  <c:v>133.434</c:v>
                </c:pt>
                <c:pt idx="731">
                  <c:v>133.35</c:v>
                </c:pt>
                <c:pt idx="732">
                  <c:v>132.762</c:v>
                </c:pt>
                <c:pt idx="733">
                  <c:v>132.5625</c:v>
                </c:pt>
                <c:pt idx="734">
                  <c:v>132.02699999999999</c:v>
                </c:pt>
                <c:pt idx="735">
                  <c:v>131.922</c:v>
                </c:pt>
                <c:pt idx="736">
                  <c:v>131.208</c:v>
                </c:pt>
                <c:pt idx="737">
                  <c:v>130.88249999999999</c:v>
                </c:pt>
                <c:pt idx="738">
                  <c:v>130.04249999999999</c:v>
                </c:pt>
                <c:pt idx="739">
                  <c:v>130.03200000000001</c:v>
                </c:pt>
                <c:pt idx="740">
                  <c:v>128.4255</c:v>
                </c:pt>
                <c:pt idx="741">
                  <c:v>128.01599999999999</c:v>
                </c:pt>
                <c:pt idx="742">
                  <c:v>127.827</c:v>
                </c:pt>
                <c:pt idx="743">
                  <c:v>127.26</c:v>
                </c:pt>
                <c:pt idx="744">
                  <c:v>125.979</c:v>
                </c:pt>
                <c:pt idx="745">
                  <c:v>125.7165</c:v>
                </c:pt>
                <c:pt idx="746">
                  <c:v>125.706</c:v>
                </c:pt>
                <c:pt idx="747">
                  <c:v>125.664</c:v>
                </c:pt>
                <c:pt idx="748">
                  <c:v>125.517</c:v>
                </c:pt>
                <c:pt idx="749">
                  <c:v>125.05500000000001</c:v>
                </c:pt>
                <c:pt idx="750">
                  <c:v>122.5245</c:v>
                </c:pt>
                <c:pt idx="751">
                  <c:v>122.47199999999999</c:v>
                </c:pt>
                <c:pt idx="752">
                  <c:v>121.863</c:v>
                </c:pt>
                <c:pt idx="753">
                  <c:v>121.59</c:v>
                </c:pt>
                <c:pt idx="754">
                  <c:v>121.569</c:v>
                </c:pt>
                <c:pt idx="755">
                  <c:v>121.128</c:v>
                </c:pt>
                <c:pt idx="756">
                  <c:v>120.645</c:v>
                </c:pt>
                <c:pt idx="757">
                  <c:v>120.16200000000001</c:v>
                </c:pt>
                <c:pt idx="758">
                  <c:v>119.259</c:v>
                </c:pt>
                <c:pt idx="759">
                  <c:v>118.902</c:v>
                </c:pt>
                <c:pt idx="760">
                  <c:v>118.251</c:v>
                </c:pt>
                <c:pt idx="761">
                  <c:v>118.062</c:v>
                </c:pt>
                <c:pt idx="762">
                  <c:v>117.831</c:v>
                </c:pt>
                <c:pt idx="763">
                  <c:v>116.907</c:v>
                </c:pt>
                <c:pt idx="764">
                  <c:v>116.1405</c:v>
                </c:pt>
                <c:pt idx="765">
                  <c:v>115.185</c:v>
                </c:pt>
                <c:pt idx="766">
                  <c:v>115.08</c:v>
                </c:pt>
                <c:pt idx="767">
                  <c:v>113.568</c:v>
                </c:pt>
                <c:pt idx="768">
                  <c:v>112.224</c:v>
                </c:pt>
                <c:pt idx="769">
                  <c:v>110.124</c:v>
                </c:pt>
                <c:pt idx="770">
                  <c:v>110.0925</c:v>
                </c:pt>
                <c:pt idx="771">
                  <c:v>107.31</c:v>
                </c:pt>
                <c:pt idx="772">
                  <c:v>107.142</c:v>
                </c:pt>
                <c:pt idx="773">
                  <c:v>106.995</c:v>
                </c:pt>
                <c:pt idx="774">
                  <c:v>106.596</c:v>
                </c:pt>
                <c:pt idx="775">
                  <c:v>106.50149999999999</c:v>
                </c:pt>
                <c:pt idx="776">
                  <c:v>104.83199999999999</c:v>
                </c:pt>
                <c:pt idx="777">
                  <c:v>104.67449999999999</c:v>
                </c:pt>
                <c:pt idx="778">
                  <c:v>103.824</c:v>
                </c:pt>
                <c:pt idx="779">
                  <c:v>103.782</c:v>
                </c:pt>
                <c:pt idx="780">
                  <c:v>103.63500000000001</c:v>
                </c:pt>
                <c:pt idx="781">
                  <c:v>103.131</c:v>
                </c:pt>
                <c:pt idx="782">
                  <c:v>103.11</c:v>
                </c:pt>
                <c:pt idx="783">
                  <c:v>103.0365</c:v>
                </c:pt>
                <c:pt idx="784">
                  <c:v>102.837</c:v>
                </c:pt>
                <c:pt idx="785">
                  <c:v>102.396</c:v>
                </c:pt>
                <c:pt idx="786">
                  <c:v>102.018</c:v>
                </c:pt>
                <c:pt idx="787">
                  <c:v>101.80800000000001</c:v>
                </c:pt>
                <c:pt idx="788">
                  <c:v>101.64</c:v>
                </c:pt>
                <c:pt idx="789">
                  <c:v>100.91549999999999</c:v>
                </c:pt>
                <c:pt idx="790">
                  <c:v>100.485</c:v>
                </c:pt>
                <c:pt idx="791">
                  <c:v>100.128</c:v>
                </c:pt>
                <c:pt idx="792">
                  <c:v>99.907499999999999</c:v>
                </c:pt>
                <c:pt idx="793">
                  <c:v>99.75</c:v>
                </c:pt>
                <c:pt idx="794">
                  <c:v>99.54</c:v>
                </c:pt>
                <c:pt idx="795">
                  <c:v>99.33</c:v>
                </c:pt>
                <c:pt idx="796">
                  <c:v>98.049000000000007</c:v>
                </c:pt>
                <c:pt idx="797">
                  <c:v>98.028000000000006</c:v>
                </c:pt>
                <c:pt idx="798">
                  <c:v>97.881</c:v>
                </c:pt>
                <c:pt idx="799">
                  <c:v>97.817999999999998</c:v>
                </c:pt>
                <c:pt idx="800">
                  <c:v>97.418999999999997</c:v>
                </c:pt>
                <c:pt idx="801">
                  <c:v>96.641999999999996</c:v>
                </c:pt>
                <c:pt idx="802">
                  <c:v>96.578999999999994</c:v>
                </c:pt>
                <c:pt idx="803">
                  <c:v>96.1905</c:v>
                </c:pt>
                <c:pt idx="804">
                  <c:v>96.138000000000005</c:v>
                </c:pt>
                <c:pt idx="805">
                  <c:v>95.917500000000004</c:v>
                </c:pt>
                <c:pt idx="806">
                  <c:v>95.864999999999995</c:v>
                </c:pt>
                <c:pt idx="807">
                  <c:v>95.665499999999994</c:v>
                </c:pt>
                <c:pt idx="808">
                  <c:v>94.237499999999997</c:v>
                </c:pt>
                <c:pt idx="809">
                  <c:v>94.185000000000002</c:v>
                </c:pt>
                <c:pt idx="810">
                  <c:v>94.174499999999995</c:v>
                </c:pt>
                <c:pt idx="811">
                  <c:v>93.744</c:v>
                </c:pt>
                <c:pt idx="812">
                  <c:v>93.744</c:v>
                </c:pt>
                <c:pt idx="813">
                  <c:v>93.292500000000004</c:v>
                </c:pt>
                <c:pt idx="814">
                  <c:v>93.114000000000004</c:v>
                </c:pt>
                <c:pt idx="815">
                  <c:v>93.040499999999994</c:v>
                </c:pt>
                <c:pt idx="816">
                  <c:v>92.872500000000002</c:v>
                </c:pt>
                <c:pt idx="817">
                  <c:v>92.725499999999997</c:v>
                </c:pt>
                <c:pt idx="818">
                  <c:v>92.557500000000005</c:v>
                </c:pt>
                <c:pt idx="819">
                  <c:v>92.441999999999993</c:v>
                </c:pt>
                <c:pt idx="820">
                  <c:v>92.295000000000002</c:v>
                </c:pt>
                <c:pt idx="821">
                  <c:v>91.822500000000005</c:v>
                </c:pt>
                <c:pt idx="822">
                  <c:v>91.77</c:v>
                </c:pt>
                <c:pt idx="823">
                  <c:v>91.56</c:v>
                </c:pt>
                <c:pt idx="824">
                  <c:v>91.402500000000003</c:v>
                </c:pt>
                <c:pt idx="825">
                  <c:v>91.055999999999997</c:v>
                </c:pt>
                <c:pt idx="826">
                  <c:v>90.867000000000004</c:v>
                </c:pt>
                <c:pt idx="827">
                  <c:v>90.825000000000003</c:v>
                </c:pt>
                <c:pt idx="828">
                  <c:v>90.698999999999998</c:v>
                </c:pt>
                <c:pt idx="829">
                  <c:v>90.583500000000001</c:v>
                </c:pt>
                <c:pt idx="830">
                  <c:v>90.3</c:v>
                </c:pt>
                <c:pt idx="831">
                  <c:v>89.0715</c:v>
                </c:pt>
                <c:pt idx="832">
                  <c:v>88.703999999999994</c:v>
                </c:pt>
                <c:pt idx="833">
                  <c:v>88.367999999999995</c:v>
                </c:pt>
                <c:pt idx="834">
                  <c:v>87.233999999999995</c:v>
                </c:pt>
                <c:pt idx="835">
                  <c:v>87.233999999999995</c:v>
                </c:pt>
                <c:pt idx="836">
                  <c:v>86.625</c:v>
                </c:pt>
                <c:pt idx="837">
                  <c:v>86.247</c:v>
                </c:pt>
                <c:pt idx="838">
                  <c:v>85.742999999999995</c:v>
                </c:pt>
                <c:pt idx="839">
                  <c:v>85.585499999999996</c:v>
                </c:pt>
                <c:pt idx="840">
                  <c:v>85.512</c:v>
                </c:pt>
                <c:pt idx="841">
                  <c:v>85.302000000000007</c:v>
                </c:pt>
                <c:pt idx="842">
                  <c:v>85.113</c:v>
                </c:pt>
                <c:pt idx="843">
                  <c:v>84.976500000000001</c:v>
                </c:pt>
                <c:pt idx="844">
                  <c:v>84.756</c:v>
                </c:pt>
                <c:pt idx="845">
                  <c:v>84.745500000000007</c:v>
                </c:pt>
                <c:pt idx="846">
                  <c:v>84.63</c:v>
                </c:pt>
                <c:pt idx="847">
                  <c:v>83.727000000000004</c:v>
                </c:pt>
                <c:pt idx="848">
                  <c:v>83.412000000000006</c:v>
                </c:pt>
                <c:pt idx="849">
                  <c:v>82.887</c:v>
                </c:pt>
                <c:pt idx="850">
                  <c:v>82.718999999999994</c:v>
                </c:pt>
                <c:pt idx="851">
                  <c:v>81.396000000000001</c:v>
                </c:pt>
                <c:pt idx="852">
                  <c:v>80.954999999999998</c:v>
                </c:pt>
                <c:pt idx="853">
                  <c:v>80.661000000000001</c:v>
                </c:pt>
                <c:pt idx="854">
                  <c:v>80.367000000000004</c:v>
                </c:pt>
                <c:pt idx="855">
                  <c:v>80.22</c:v>
                </c:pt>
                <c:pt idx="856">
                  <c:v>79.674000000000007</c:v>
                </c:pt>
                <c:pt idx="857">
                  <c:v>79.611000000000004</c:v>
                </c:pt>
                <c:pt idx="858">
                  <c:v>79.149000000000001</c:v>
                </c:pt>
                <c:pt idx="859">
                  <c:v>78.718500000000006</c:v>
                </c:pt>
                <c:pt idx="860">
                  <c:v>78.602999999999994</c:v>
                </c:pt>
                <c:pt idx="861">
                  <c:v>78.435000000000002</c:v>
                </c:pt>
                <c:pt idx="862">
                  <c:v>78.004499999999993</c:v>
                </c:pt>
                <c:pt idx="863">
                  <c:v>77.930999999999997</c:v>
                </c:pt>
                <c:pt idx="864">
                  <c:v>77.805000000000007</c:v>
                </c:pt>
                <c:pt idx="865">
                  <c:v>77.773499999999999</c:v>
                </c:pt>
                <c:pt idx="866">
                  <c:v>77.668499999999995</c:v>
                </c:pt>
                <c:pt idx="867">
                  <c:v>77.658000000000001</c:v>
                </c:pt>
                <c:pt idx="868">
                  <c:v>77.174999999999997</c:v>
                </c:pt>
                <c:pt idx="869">
                  <c:v>76.923000000000002</c:v>
                </c:pt>
                <c:pt idx="870">
                  <c:v>76.754999999999995</c:v>
                </c:pt>
                <c:pt idx="871">
                  <c:v>76.576499999999996</c:v>
                </c:pt>
                <c:pt idx="872">
                  <c:v>76.355999999999995</c:v>
                </c:pt>
                <c:pt idx="873">
                  <c:v>76.146000000000001</c:v>
                </c:pt>
                <c:pt idx="874">
                  <c:v>75.936000000000007</c:v>
                </c:pt>
                <c:pt idx="875">
                  <c:v>75.778499999999994</c:v>
                </c:pt>
                <c:pt idx="876">
                  <c:v>75.547499999999999</c:v>
                </c:pt>
                <c:pt idx="877">
                  <c:v>75.474000000000004</c:v>
                </c:pt>
                <c:pt idx="878">
                  <c:v>75.054000000000002</c:v>
                </c:pt>
                <c:pt idx="879">
                  <c:v>74.760000000000005</c:v>
                </c:pt>
                <c:pt idx="880">
                  <c:v>74.707499999999996</c:v>
                </c:pt>
                <c:pt idx="881">
                  <c:v>74.455500000000001</c:v>
                </c:pt>
                <c:pt idx="882">
                  <c:v>74.087999999999994</c:v>
                </c:pt>
                <c:pt idx="883">
                  <c:v>72.933000000000007</c:v>
                </c:pt>
                <c:pt idx="884">
                  <c:v>72.87</c:v>
                </c:pt>
                <c:pt idx="885">
                  <c:v>72.429000000000002</c:v>
                </c:pt>
                <c:pt idx="886">
                  <c:v>72.397499999999994</c:v>
                </c:pt>
                <c:pt idx="887">
                  <c:v>72.009</c:v>
                </c:pt>
                <c:pt idx="888">
                  <c:v>71.567999999999998</c:v>
                </c:pt>
                <c:pt idx="889">
                  <c:v>71.525999999999996</c:v>
                </c:pt>
                <c:pt idx="890">
                  <c:v>71.158500000000004</c:v>
                </c:pt>
                <c:pt idx="891">
                  <c:v>70.287000000000006</c:v>
                </c:pt>
                <c:pt idx="892">
                  <c:v>69.992999999999995</c:v>
                </c:pt>
                <c:pt idx="893">
                  <c:v>69.72</c:v>
                </c:pt>
                <c:pt idx="894">
                  <c:v>69.667500000000004</c:v>
                </c:pt>
                <c:pt idx="895">
                  <c:v>69.405000000000001</c:v>
                </c:pt>
                <c:pt idx="896">
                  <c:v>69.111000000000004</c:v>
                </c:pt>
                <c:pt idx="897">
                  <c:v>69.09</c:v>
                </c:pt>
                <c:pt idx="898">
                  <c:v>68.984999999999999</c:v>
                </c:pt>
                <c:pt idx="899">
                  <c:v>68.239500000000007</c:v>
                </c:pt>
                <c:pt idx="900">
                  <c:v>66.874499999999998</c:v>
                </c:pt>
                <c:pt idx="901">
                  <c:v>66.402000000000001</c:v>
                </c:pt>
                <c:pt idx="902">
                  <c:v>65.740499999999997</c:v>
                </c:pt>
                <c:pt idx="903">
                  <c:v>65.603999999999999</c:v>
                </c:pt>
                <c:pt idx="904">
                  <c:v>63.997500000000002</c:v>
                </c:pt>
                <c:pt idx="905">
                  <c:v>63.913499999999999</c:v>
                </c:pt>
                <c:pt idx="906">
                  <c:v>63.314999999999998</c:v>
                </c:pt>
                <c:pt idx="907">
                  <c:v>63.262500000000003</c:v>
                </c:pt>
                <c:pt idx="908">
                  <c:v>62.002499999999998</c:v>
                </c:pt>
                <c:pt idx="909">
                  <c:v>60.816000000000003</c:v>
                </c:pt>
                <c:pt idx="910">
                  <c:v>59.325000000000003</c:v>
                </c:pt>
                <c:pt idx="911">
                  <c:v>58.222499999999997</c:v>
                </c:pt>
                <c:pt idx="912">
                  <c:v>57.875999999999998</c:v>
                </c:pt>
                <c:pt idx="913">
                  <c:v>57.697499999999998</c:v>
                </c:pt>
                <c:pt idx="914">
                  <c:v>57.172499999999999</c:v>
                </c:pt>
                <c:pt idx="915">
                  <c:v>57.078000000000003</c:v>
                </c:pt>
                <c:pt idx="916">
                  <c:v>56.951999999999998</c:v>
                </c:pt>
                <c:pt idx="917">
                  <c:v>56.469000000000001</c:v>
                </c:pt>
                <c:pt idx="918">
                  <c:v>56.405999999999999</c:v>
                </c:pt>
                <c:pt idx="919">
                  <c:v>56.122500000000002</c:v>
                </c:pt>
                <c:pt idx="920">
                  <c:v>55.881</c:v>
                </c:pt>
                <c:pt idx="921">
                  <c:v>55.282499999999999</c:v>
                </c:pt>
                <c:pt idx="922">
                  <c:v>55.040999999999997</c:v>
                </c:pt>
                <c:pt idx="923">
                  <c:v>54.999000000000002</c:v>
                </c:pt>
                <c:pt idx="924">
                  <c:v>54.967500000000001</c:v>
                </c:pt>
                <c:pt idx="925">
                  <c:v>54.043500000000002</c:v>
                </c:pt>
                <c:pt idx="926">
                  <c:v>53.927999999999997</c:v>
                </c:pt>
                <c:pt idx="927">
                  <c:v>53.34</c:v>
                </c:pt>
                <c:pt idx="928">
                  <c:v>53.151000000000003</c:v>
                </c:pt>
                <c:pt idx="929">
                  <c:v>51.145499999999998</c:v>
                </c:pt>
                <c:pt idx="930">
                  <c:v>51.040500000000002</c:v>
                </c:pt>
                <c:pt idx="931">
                  <c:v>49.811999999999998</c:v>
                </c:pt>
                <c:pt idx="932">
                  <c:v>49.77</c:v>
                </c:pt>
                <c:pt idx="933">
                  <c:v>49.423499999999997</c:v>
                </c:pt>
                <c:pt idx="934">
                  <c:v>49.308</c:v>
                </c:pt>
                <c:pt idx="935">
                  <c:v>48.730499999999999</c:v>
                </c:pt>
                <c:pt idx="936">
                  <c:v>48.51</c:v>
                </c:pt>
                <c:pt idx="937">
                  <c:v>47.859000000000002</c:v>
                </c:pt>
                <c:pt idx="938">
                  <c:v>46.683</c:v>
                </c:pt>
                <c:pt idx="939">
                  <c:v>45.927</c:v>
                </c:pt>
                <c:pt idx="940">
                  <c:v>45.107999999999997</c:v>
                </c:pt>
                <c:pt idx="941">
                  <c:v>44.9925</c:v>
                </c:pt>
                <c:pt idx="942">
                  <c:v>44.593499999999999</c:v>
                </c:pt>
                <c:pt idx="943">
                  <c:v>44.351999999999997</c:v>
                </c:pt>
                <c:pt idx="944">
                  <c:v>43.869</c:v>
                </c:pt>
                <c:pt idx="945">
                  <c:v>42.3675</c:v>
                </c:pt>
                <c:pt idx="946">
                  <c:v>41.737499999999997</c:v>
                </c:pt>
                <c:pt idx="947">
                  <c:v>41.454000000000001</c:v>
                </c:pt>
                <c:pt idx="948">
                  <c:v>41.390999999999998</c:v>
                </c:pt>
                <c:pt idx="949">
                  <c:v>41.076000000000001</c:v>
                </c:pt>
                <c:pt idx="950">
                  <c:v>40.960500000000003</c:v>
                </c:pt>
                <c:pt idx="951">
                  <c:v>40.53</c:v>
                </c:pt>
                <c:pt idx="952">
                  <c:v>40.341000000000001</c:v>
                </c:pt>
                <c:pt idx="953">
                  <c:v>38.85</c:v>
                </c:pt>
                <c:pt idx="954">
                  <c:v>37.6845</c:v>
                </c:pt>
                <c:pt idx="955">
                  <c:v>37.610999999999997</c:v>
                </c:pt>
                <c:pt idx="956">
                  <c:v>36.5505</c:v>
                </c:pt>
                <c:pt idx="957">
                  <c:v>35.311500000000002</c:v>
                </c:pt>
                <c:pt idx="958">
                  <c:v>35.195999999999998</c:v>
                </c:pt>
                <c:pt idx="959">
                  <c:v>34.628999999999998</c:v>
                </c:pt>
                <c:pt idx="960">
                  <c:v>33.936</c:v>
                </c:pt>
                <c:pt idx="961">
                  <c:v>33.494999999999997</c:v>
                </c:pt>
                <c:pt idx="962">
                  <c:v>33.432000000000002</c:v>
                </c:pt>
                <c:pt idx="963">
                  <c:v>33.358499999999999</c:v>
                </c:pt>
                <c:pt idx="964">
                  <c:v>32.529000000000003</c:v>
                </c:pt>
                <c:pt idx="965">
                  <c:v>32.277000000000001</c:v>
                </c:pt>
                <c:pt idx="966">
                  <c:v>32.151000000000003</c:v>
                </c:pt>
                <c:pt idx="967">
                  <c:v>32.140500000000003</c:v>
                </c:pt>
                <c:pt idx="968">
                  <c:v>31.930499999999999</c:v>
                </c:pt>
                <c:pt idx="969">
                  <c:v>31.751999999999999</c:v>
                </c:pt>
                <c:pt idx="970">
                  <c:v>31.227</c:v>
                </c:pt>
                <c:pt idx="971">
                  <c:v>30.995999999999999</c:v>
                </c:pt>
                <c:pt idx="972">
                  <c:v>30.408000000000001</c:v>
                </c:pt>
                <c:pt idx="973">
                  <c:v>30.219000000000001</c:v>
                </c:pt>
                <c:pt idx="974">
                  <c:v>28.423500000000001</c:v>
                </c:pt>
                <c:pt idx="975">
                  <c:v>26.795999999999999</c:v>
                </c:pt>
                <c:pt idx="976">
                  <c:v>26.733000000000001</c:v>
                </c:pt>
                <c:pt idx="977">
                  <c:v>26.7225</c:v>
                </c:pt>
                <c:pt idx="978">
                  <c:v>26.554500000000001</c:v>
                </c:pt>
                <c:pt idx="979">
                  <c:v>26.25</c:v>
                </c:pt>
                <c:pt idx="980">
                  <c:v>25.263000000000002</c:v>
                </c:pt>
                <c:pt idx="981">
                  <c:v>24.108000000000001</c:v>
                </c:pt>
                <c:pt idx="982">
                  <c:v>23.751000000000001</c:v>
                </c:pt>
                <c:pt idx="983">
                  <c:v>23.498999999999999</c:v>
                </c:pt>
                <c:pt idx="984">
                  <c:v>22.658999999999999</c:v>
                </c:pt>
                <c:pt idx="985">
                  <c:v>22.385999999999999</c:v>
                </c:pt>
                <c:pt idx="986">
                  <c:v>20.684999999999999</c:v>
                </c:pt>
                <c:pt idx="987">
                  <c:v>20.107500000000002</c:v>
                </c:pt>
                <c:pt idx="988">
                  <c:v>19.246500000000001</c:v>
                </c:pt>
                <c:pt idx="989">
                  <c:v>19.193999999999999</c:v>
                </c:pt>
                <c:pt idx="990">
                  <c:v>18.637499999999999</c:v>
                </c:pt>
                <c:pt idx="991">
                  <c:v>17.094000000000001</c:v>
                </c:pt>
                <c:pt idx="992">
                  <c:v>16.274999999999999</c:v>
                </c:pt>
                <c:pt idx="993">
                  <c:v>16.201499999999999</c:v>
                </c:pt>
                <c:pt idx="994">
                  <c:v>16.106999999999999</c:v>
                </c:pt>
                <c:pt idx="995">
                  <c:v>14.679</c:v>
                </c:pt>
                <c:pt idx="996">
                  <c:v>13.419</c:v>
                </c:pt>
                <c:pt idx="997">
                  <c:v>13.167</c:v>
                </c:pt>
                <c:pt idx="998">
                  <c:v>12.6945</c:v>
                </c:pt>
                <c:pt idx="999">
                  <c:v>10.6785</c:v>
                </c:pt>
              </c:numCache>
            </c:numRef>
          </c:val>
          <c:smooth val="0"/>
          <c:extLst>
            <c:ext xmlns:c16="http://schemas.microsoft.com/office/drawing/2014/chart" uri="{C3380CC4-5D6E-409C-BE32-E72D297353CC}">
              <c16:uniqueId val="{00000000-6ED1-4928-B2DE-FCDDF476C083}"/>
            </c:ext>
          </c:extLst>
        </c:ser>
        <c:ser>
          <c:idx val="1"/>
          <c:order val="1"/>
          <c:tx>
            <c:strRef>
              <c:f>Sheet1!$C$1</c:f>
              <c:strCache>
                <c:ptCount val="1"/>
                <c:pt idx="0">
                  <c:v>total spending tier</c:v>
                </c:pt>
              </c:strCache>
            </c:strRef>
          </c:tx>
          <c:spPr>
            <a:ln w="22225" cap="rnd">
              <a:solidFill>
                <a:schemeClr val="accent2"/>
              </a:solidFill>
            </a:ln>
            <a:effectLst>
              <a:glow rad="139700">
                <a:schemeClr val="accent2">
                  <a:satMod val="175000"/>
                  <a:alpha val="14000"/>
                </a:schemeClr>
              </a:glow>
            </a:effectLst>
          </c:spPr>
          <c:marker>
            <c:symbol val="none"/>
          </c:marker>
          <c:cat>
            <c:strRef>
              <c:f>Sheet1!$A$2:$A$1001</c:f>
              <c:strCache>
                <c:ptCount val="1000"/>
                <c:pt idx="0">
                  <c:v>860-79-0874</c:v>
                </c:pt>
                <c:pt idx="1">
                  <c:v>687-47-8271</c:v>
                </c:pt>
                <c:pt idx="2">
                  <c:v>283-26-5248</c:v>
                </c:pt>
                <c:pt idx="3">
                  <c:v>751-41-9720</c:v>
                </c:pt>
                <c:pt idx="4">
                  <c:v>303-96-2227</c:v>
                </c:pt>
                <c:pt idx="5">
                  <c:v>744-16-7898</c:v>
                </c:pt>
                <c:pt idx="6">
                  <c:v>271-88-8734</c:v>
                </c:pt>
                <c:pt idx="7">
                  <c:v>234-65-2137</c:v>
                </c:pt>
                <c:pt idx="8">
                  <c:v>554-42-2417</c:v>
                </c:pt>
                <c:pt idx="9">
                  <c:v>325-77-6186</c:v>
                </c:pt>
                <c:pt idx="10">
                  <c:v>280-17-4359</c:v>
                </c:pt>
                <c:pt idx="11">
                  <c:v>219-22-9386</c:v>
                </c:pt>
                <c:pt idx="12">
                  <c:v>702-83-5291</c:v>
                </c:pt>
                <c:pt idx="13">
                  <c:v>731-81-9469</c:v>
                </c:pt>
                <c:pt idx="14">
                  <c:v>817-69-8206</c:v>
                </c:pt>
                <c:pt idx="15">
                  <c:v>393-65-2792</c:v>
                </c:pt>
                <c:pt idx="16">
                  <c:v>751-69-0068</c:v>
                </c:pt>
                <c:pt idx="17">
                  <c:v>866-99-7614</c:v>
                </c:pt>
                <c:pt idx="18">
                  <c:v>277-35-5865</c:v>
                </c:pt>
                <c:pt idx="19">
                  <c:v>384-59-6655</c:v>
                </c:pt>
                <c:pt idx="20">
                  <c:v>704-48-3927</c:v>
                </c:pt>
                <c:pt idx="21">
                  <c:v>827-77-7633</c:v>
                </c:pt>
                <c:pt idx="22">
                  <c:v>766-85-7061</c:v>
                </c:pt>
                <c:pt idx="23">
                  <c:v>139-32-4183</c:v>
                </c:pt>
                <c:pt idx="24">
                  <c:v>743-04-1105</c:v>
                </c:pt>
                <c:pt idx="25">
                  <c:v>641-51-2661</c:v>
                </c:pt>
                <c:pt idx="26">
                  <c:v>746-04-1077</c:v>
                </c:pt>
                <c:pt idx="27">
                  <c:v>450-42-3339</c:v>
                </c:pt>
                <c:pt idx="28">
                  <c:v>805-86-0265</c:v>
                </c:pt>
                <c:pt idx="29">
                  <c:v>677-11-0152</c:v>
                </c:pt>
                <c:pt idx="30">
                  <c:v>852-62-7105</c:v>
                </c:pt>
                <c:pt idx="31">
                  <c:v>574-22-5561</c:v>
                </c:pt>
                <c:pt idx="32">
                  <c:v>628-90-8624</c:v>
                </c:pt>
                <c:pt idx="33">
                  <c:v>267-62-7380</c:v>
                </c:pt>
                <c:pt idx="34">
                  <c:v>861-77-0145</c:v>
                </c:pt>
                <c:pt idx="35">
                  <c:v>607-65-2441</c:v>
                </c:pt>
                <c:pt idx="36">
                  <c:v>678-79-0726</c:v>
                </c:pt>
                <c:pt idx="37">
                  <c:v>549-84-7482</c:v>
                </c:pt>
                <c:pt idx="38">
                  <c:v>698-98-5964</c:v>
                </c:pt>
                <c:pt idx="39">
                  <c:v>138-17-5109</c:v>
                </c:pt>
                <c:pt idx="40">
                  <c:v>638-60-7125</c:v>
                </c:pt>
                <c:pt idx="41">
                  <c:v>640-48-5028</c:v>
                </c:pt>
                <c:pt idx="42">
                  <c:v>431-66-2305</c:v>
                </c:pt>
                <c:pt idx="43">
                  <c:v>533-33-5337</c:v>
                </c:pt>
                <c:pt idx="44">
                  <c:v>699-88-1972</c:v>
                </c:pt>
                <c:pt idx="45">
                  <c:v>457-94-0464</c:v>
                </c:pt>
                <c:pt idx="46">
                  <c:v>286-43-6208</c:v>
                </c:pt>
                <c:pt idx="47">
                  <c:v>228-96-1411</c:v>
                </c:pt>
                <c:pt idx="48">
                  <c:v>735-32-9839</c:v>
                </c:pt>
                <c:pt idx="49">
                  <c:v>232-11-3025</c:v>
                </c:pt>
                <c:pt idx="50">
                  <c:v>829-49-1914</c:v>
                </c:pt>
                <c:pt idx="51">
                  <c:v>227-07-4446</c:v>
                </c:pt>
                <c:pt idx="52">
                  <c:v>652-43-6591</c:v>
                </c:pt>
                <c:pt idx="53">
                  <c:v>373-09-4567</c:v>
                </c:pt>
                <c:pt idx="54">
                  <c:v>842-40-8179</c:v>
                </c:pt>
                <c:pt idx="55">
                  <c:v>880-46-5796</c:v>
                </c:pt>
                <c:pt idx="56">
                  <c:v>602-16-6955</c:v>
                </c:pt>
                <c:pt idx="57">
                  <c:v>593-14-4239</c:v>
                </c:pt>
                <c:pt idx="58">
                  <c:v>549-03-9315</c:v>
                </c:pt>
                <c:pt idx="59">
                  <c:v>418-02-5978</c:v>
                </c:pt>
                <c:pt idx="60">
                  <c:v>305-14-0245</c:v>
                </c:pt>
                <c:pt idx="61">
                  <c:v>605-72-4132</c:v>
                </c:pt>
                <c:pt idx="62">
                  <c:v>376-02-8238</c:v>
                </c:pt>
                <c:pt idx="63">
                  <c:v>746-94-0204</c:v>
                </c:pt>
                <c:pt idx="64">
                  <c:v>571-94-0759</c:v>
                </c:pt>
                <c:pt idx="65">
                  <c:v>453-33-6436</c:v>
                </c:pt>
                <c:pt idx="66">
                  <c:v>243-55-8457</c:v>
                </c:pt>
                <c:pt idx="67">
                  <c:v>416-17-9926</c:v>
                </c:pt>
                <c:pt idx="68">
                  <c:v>315-22-5665</c:v>
                </c:pt>
                <c:pt idx="69">
                  <c:v>884-80-6021</c:v>
                </c:pt>
                <c:pt idx="70">
                  <c:v>197-77-7132</c:v>
                </c:pt>
                <c:pt idx="71">
                  <c:v>234-03-4040</c:v>
                </c:pt>
                <c:pt idx="72">
                  <c:v>742-04-5161</c:v>
                </c:pt>
                <c:pt idx="73">
                  <c:v>237-01-6122</c:v>
                </c:pt>
                <c:pt idx="74">
                  <c:v>361-59-0574</c:v>
                </c:pt>
                <c:pt idx="75">
                  <c:v>729-06-2010</c:v>
                </c:pt>
                <c:pt idx="76">
                  <c:v>817-48-8732</c:v>
                </c:pt>
                <c:pt idx="77">
                  <c:v>525-09-8450</c:v>
                </c:pt>
                <c:pt idx="78">
                  <c:v>448-61-3783</c:v>
                </c:pt>
                <c:pt idx="79">
                  <c:v>635-40-6220</c:v>
                </c:pt>
                <c:pt idx="80">
                  <c:v>725-96-3778</c:v>
                </c:pt>
                <c:pt idx="81">
                  <c:v>829-34-3910</c:v>
                </c:pt>
                <c:pt idx="82">
                  <c:v>803-17-8013</c:v>
                </c:pt>
                <c:pt idx="83">
                  <c:v>537-72-0426</c:v>
                </c:pt>
                <c:pt idx="84">
                  <c:v>155-45-3814</c:v>
                </c:pt>
                <c:pt idx="85">
                  <c:v>394-30-3170</c:v>
                </c:pt>
                <c:pt idx="86">
                  <c:v>189-98-2939</c:v>
                </c:pt>
                <c:pt idx="87">
                  <c:v>149-71-6266</c:v>
                </c:pt>
                <c:pt idx="88">
                  <c:v>135-84-8019</c:v>
                </c:pt>
                <c:pt idx="89">
                  <c:v>148-41-7930</c:v>
                </c:pt>
                <c:pt idx="90">
                  <c:v>627-95-3243</c:v>
                </c:pt>
                <c:pt idx="91">
                  <c:v>183-21-3799</c:v>
                </c:pt>
                <c:pt idx="92">
                  <c:v>174-64-0215</c:v>
                </c:pt>
                <c:pt idx="93">
                  <c:v>189-52-0236</c:v>
                </c:pt>
                <c:pt idx="94">
                  <c:v>710-46-4433</c:v>
                </c:pt>
                <c:pt idx="95">
                  <c:v>435-13-4908</c:v>
                </c:pt>
                <c:pt idx="96">
                  <c:v>253-12-6086</c:v>
                </c:pt>
                <c:pt idx="97">
                  <c:v>399-46-5918</c:v>
                </c:pt>
                <c:pt idx="98">
                  <c:v>898-04-2717</c:v>
                </c:pt>
                <c:pt idx="99">
                  <c:v>338-65-2210</c:v>
                </c:pt>
                <c:pt idx="100">
                  <c:v>587-03-7455</c:v>
                </c:pt>
                <c:pt idx="101">
                  <c:v>831-81-6575</c:v>
                </c:pt>
                <c:pt idx="102">
                  <c:v>850-41-9669</c:v>
                </c:pt>
                <c:pt idx="103">
                  <c:v>189-40-5216</c:v>
                </c:pt>
                <c:pt idx="104">
                  <c:v>443-59-0061</c:v>
                </c:pt>
                <c:pt idx="105">
                  <c:v>287-21-9091</c:v>
                </c:pt>
                <c:pt idx="106">
                  <c:v>640-49-2076</c:v>
                </c:pt>
                <c:pt idx="107">
                  <c:v>616-87-0016</c:v>
                </c:pt>
                <c:pt idx="108">
                  <c:v>743-88-1662</c:v>
                </c:pt>
                <c:pt idx="109">
                  <c:v>188-55-0967</c:v>
                </c:pt>
                <c:pt idx="110">
                  <c:v>430-60-3493</c:v>
                </c:pt>
                <c:pt idx="111">
                  <c:v>670-79-6321</c:v>
                </c:pt>
                <c:pt idx="112">
                  <c:v>489-82-1237</c:v>
                </c:pt>
                <c:pt idx="113">
                  <c:v>845-94-6841</c:v>
                </c:pt>
                <c:pt idx="114">
                  <c:v>668-90-8900</c:v>
                </c:pt>
                <c:pt idx="115">
                  <c:v>457-13-1708</c:v>
                </c:pt>
                <c:pt idx="116">
                  <c:v>538-22-0304</c:v>
                </c:pt>
                <c:pt idx="117">
                  <c:v>222-42-0244</c:v>
                </c:pt>
                <c:pt idx="118">
                  <c:v>263-12-5321</c:v>
                </c:pt>
                <c:pt idx="119">
                  <c:v>400-89-4171</c:v>
                </c:pt>
                <c:pt idx="120">
                  <c:v>612-36-5536</c:v>
                </c:pt>
                <c:pt idx="121">
                  <c:v>149-61-1929</c:v>
                </c:pt>
                <c:pt idx="122">
                  <c:v>326-78-5178</c:v>
                </c:pt>
                <c:pt idx="123">
                  <c:v>648-83-1321</c:v>
                </c:pt>
                <c:pt idx="124">
                  <c:v>347-72-6115</c:v>
                </c:pt>
                <c:pt idx="125">
                  <c:v>394-55-6384</c:v>
                </c:pt>
                <c:pt idx="126">
                  <c:v>868-06-0466</c:v>
                </c:pt>
                <c:pt idx="127">
                  <c:v>836-82-5858</c:v>
                </c:pt>
                <c:pt idx="128">
                  <c:v>189-55-2313</c:v>
                </c:pt>
                <c:pt idx="129">
                  <c:v>796-12-2025</c:v>
                </c:pt>
                <c:pt idx="130">
                  <c:v>849-09-3807</c:v>
                </c:pt>
                <c:pt idx="131">
                  <c:v>452-04-8808</c:v>
                </c:pt>
                <c:pt idx="132">
                  <c:v>632-32-4574</c:v>
                </c:pt>
                <c:pt idx="133">
                  <c:v>373-73-7910</c:v>
                </c:pt>
                <c:pt idx="134">
                  <c:v>305-18-3552</c:v>
                </c:pt>
                <c:pt idx="135">
                  <c:v>430-53-4718</c:v>
                </c:pt>
                <c:pt idx="136">
                  <c:v>759-98-4285</c:v>
                </c:pt>
                <c:pt idx="137">
                  <c:v>672-51-8681</c:v>
                </c:pt>
                <c:pt idx="138">
                  <c:v>641-62-7288</c:v>
                </c:pt>
                <c:pt idx="139">
                  <c:v>725-54-0677</c:v>
                </c:pt>
                <c:pt idx="140">
                  <c:v>667-92-0055</c:v>
                </c:pt>
                <c:pt idx="141">
                  <c:v>477-24-6490</c:v>
                </c:pt>
                <c:pt idx="142">
                  <c:v>699-14-3026</c:v>
                </c:pt>
                <c:pt idx="143">
                  <c:v>379-17-6588</c:v>
                </c:pt>
                <c:pt idx="144">
                  <c:v>870-72-4431</c:v>
                </c:pt>
                <c:pt idx="145">
                  <c:v>125-45-2293</c:v>
                </c:pt>
                <c:pt idx="146">
                  <c:v>651-88-7328</c:v>
                </c:pt>
                <c:pt idx="147">
                  <c:v>828-46-6863</c:v>
                </c:pt>
                <c:pt idx="148">
                  <c:v>648-94-3045</c:v>
                </c:pt>
                <c:pt idx="149">
                  <c:v>137-63-5492</c:v>
                </c:pt>
                <c:pt idx="150">
                  <c:v>109-28-2512</c:v>
                </c:pt>
                <c:pt idx="151">
                  <c:v>887-42-0517</c:v>
                </c:pt>
                <c:pt idx="152">
                  <c:v>730-50-9884</c:v>
                </c:pt>
                <c:pt idx="153">
                  <c:v>731-59-7531</c:v>
                </c:pt>
                <c:pt idx="154">
                  <c:v>131-15-8856</c:v>
                </c:pt>
                <c:pt idx="155">
                  <c:v>575-30-8091</c:v>
                </c:pt>
                <c:pt idx="156">
                  <c:v>152-08-9985</c:v>
                </c:pt>
                <c:pt idx="157">
                  <c:v>406-46-7107</c:v>
                </c:pt>
                <c:pt idx="158">
                  <c:v>886-77-9084</c:v>
                </c:pt>
                <c:pt idx="159">
                  <c:v>262-47-2794</c:v>
                </c:pt>
                <c:pt idx="160">
                  <c:v>339-96-8318</c:v>
                </c:pt>
                <c:pt idx="161">
                  <c:v>314-23-4520</c:v>
                </c:pt>
                <c:pt idx="162">
                  <c:v>386-27-7606</c:v>
                </c:pt>
                <c:pt idx="163">
                  <c:v>299-46-1805</c:v>
                </c:pt>
                <c:pt idx="164">
                  <c:v>588-47-8641</c:v>
                </c:pt>
                <c:pt idx="165">
                  <c:v>423-57-2993</c:v>
                </c:pt>
                <c:pt idx="166">
                  <c:v>136-08-6195</c:v>
                </c:pt>
                <c:pt idx="167">
                  <c:v>241-11-2261</c:v>
                </c:pt>
                <c:pt idx="168">
                  <c:v>660-29-7083</c:v>
                </c:pt>
                <c:pt idx="169">
                  <c:v>802-70-5316</c:v>
                </c:pt>
                <c:pt idx="170">
                  <c:v>433-08-7822</c:v>
                </c:pt>
                <c:pt idx="171">
                  <c:v>541-48-8554</c:v>
                </c:pt>
                <c:pt idx="172">
                  <c:v>663-86-9076</c:v>
                </c:pt>
                <c:pt idx="173">
                  <c:v>272-65-1806</c:v>
                </c:pt>
                <c:pt idx="174">
                  <c:v>878-30-2331</c:v>
                </c:pt>
                <c:pt idx="175">
                  <c:v>466-61-5506</c:v>
                </c:pt>
                <c:pt idx="176">
                  <c:v>827-44-5872</c:v>
                </c:pt>
                <c:pt idx="177">
                  <c:v>862-59-8517</c:v>
                </c:pt>
                <c:pt idx="178">
                  <c:v>873-95-4984</c:v>
                </c:pt>
                <c:pt idx="179">
                  <c:v>166-19-2553</c:v>
                </c:pt>
                <c:pt idx="180">
                  <c:v>438-23-1242</c:v>
                </c:pt>
                <c:pt idx="181">
                  <c:v>866-70-2814</c:v>
                </c:pt>
                <c:pt idx="182">
                  <c:v>541-08-3113</c:v>
                </c:pt>
                <c:pt idx="183">
                  <c:v>358-88-9262</c:v>
                </c:pt>
                <c:pt idx="184">
                  <c:v>590-83-4591</c:v>
                </c:pt>
                <c:pt idx="185">
                  <c:v>210-57-1719</c:v>
                </c:pt>
                <c:pt idx="186">
                  <c:v>750-67-8428</c:v>
                </c:pt>
                <c:pt idx="187">
                  <c:v>645-44-1170</c:v>
                </c:pt>
                <c:pt idx="188">
                  <c:v>308-47-4913</c:v>
                </c:pt>
                <c:pt idx="189">
                  <c:v>154-87-7367</c:v>
                </c:pt>
                <c:pt idx="190">
                  <c:v>404-91-5964</c:v>
                </c:pt>
                <c:pt idx="191">
                  <c:v>157-13-5295</c:v>
                </c:pt>
                <c:pt idx="192">
                  <c:v>241-72-9525</c:v>
                </c:pt>
                <c:pt idx="193">
                  <c:v>408-26-9866</c:v>
                </c:pt>
                <c:pt idx="194">
                  <c:v>196-01-2849</c:v>
                </c:pt>
                <c:pt idx="195">
                  <c:v>785-13-7708</c:v>
                </c:pt>
                <c:pt idx="196">
                  <c:v>336-78-2147</c:v>
                </c:pt>
                <c:pt idx="197">
                  <c:v>410-67-1709</c:v>
                </c:pt>
                <c:pt idx="198">
                  <c:v>370-41-7321</c:v>
                </c:pt>
                <c:pt idx="199">
                  <c:v>227-78-1148</c:v>
                </c:pt>
                <c:pt idx="200">
                  <c:v>721-86-6247</c:v>
                </c:pt>
                <c:pt idx="201">
                  <c:v>411-77-0180</c:v>
                </c:pt>
                <c:pt idx="202">
                  <c:v>862-17-9201</c:v>
                </c:pt>
                <c:pt idx="203">
                  <c:v>767-05-1286</c:v>
                </c:pt>
                <c:pt idx="204">
                  <c:v>186-79-9562</c:v>
                </c:pt>
                <c:pt idx="205">
                  <c:v>857-16-3520</c:v>
                </c:pt>
                <c:pt idx="206">
                  <c:v>451-28-5717</c:v>
                </c:pt>
                <c:pt idx="207">
                  <c:v>815-11-1168</c:v>
                </c:pt>
                <c:pt idx="208">
                  <c:v>868-52-7573</c:v>
                </c:pt>
                <c:pt idx="209">
                  <c:v>733-01-9107</c:v>
                </c:pt>
                <c:pt idx="210">
                  <c:v>552-44-5977</c:v>
                </c:pt>
                <c:pt idx="211">
                  <c:v>347-34-2234</c:v>
                </c:pt>
                <c:pt idx="212">
                  <c:v>718-57-9773</c:v>
                </c:pt>
                <c:pt idx="213">
                  <c:v>534-01-4457</c:v>
                </c:pt>
                <c:pt idx="214">
                  <c:v>624-01-8356</c:v>
                </c:pt>
                <c:pt idx="215">
                  <c:v>582-52-8065</c:v>
                </c:pt>
                <c:pt idx="216">
                  <c:v>483-71-1164</c:v>
                </c:pt>
                <c:pt idx="217">
                  <c:v>105-31-1824</c:v>
                </c:pt>
                <c:pt idx="218">
                  <c:v>394-41-0748</c:v>
                </c:pt>
                <c:pt idx="219">
                  <c:v>689-05-1884</c:v>
                </c:pt>
                <c:pt idx="220">
                  <c:v>416-13-5917</c:v>
                </c:pt>
                <c:pt idx="221">
                  <c:v>786-94-2700</c:v>
                </c:pt>
                <c:pt idx="222">
                  <c:v>667-23-5919</c:v>
                </c:pt>
                <c:pt idx="223">
                  <c:v>626-43-7888</c:v>
                </c:pt>
                <c:pt idx="224">
                  <c:v>656-95-9349</c:v>
                </c:pt>
                <c:pt idx="225">
                  <c:v>160-22-2687</c:v>
                </c:pt>
                <c:pt idx="226">
                  <c:v>532-59-7201</c:v>
                </c:pt>
                <c:pt idx="227">
                  <c:v>201-63-8275</c:v>
                </c:pt>
                <c:pt idx="228">
                  <c:v>372-62-5264</c:v>
                </c:pt>
                <c:pt idx="229">
                  <c:v>474-33-8305</c:v>
                </c:pt>
                <c:pt idx="230">
                  <c:v>704-11-6354</c:v>
                </c:pt>
                <c:pt idx="231">
                  <c:v>871-79-8483</c:v>
                </c:pt>
                <c:pt idx="232">
                  <c:v>744-02-5987</c:v>
                </c:pt>
                <c:pt idx="233">
                  <c:v>239-10-7476</c:v>
                </c:pt>
                <c:pt idx="234">
                  <c:v>123-19-1176</c:v>
                </c:pt>
                <c:pt idx="235">
                  <c:v>325-90-8763</c:v>
                </c:pt>
                <c:pt idx="236">
                  <c:v>114-35-5271</c:v>
                </c:pt>
                <c:pt idx="237">
                  <c:v>607-76-6216</c:v>
                </c:pt>
                <c:pt idx="238">
                  <c:v>318-68-5053</c:v>
                </c:pt>
                <c:pt idx="239">
                  <c:v>122-61-9553</c:v>
                </c:pt>
                <c:pt idx="240">
                  <c:v>142-63-6033</c:v>
                </c:pt>
                <c:pt idx="241">
                  <c:v>782-95-9291</c:v>
                </c:pt>
                <c:pt idx="242">
                  <c:v>102-77-2261</c:v>
                </c:pt>
                <c:pt idx="243">
                  <c:v>719-89-8991</c:v>
                </c:pt>
                <c:pt idx="244">
                  <c:v>809-69-9497</c:v>
                </c:pt>
                <c:pt idx="245">
                  <c:v>841-35-6630</c:v>
                </c:pt>
                <c:pt idx="246">
                  <c:v>811-03-8790</c:v>
                </c:pt>
                <c:pt idx="247">
                  <c:v>577-34-7579</c:v>
                </c:pt>
                <c:pt idx="248">
                  <c:v>268-27-6179</c:v>
                </c:pt>
                <c:pt idx="249">
                  <c:v>130-98-8941</c:v>
                </c:pt>
                <c:pt idx="250">
                  <c:v>225-32-0908</c:v>
                </c:pt>
                <c:pt idx="251">
                  <c:v>752-23-3760</c:v>
                </c:pt>
                <c:pt idx="252">
                  <c:v>458-10-8612</c:v>
                </c:pt>
                <c:pt idx="253">
                  <c:v>891-01-7034</c:v>
                </c:pt>
                <c:pt idx="254">
                  <c:v>361-85-2571</c:v>
                </c:pt>
                <c:pt idx="255">
                  <c:v>760-90-2357</c:v>
                </c:pt>
                <c:pt idx="256">
                  <c:v>407-63-8975</c:v>
                </c:pt>
                <c:pt idx="257">
                  <c:v>145-94-9061</c:v>
                </c:pt>
                <c:pt idx="258">
                  <c:v>263-10-3913</c:v>
                </c:pt>
                <c:pt idx="259">
                  <c:v>759-29-9521</c:v>
                </c:pt>
                <c:pt idx="260">
                  <c:v>828-61-5674</c:v>
                </c:pt>
                <c:pt idx="261">
                  <c:v>840-19-2096</c:v>
                </c:pt>
                <c:pt idx="262">
                  <c:v>333-73-7901</c:v>
                </c:pt>
                <c:pt idx="263">
                  <c:v>462-67-9126</c:v>
                </c:pt>
                <c:pt idx="264">
                  <c:v>800-09-8606</c:v>
                </c:pt>
                <c:pt idx="265">
                  <c:v>765-26-6951</c:v>
                </c:pt>
                <c:pt idx="266">
                  <c:v>327-40-9673</c:v>
                </c:pt>
                <c:pt idx="267">
                  <c:v>468-01-2051</c:v>
                </c:pt>
                <c:pt idx="268">
                  <c:v>401-09-4232</c:v>
                </c:pt>
                <c:pt idx="269">
                  <c:v>252-56-2699</c:v>
                </c:pt>
                <c:pt idx="270">
                  <c:v>405-31-3305</c:v>
                </c:pt>
                <c:pt idx="271">
                  <c:v>300-71-4605</c:v>
                </c:pt>
                <c:pt idx="272">
                  <c:v>426-39-2418</c:v>
                </c:pt>
                <c:pt idx="273">
                  <c:v>550-84-8664</c:v>
                </c:pt>
                <c:pt idx="274">
                  <c:v>316-66-3011</c:v>
                </c:pt>
                <c:pt idx="275">
                  <c:v>499-27-7781</c:v>
                </c:pt>
                <c:pt idx="276">
                  <c:v>781-84-8059</c:v>
                </c:pt>
                <c:pt idx="277">
                  <c:v>778-89-7974</c:v>
                </c:pt>
                <c:pt idx="278">
                  <c:v>227-03-5010</c:v>
                </c:pt>
                <c:pt idx="279">
                  <c:v>730-70-9830</c:v>
                </c:pt>
                <c:pt idx="280">
                  <c:v>109-86-4363</c:v>
                </c:pt>
                <c:pt idx="281">
                  <c:v>123-35-4896</c:v>
                </c:pt>
                <c:pt idx="282">
                  <c:v>845-51-0542</c:v>
                </c:pt>
                <c:pt idx="283">
                  <c:v>389-70-2397</c:v>
                </c:pt>
                <c:pt idx="284">
                  <c:v>732-94-0499</c:v>
                </c:pt>
                <c:pt idx="285">
                  <c:v>354-25-5821</c:v>
                </c:pt>
                <c:pt idx="286">
                  <c:v>851-98-3555</c:v>
                </c:pt>
                <c:pt idx="287">
                  <c:v>355-53-5943</c:v>
                </c:pt>
                <c:pt idx="288">
                  <c:v>497-37-6538</c:v>
                </c:pt>
                <c:pt idx="289">
                  <c:v>420-18-8989</c:v>
                </c:pt>
                <c:pt idx="290">
                  <c:v>709-58-4068</c:v>
                </c:pt>
                <c:pt idx="291">
                  <c:v>522-57-8364</c:v>
                </c:pt>
                <c:pt idx="292">
                  <c:v>834-83-1826</c:v>
                </c:pt>
                <c:pt idx="293">
                  <c:v>503-07-0930</c:v>
                </c:pt>
                <c:pt idx="294">
                  <c:v>472-15-9636</c:v>
                </c:pt>
                <c:pt idx="295">
                  <c:v>377-79-7592</c:v>
                </c:pt>
                <c:pt idx="296">
                  <c:v>139-20-0155</c:v>
                </c:pt>
                <c:pt idx="297">
                  <c:v>380-60-5336</c:v>
                </c:pt>
                <c:pt idx="298">
                  <c:v>316-55-4634</c:v>
                </c:pt>
                <c:pt idx="299">
                  <c:v>659-36-1684</c:v>
                </c:pt>
                <c:pt idx="300">
                  <c:v>548-46-9322</c:v>
                </c:pt>
                <c:pt idx="301">
                  <c:v>183-56-6882</c:v>
                </c:pt>
                <c:pt idx="302">
                  <c:v>213-32-1216</c:v>
                </c:pt>
                <c:pt idx="303">
                  <c:v>200-40-6154</c:v>
                </c:pt>
                <c:pt idx="304">
                  <c:v>433-75-6987</c:v>
                </c:pt>
                <c:pt idx="305">
                  <c:v>276-54-0879</c:v>
                </c:pt>
                <c:pt idx="306">
                  <c:v>733-29-1227</c:v>
                </c:pt>
                <c:pt idx="307">
                  <c:v>210-74-9613</c:v>
                </c:pt>
                <c:pt idx="308">
                  <c:v>778-34-2523</c:v>
                </c:pt>
                <c:pt idx="309">
                  <c:v>595-86-2894</c:v>
                </c:pt>
                <c:pt idx="310">
                  <c:v>726-27-2396</c:v>
                </c:pt>
                <c:pt idx="311">
                  <c:v>374-17-3652</c:v>
                </c:pt>
                <c:pt idx="312">
                  <c:v>266-20-6657</c:v>
                </c:pt>
                <c:pt idx="313">
                  <c:v>566-71-1091</c:v>
                </c:pt>
                <c:pt idx="314">
                  <c:v>869-11-3082</c:v>
                </c:pt>
                <c:pt idx="315">
                  <c:v>115-99-4379</c:v>
                </c:pt>
                <c:pt idx="316">
                  <c:v>362-58-8315</c:v>
                </c:pt>
                <c:pt idx="317">
                  <c:v>711-31-1234</c:v>
                </c:pt>
                <c:pt idx="318">
                  <c:v>707-32-7409</c:v>
                </c:pt>
                <c:pt idx="319">
                  <c:v>376-56-3573</c:v>
                </c:pt>
                <c:pt idx="320">
                  <c:v>530-90-9855</c:v>
                </c:pt>
                <c:pt idx="321">
                  <c:v>595-27-4851</c:v>
                </c:pt>
                <c:pt idx="322">
                  <c:v>173-82-9529</c:v>
                </c:pt>
                <c:pt idx="323">
                  <c:v>534-53-3526</c:v>
                </c:pt>
                <c:pt idx="324">
                  <c:v>501-61-1753</c:v>
                </c:pt>
                <c:pt idx="325">
                  <c:v>749-81-8133</c:v>
                </c:pt>
                <c:pt idx="326">
                  <c:v>369-82-2676</c:v>
                </c:pt>
                <c:pt idx="327">
                  <c:v>719-76-3868</c:v>
                </c:pt>
                <c:pt idx="328">
                  <c:v>132-32-9879</c:v>
                </c:pt>
                <c:pt idx="329">
                  <c:v>559-98-9873</c:v>
                </c:pt>
                <c:pt idx="330">
                  <c:v>632-90-0281</c:v>
                </c:pt>
                <c:pt idx="331">
                  <c:v>603-07-0961</c:v>
                </c:pt>
                <c:pt idx="332">
                  <c:v>630-74-5166</c:v>
                </c:pt>
                <c:pt idx="333">
                  <c:v>658-66-3967</c:v>
                </c:pt>
                <c:pt idx="334">
                  <c:v>269-10-8440</c:v>
                </c:pt>
                <c:pt idx="335">
                  <c:v>493-65-6248</c:v>
                </c:pt>
                <c:pt idx="336">
                  <c:v>775-72-1988</c:v>
                </c:pt>
                <c:pt idx="337">
                  <c:v>608-96-3517</c:v>
                </c:pt>
                <c:pt idx="338">
                  <c:v>198-84-7132</c:v>
                </c:pt>
                <c:pt idx="339">
                  <c:v>299-29-0180</c:v>
                </c:pt>
                <c:pt idx="340">
                  <c:v>484-22-8230</c:v>
                </c:pt>
                <c:pt idx="341">
                  <c:v>834-61-8124</c:v>
                </c:pt>
                <c:pt idx="342">
                  <c:v>600-38-9738</c:v>
                </c:pt>
                <c:pt idx="343">
                  <c:v>533-66-5566</c:v>
                </c:pt>
                <c:pt idx="344">
                  <c:v>420-11-4919</c:v>
                </c:pt>
                <c:pt idx="345">
                  <c:v>397-25-8725</c:v>
                </c:pt>
                <c:pt idx="346">
                  <c:v>889-04-9723</c:v>
                </c:pt>
                <c:pt idx="347">
                  <c:v>731-14-2199</c:v>
                </c:pt>
                <c:pt idx="348">
                  <c:v>725-67-2480</c:v>
                </c:pt>
                <c:pt idx="349">
                  <c:v>468-99-7231</c:v>
                </c:pt>
                <c:pt idx="350">
                  <c:v>662-47-5456</c:v>
                </c:pt>
                <c:pt idx="351">
                  <c:v>249-42-3782</c:v>
                </c:pt>
                <c:pt idx="352">
                  <c:v>212-62-1842</c:v>
                </c:pt>
                <c:pt idx="353">
                  <c:v>509-29-3912</c:v>
                </c:pt>
                <c:pt idx="354">
                  <c:v>692-27-8933</c:v>
                </c:pt>
                <c:pt idx="355">
                  <c:v>633-44-8566</c:v>
                </c:pt>
                <c:pt idx="356">
                  <c:v>234-36-2483</c:v>
                </c:pt>
                <c:pt idx="357">
                  <c:v>894-41-5205</c:v>
                </c:pt>
                <c:pt idx="358">
                  <c:v>500-02-2261</c:v>
                </c:pt>
                <c:pt idx="359">
                  <c:v>701-69-8742</c:v>
                </c:pt>
                <c:pt idx="360">
                  <c:v>244-08-0162</c:v>
                </c:pt>
                <c:pt idx="361">
                  <c:v>505-02-0892</c:v>
                </c:pt>
                <c:pt idx="362">
                  <c:v>283-79-9594</c:v>
                </c:pt>
                <c:pt idx="363">
                  <c:v>134-54-4720</c:v>
                </c:pt>
                <c:pt idx="364">
                  <c:v>783-09-1637</c:v>
                </c:pt>
                <c:pt idx="365">
                  <c:v>741-73-3559</c:v>
                </c:pt>
                <c:pt idx="366">
                  <c:v>598-47-9715</c:v>
                </c:pt>
                <c:pt idx="367">
                  <c:v>149-15-7606</c:v>
                </c:pt>
                <c:pt idx="368">
                  <c:v>566-19-5475</c:v>
                </c:pt>
                <c:pt idx="369">
                  <c:v>422-29-8786</c:v>
                </c:pt>
                <c:pt idx="370">
                  <c:v>563-47-4072</c:v>
                </c:pt>
                <c:pt idx="371">
                  <c:v>803-83-5989</c:v>
                </c:pt>
                <c:pt idx="372">
                  <c:v>498-41-1961</c:v>
                </c:pt>
                <c:pt idx="373">
                  <c:v>490-95-0021</c:v>
                </c:pt>
                <c:pt idx="374">
                  <c:v>257-73-1380</c:v>
                </c:pt>
                <c:pt idx="375">
                  <c:v>289-15-7034</c:v>
                </c:pt>
                <c:pt idx="376">
                  <c:v>895-03-6665</c:v>
                </c:pt>
                <c:pt idx="377">
                  <c:v>246-11-3901</c:v>
                </c:pt>
                <c:pt idx="378">
                  <c:v>642-30-6693</c:v>
                </c:pt>
                <c:pt idx="379">
                  <c:v>810-60-6344</c:v>
                </c:pt>
                <c:pt idx="380">
                  <c:v>834-25-9262</c:v>
                </c:pt>
                <c:pt idx="381">
                  <c:v>815-04-6282</c:v>
                </c:pt>
                <c:pt idx="382">
                  <c:v>631-41-3108</c:v>
                </c:pt>
                <c:pt idx="383">
                  <c:v>725-56-0833</c:v>
                </c:pt>
                <c:pt idx="384">
                  <c:v>676-39-6028</c:v>
                </c:pt>
                <c:pt idx="385">
                  <c:v>246-55-6923</c:v>
                </c:pt>
                <c:pt idx="386">
                  <c:v>787-56-0757</c:v>
                </c:pt>
                <c:pt idx="387">
                  <c:v>101-17-6199</c:v>
                </c:pt>
                <c:pt idx="388">
                  <c:v>311-13-6971</c:v>
                </c:pt>
                <c:pt idx="389">
                  <c:v>460-93-5834</c:v>
                </c:pt>
                <c:pt idx="390">
                  <c:v>374-38-5555</c:v>
                </c:pt>
                <c:pt idx="391">
                  <c:v>843-01-4703</c:v>
                </c:pt>
                <c:pt idx="392">
                  <c:v>477-59-2456</c:v>
                </c:pt>
                <c:pt idx="393">
                  <c:v>727-17-0390</c:v>
                </c:pt>
                <c:pt idx="394">
                  <c:v>608-27-6295</c:v>
                </c:pt>
                <c:pt idx="395">
                  <c:v>146-09-5432</c:v>
                </c:pt>
                <c:pt idx="396">
                  <c:v>118-62-1812</c:v>
                </c:pt>
                <c:pt idx="397">
                  <c:v>129-29-8530</c:v>
                </c:pt>
                <c:pt idx="398">
                  <c:v>799-71-1548</c:v>
                </c:pt>
                <c:pt idx="399">
                  <c:v>443-82-0585</c:v>
                </c:pt>
                <c:pt idx="400">
                  <c:v>220-68-6701</c:v>
                </c:pt>
                <c:pt idx="401">
                  <c:v>563-91-7120</c:v>
                </c:pt>
                <c:pt idx="402">
                  <c:v>434-83-9547</c:v>
                </c:pt>
                <c:pt idx="403">
                  <c:v>796-32-9050</c:v>
                </c:pt>
                <c:pt idx="404">
                  <c:v>291-21-5991</c:v>
                </c:pt>
                <c:pt idx="405">
                  <c:v>588-01-7461</c:v>
                </c:pt>
                <c:pt idx="406">
                  <c:v>827-26-2100</c:v>
                </c:pt>
                <c:pt idx="407">
                  <c:v>853-23-2453</c:v>
                </c:pt>
                <c:pt idx="408">
                  <c:v>811-35-1094</c:v>
                </c:pt>
                <c:pt idx="409">
                  <c:v>728-88-7867</c:v>
                </c:pt>
                <c:pt idx="410">
                  <c:v>685-64-1609</c:v>
                </c:pt>
                <c:pt idx="411">
                  <c:v>558-60-5016</c:v>
                </c:pt>
                <c:pt idx="412">
                  <c:v>153-58-4872</c:v>
                </c:pt>
                <c:pt idx="413">
                  <c:v>420-04-7590</c:v>
                </c:pt>
                <c:pt idx="414">
                  <c:v>459-45-2396</c:v>
                </c:pt>
                <c:pt idx="415">
                  <c:v>221-25-5073</c:v>
                </c:pt>
                <c:pt idx="416">
                  <c:v>846-10-0341</c:v>
                </c:pt>
                <c:pt idx="417">
                  <c:v>695-09-5146</c:v>
                </c:pt>
                <c:pt idx="418">
                  <c:v>370-96-0655</c:v>
                </c:pt>
                <c:pt idx="419">
                  <c:v>326-71-2155</c:v>
                </c:pt>
                <c:pt idx="420">
                  <c:v>269-04-5750</c:v>
                </c:pt>
                <c:pt idx="421">
                  <c:v>210-67-5886</c:v>
                </c:pt>
                <c:pt idx="422">
                  <c:v>647-50-1224</c:v>
                </c:pt>
                <c:pt idx="423">
                  <c:v>274-05-5470</c:v>
                </c:pt>
                <c:pt idx="424">
                  <c:v>308-81-0538</c:v>
                </c:pt>
                <c:pt idx="425">
                  <c:v>130-67-4723</c:v>
                </c:pt>
                <c:pt idx="426">
                  <c:v>364-34-2972</c:v>
                </c:pt>
                <c:pt idx="427">
                  <c:v>585-11-6748</c:v>
                </c:pt>
                <c:pt idx="428">
                  <c:v>847-38-7188</c:v>
                </c:pt>
                <c:pt idx="429">
                  <c:v>408-66-6712</c:v>
                </c:pt>
                <c:pt idx="430">
                  <c:v>785-96-0615</c:v>
                </c:pt>
                <c:pt idx="431">
                  <c:v>189-08-9157</c:v>
                </c:pt>
                <c:pt idx="432">
                  <c:v>263-87-5680</c:v>
                </c:pt>
                <c:pt idx="433">
                  <c:v>427-45-9297</c:v>
                </c:pt>
                <c:pt idx="434">
                  <c:v>319-74-2561</c:v>
                </c:pt>
                <c:pt idx="435">
                  <c:v>409-49-6995</c:v>
                </c:pt>
                <c:pt idx="436">
                  <c:v>144-51-6085</c:v>
                </c:pt>
                <c:pt idx="437">
                  <c:v>886-18-2897</c:v>
                </c:pt>
                <c:pt idx="438">
                  <c:v>286-01-5402</c:v>
                </c:pt>
                <c:pt idx="439">
                  <c:v>804-38-3935</c:v>
                </c:pt>
                <c:pt idx="440">
                  <c:v>689-16-9784</c:v>
                </c:pt>
                <c:pt idx="441">
                  <c:v>789-23-8625</c:v>
                </c:pt>
                <c:pt idx="442">
                  <c:v>593-65-1552</c:v>
                </c:pt>
                <c:pt idx="443">
                  <c:v>302-15-2162</c:v>
                </c:pt>
                <c:pt idx="444">
                  <c:v>458-41-1477</c:v>
                </c:pt>
                <c:pt idx="445">
                  <c:v>191-10-6171</c:v>
                </c:pt>
                <c:pt idx="446">
                  <c:v>235-46-8343</c:v>
                </c:pt>
                <c:pt idx="447">
                  <c:v>131-70-8179</c:v>
                </c:pt>
                <c:pt idx="448">
                  <c:v>430-02-3888</c:v>
                </c:pt>
                <c:pt idx="449">
                  <c:v>725-32-9708</c:v>
                </c:pt>
                <c:pt idx="450">
                  <c:v>824-88-3614</c:v>
                </c:pt>
                <c:pt idx="451">
                  <c:v>425-85-2085</c:v>
                </c:pt>
                <c:pt idx="452">
                  <c:v>400-80-4065</c:v>
                </c:pt>
                <c:pt idx="453">
                  <c:v>239-36-3640</c:v>
                </c:pt>
                <c:pt idx="454">
                  <c:v>316-01-3952</c:v>
                </c:pt>
                <c:pt idx="455">
                  <c:v>832-51-6761</c:v>
                </c:pt>
                <c:pt idx="456">
                  <c:v>597-78-7908</c:v>
                </c:pt>
                <c:pt idx="457">
                  <c:v>556-41-6224</c:v>
                </c:pt>
                <c:pt idx="458">
                  <c:v>882-40-4577</c:v>
                </c:pt>
                <c:pt idx="459">
                  <c:v>670-71-7306</c:v>
                </c:pt>
                <c:pt idx="460">
                  <c:v>343-61-3544</c:v>
                </c:pt>
                <c:pt idx="461">
                  <c:v>720-72-2436</c:v>
                </c:pt>
                <c:pt idx="462">
                  <c:v>549-59-1358</c:v>
                </c:pt>
                <c:pt idx="463">
                  <c:v>568-90-5112</c:v>
                </c:pt>
                <c:pt idx="464">
                  <c:v>562-12-5430</c:v>
                </c:pt>
                <c:pt idx="465">
                  <c:v>371-85-5789</c:v>
                </c:pt>
                <c:pt idx="466">
                  <c:v>380-94-4661</c:v>
                </c:pt>
                <c:pt idx="467">
                  <c:v>468-88-0009</c:v>
                </c:pt>
                <c:pt idx="468">
                  <c:v>641-96-3695</c:v>
                </c:pt>
                <c:pt idx="469">
                  <c:v>342-65-4817</c:v>
                </c:pt>
                <c:pt idx="470">
                  <c:v>440-59-5691</c:v>
                </c:pt>
                <c:pt idx="471">
                  <c:v>238-49-0436</c:v>
                </c:pt>
                <c:pt idx="472">
                  <c:v>211-05-0490</c:v>
                </c:pt>
                <c:pt idx="473">
                  <c:v>875-46-5808</c:v>
                </c:pt>
                <c:pt idx="474">
                  <c:v>448-34-8700</c:v>
                </c:pt>
                <c:pt idx="475">
                  <c:v>852-82-2749</c:v>
                </c:pt>
                <c:pt idx="476">
                  <c:v>539-21-7227</c:v>
                </c:pt>
                <c:pt idx="477">
                  <c:v>592-46-1692</c:v>
                </c:pt>
                <c:pt idx="478">
                  <c:v>235-06-8510</c:v>
                </c:pt>
                <c:pt idx="479">
                  <c:v>797-88-0493</c:v>
                </c:pt>
                <c:pt idx="480">
                  <c:v>470-32-9057</c:v>
                </c:pt>
                <c:pt idx="481">
                  <c:v>288-38-3758</c:v>
                </c:pt>
                <c:pt idx="482">
                  <c:v>449-16-6770</c:v>
                </c:pt>
                <c:pt idx="483">
                  <c:v>345-68-9016</c:v>
                </c:pt>
                <c:pt idx="484">
                  <c:v>382-25-8917</c:v>
                </c:pt>
                <c:pt idx="485">
                  <c:v>740-22-2500</c:v>
                </c:pt>
                <c:pt idx="486">
                  <c:v>307-85-2293</c:v>
                </c:pt>
                <c:pt idx="487">
                  <c:v>574-80-1489</c:v>
                </c:pt>
                <c:pt idx="488">
                  <c:v>217-58-1179</c:v>
                </c:pt>
                <c:pt idx="489">
                  <c:v>636-17-0325</c:v>
                </c:pt>
                <c:pt idx="490">
                  <c:v>712-39-0363</c:v>
                </c:pt>
                <c:pt idx="491">
                  <c:v>826-58-8051</c:v>
                </c:pt>
                <c:pt idx="492">
                  <c:v>740-11-5257</c:v>
                </c:pt>
                <c:pt idx="493">
                  <c:v>793-10-3222</c:v>
                </c:pt>
                <c:pt idx="494">
                  <c:v>864-24-7918</c:v>
                </c:pt>
                <c:pt idx="495">
                  <c:v>360-39-5055</c:v>
                </c:pt>
                <c:pt idx="496">
                  <c:v>866-05-7563</c:v>
                </c:pt>
                <c:pt idx="497">
                  <c:v>195-06-0432</c:v>
                </c:pt>
                <c:pt idx="498">
                  <c:v>565-67-6697</c:v>
                </c:pt>
                <c:pt idx="499">
                  <c:v>584-86-7256</c:v>
                </c:pt>
                <c:pt idx="500">
                  <c:v>324-41-6833</c:v>
                </c:pt>
                <c:pt idx="501">
                  <c:v>541-89-9860</c:v>
                </c:pt>
                <c:pt idx="502">
                  <c:v>458-61-0011</c:v>
                </c:pt>
                <c:pt idx="503">
                  <c:v>777-82-7220</c:v>
                </c:pt>
                <c:pt idx="504">
                  <c:v>133-77-3154</c:v>
                </c:pt>
                <c:pt idx="505">
                  <c:v>531-56-4728</c:v>
                </c:pt>
                <c:pt idx="506">
                  <c:v>307-83-9164</c:v>
                </c:pt>
                <c:pt idx="507">
                  <c:v>182-88-2763</c:v>
                </c:pt>
                <c:pt idx="508">
                  <c:v>124-31-1458</c:v>
                </c:pt>
                <c:pt idx="509">
                  <c:v>728-47-9078</c:v>
                </c:pt>
                <c:pt idx="510">
                  <c:v>110-05-6330</c:v>
                </c:pt>
                <c:pt idx="511">
                  <c:v>888-02-0338</c:v>
                </c:pt>
                <c:pt idx="512">
                  <c:v>190-59-3964</c:v>
                </c:pt>
                <c:pt idx="513">
                  <c:v>655-07-2265</c:v>
                </c:pt>
                <c:pt idx="514">
                  <c:v>365-64-0515</c:v>
                </c:pt>
                <c:pt idx="515">
                  <c:v>809-46-1866</c:v>
                </c:pt>
                <c:pt idx="516">
                  <c:v>284-34-9626</c:v>
                </c:pt>
                <c:pt idx="517">
                  <c:v>542-41-0513</c:v>
                </c:pt>
                <c:pt idx="518">
                  <c:v>857-67-9057</c:v>
                </c:pt>
                <c:pt idx="519">
                  <c:v>801-88-0346</c:v>
                </c:pt>
                <c:pt idx="520">
                  <c:v>149-14-0304</c:v>
                </c:pt>
                <c:pt idx="521">
                  <c:v>256-08-8343</c:v>
                </c:pt>
                <c:pt idx="522">
                  <c:v>880-35-0356</c:v>
                </c:pt>
                <c:pt idx="523">
                  <c:v>609-81-8548</c:v>
                </c:pt>
                <c:pt idx="524">
                  <c:v>151-27-8496</c:v>
                </c:pt>
                <c:pt idx="525">
                  <c:v>540-11-4336</c:v>
                </c:pt>
                <c:pt idx="526">
                  <c:v>848-62-7243</c:v>
                </c:pt>
                <c:pt idx="527">
                  <c:v>162-48-8011</c:v>
                </c:pt>
                <c:pt idx="528">
                  <c:v>447-15-7839</c:v>
                </c:pt>
                <c:pt idx="529">
                  <c:v>554-53-3790</c:v>
                </c:pt>
                <c:pt idx="530">
                  <c:v>787-87-2010</c:v>
                </c:pt>
                <c:pt idx="531">
                  <c:v>156-95-3964</c:v>
                </c:pt>
                <c:pt idx="532">
                  <c:v>755-12-3214</c:v>
                </c:pt>
                <c:pt idx="533">
                  <c:v>576-31-4774</c:v>
                </c:pt>
                <c:pt idx="534">
                  <c:v>526-86-8552</c:v>
                </c:pt>
                <c:pt idx="535">
                  <c:v>218-59-9410</c:v>
                </c:pt>
                <c:pt idx="536">
                  <c:v>695-28-6250</c:v>
                </c:pt>
                <c:pt idx="537">
                  <c:v>420-97-3340</c:v>
                </c:pt>
                <c:pt idx="538">
                  <c:v>209-61-0206</c:v>
                </c:pt>
                <c:pt idx="539">
                  <c:v>544-55-9589</c:v>
                </c:pt>
                <c:pt idx="540">
                  <c:v>226-71-3580</c:v>
                </c:pt>
                <c:pt idx="541">
                  <c:v>717-96-4189</c:v>
                </c:pt>
                <c:pt idx="542">
                  <c:v>716-39-1409</c:v>
                </c:pt>
                <c:pt idx="543">
                  <c:v>366-43-6862</c:v>
                </c:pt>
                <c:pt idx="544">
                  <c:v>365-16-4334</c:v>
                </c:pt>
                <c:pt idx="545">
                  <c:v>457-12-0244</c:v>
                </c:pt>
                <c:pt idx="546">
                  <c:v>704-20-4138</c:v>
                </c:pt>
                <c:pt idx="547">
                  <c:v>551-21-3069</c:v>
                </c:pt>
                <c:pt idx="548">
                  <c:v>749-24-1565</c:v>
                </c:pt>
                <c:pt idx="549">
                  <c:v>891-58-8335</c:v>
                </c:pt>
                <c:pt idx="550">
                  <c:v>777-67-2495</c:v>
                </c:pt>
                <c:pt idx="551">
                  <c:v>127-47-6963</c:v>
                </c:pt>
                <c:pt idx="552">
                  <c:v>354-39-5160</c:v>
                </c:pt>
                <c:pt idx="553">
                  <c:v>291-55-6563</c:v>
                </c:pt>
                <c:pt idx="554">
                  <c:v>649-11-3678</c:v>
                </c:pt>
                <c:pt idx="555">
                  <c:v>276-75-6884</c:v>
                </c:pt>
                <c:pt idx="556">
                  <c:v>439-54-7422</c:v>
                </c:pt>
                <c:pt idx="557">
                  <c:v>662-72-2873</c:v>
                </c:pt>
                <c:pt idx="558">
                  <c:v>730-61-8757</c:v>
                </c:pt>
                <c:pt idx="559">
                  <c:v>345-08-4992</c:v>
                </c:pt>
                <c:pt idx="560">
                  <c:v>301-81-8610</c:v>
                </c:pt>
                <c:pt idx="561">
                  <c:v>610-46-4100</c:v>
                </c:pt>
                <c:pt idx="562">
                  <c:v>639-76-1242</c:v>
                </c:pt>
                <c:pt idx="563">
                  <c:v>608-04-3797</c:v>
                </c:pt>
                <c:pt idx="564">
                  <c:v>305-03-2383</c:v>
                </c:pt>
                <c:pt idx="565">
                  <c:v>257-60-7754</c:v>
                </c:pt>
                <c:pt idx="566">
                  <c:v>437-53-3084</c:v>
                </c:pt>
                <c:pt idx="567">
                  <c:v>446-47-6729</c:v>
                </c:pt>
                <c:pt idx="568">
                  <c:v>471-41-2823</c:v>
                </c:pt>
                <c:pt idx="569">
                  <c:v>544-32-5024</c:v>
                </c:pt>
                <c:pt idx="570">
                  <c:v>831-64-0259</c:v>
                </c:pt>
                <c:pt idx="571">
                  <c:v>174-36-3675</c:v>
                </c:pt>
                <c:pt idx="572">
                  <c:v>514-37-2845</c:v>
                </c:pt>
                <c:pt idx="573">
                  <c:v>868-81-1752</c:v>
                </c:pt>
                <c:pt idx="574">
                  <c:v>438-01-4015</c:v>
                </c:pt>
                <c:pt idx="575">
                  <c:v>191-29-0321</c:v>
                </c:pt>
                <c:pt idx="576">
                  <c:v>714-02-3114</c:v>
                </c:pt>
                <c:pt idx="577">
                  <c:v>409-33-9708</c:v>
                </c:pt>
                <c:pt idx="578">
                  <c:v>521-18-7827</c:v>
                </c:pt>
                <c:pt idx="579">
                  <c:v>510-09-5628</c:v>
                </c:pt>
                <c:pt idx="580">
                  <c:v>502-05-1910</c:v>
                </c:pt>
                <c:pt idx="581">
                  <c:v>558-80-4082</c:v>
                </c:pt>
                <c:pt idx="582">
                  <c:v>518-17-2983</c:v>
                </c:pt>
                <c:pt idx="583">
                  <c:v>174-75-0888</c:v>
                </c:pt>
                <c:pt idx="584">
                  <c:v>126-54-1082</c:v>
                </c:pt>
                <c:pt idx="585">
                  <c:v>254-31-0042</c:v>
                </c:pt>
                <c:pt idx="586">
                  <c:v>726-29-6793</c:v>
                </c:pt>
                <c:pt idx="587">
                  <c:v>595-11-5460</c:v>
                </c:pt>
                <c:pt idx="588">
                  <c:v>288-62-1085</c:v>
                </c:pt>
                <c:pt idx="589">
                  <c:v>565-17-3836</c:v>
                </c:pt>
                <c:pt idx="590">
                  <c:v>565-80-5980</c:v>
                </c:pt>
                <c:pt idx="591">
                  <c:v>375-72-3056</c:v>
                </c:pt>
                <c:pt idx="592">
                  <c:v>250-17-5703</c:v>
                </c:pt>
                <c:pt idx="593">
                  <c:v>642-61-4706</c:v>
                </c:pt>
                <c:pt idx="594">
                  <c:v>282-35-2475</c:v>
                </c:pt>
                <c:pt idx="595">
                  <c:v>142-72-4741</c:v>
                </c:pt>
                <c:pt idx="596">
                  <c:v>618-34-8551</c:v>
                </c:pt>
                <c:pt idx="597">
                  <c:v>645-78-8093</c:v>
                </c:pt>
                <c:pt idx="598">
                  <c:v>339-18-7061</c:v>
                </c:pt>
                <c:pt idx="599">
                  <c:v>732-04-5373</c:v>
                </c:pt>
                <c:pt idx="600">
                  <c:v>674-15-9296</c:v>
                </c:pt>
                <c:pt idx="601">
                  <c:v>651-61-0874</c:v>
                </c:pt>
                <c:pt idx="602">
                  <c:v>258-69-7810</c:v>
                </c:pt>
                <c:pt idx="603">
                  <c:v>509-10-0516</c:v>
                </c:pt>
                <c:pt idx="604">
                  <c:v>201-86-2184</c:v>
                </c:pt>
                <c:pt idx="605">
                  <c:v>120-06-4233</c:v>
                </c:pt>
                <c:pt idx="606">
                  <c:v>531-80-1784</c:v>
                </c:pt>
                <c:pt idx="607">
                  <c:v>750-57-9686</c:v>
                </c:pt>
                <c:pt idx="608">
                  <c:v>704-10-4056</c:v>
                </c:pt>
                <c:pt idx="609">
                  <c:v>585-03-5943</c:v>
                </c:pt>
                <c:pt idx="610">
                  <c:v>727-46-3608</c:v>
                </c:pt>
                <c:pt idx="611">
                  <c:v>381-20-0914</c:v>
                </c:pt>
                <c:pt idx="612">
                  <c:v>373-88-1424</c:v>
                </c:pt>
                <c:pt idx="613">
                  <c:v>418-05-0656</c:v>
                </c:pt>
                <c:pt idx="614">
                  <c:v>258-92-7466</c:v>
                </c:pt>
                <c:pt idx="615">
                  <c:v>175-54-2529</c:v>
                </c:pt>
                <c:pt idx="616">
                  <c:v>745-71-3520</c:v>
                </c:pt>
                <c:pt idx="617">
                  <c:v>787-15-1757</c:v>
                </c:pt>
                <c:pt idx="618">
                  <c:v>189-17-4241</c:v>
                </c:pt>
                <c:pt idx="619">
                  <c:v>271-77-8740</c:v>
                </c:pt>
                <c:pt idx="620">
                  <c:v>690-01-6631</c:v>
                </c:pt>
                <c:pt idx="621">
                  <c:v>629-42-4133</c:v>
                </c:pt>
                <c:pt idx="622">
                  <c:v>746-68-6593</c:v>
                </c:pt>
                <c:pt idx="623">
                  <c:v>706-36-6154</c:v>
                </c:pt>
                <c:pt idx="624">
                  <c:v>807-14-7833</c:v>
                </c:pt>
                <c:pt idx="625">
                  <c:v>873-14-6353</c:v>
                </c:pt>
                <c:pt idx="626">
                  <c:v>779-42-2410</c:v>
                </c:pt>
                <c:pt idx="627">
                  <c:v>346-12-3257</c:v>
                </c:pt>
                <c:pt idx="628">
                  <c:v>636-48-8204</c:v>
                </c:pt>
                <c:pt idx="629">
                  <c:v>214-30-2776</c:v>
                </c:pt>
                <c:pt idx="630">
                  <c:v>744-82-9138</c:v>
                </c:pt>
                <c:pt idx="631">
                  <c:v>790-29-1172</c:v>
                </c:pt>
                <c:pt idx="632">
                  <c:v>834-45-5519</c:v>
                </c:pt>
                <c:pt idx="633">
                  <c:v>747-58-7183</c:v>
                </c:pt>
                <c:pt idx="634">
                  <c:v>788-07-8452</c:v>
                </c:pt>
                <c:pt idx="635">
                  <c:v>770-42-8960</c:v>
                </c:pt>
                <c:pt idx="636">
                  <c:v>859-97-6048</c:v>
                </c:pt>
                <c:pt idx="637">
                  <c:v>635-28-5728</c:v>
                </c:pt>
                <c:pt idx="638">
                  <c:v>589-02-8023</c:v>
                </c:pt>
                <c:pt idx="639">
                  <c:v>242-11-3142</c:v>
                </c:pt>
                <c:pt idx="640">
                  <c:v>733-33-4967</c:v>
                </c:pt>
                <c:pt idx="641">
                  <c:v>442-44-6497</c:v>
                </c:pt>
                <c:pt idx="642">
                  <c:v>756-93-1854</c:v>
                </c:pt>
                <c:pt idx="643">
                  <c:v>548-48-3156</c:v>
                </c:pt>
                <c:pt idx="644">
                  <c:v>485-30-8700</c:v>
                </c:pt>
                <c:pt idx="645">
                  <c:v>699-01-4164</c:v>
                </c:pt>
                <c:pt idx="646">
                  <c:v>272-27-9238</c:v>
                </c:pt>
                <c:pt idx="647">
                  <c:v>692-92-5582</c:v>
                </c:pt>
                <c:pt idx="648">
                  <c:v>628-34-3388</c:v>
                </c:pt>
                <c:pt idx="649">
                  <c:v>329-62-1586</c:v>
                </c:pt>
                <c:pt idx="650">
                  <c:v>848-42-2560</c:v>
                </c:pt>
                <c:pt idx="651">
                  <c:v>831-07-6050</c:v>
                </c:pt>
                <c:pt idx="652">
                  <c:v>289-65-5721</c:v>
                </c:pt>
                <c:pt idx="653">
                  <c:v>870-54-3162</c:v>
                </c:pt>
                <c:pt idx="654">
                  <c:v>340-21-9136</c:v>
                </c:pt>
                <c:pt idx="655">
                  <c:v>856-66-2701</c:v>
                </c:pt>
                <c:pt idx="656">
                  <c:v>518-71-6847</c:v>
                </c:pt>
                <c:pt idx="657">
                  <c:v>186-71-5196</c:v>
                </c:pt>
                <c:pt idx="658">
                  <c:v>877-22-3308</c:v>
                </c:pt>
                <c:pt idx="659">
                  <c:v>414-12-7047</c:v>
                </c:pt>
                <c:pt idx="660">
                  <c:v>865-92-6136</c:v>
                </c:pt>
                <c:pt idx="661">
                  <c:v>199-75-8169</c:v>
                </c:pt>
                <c:pt idx="662">
                  <c:v>867-47-1948</c:v>
                </c:pt>
                <c:pt idx="663">
                  <c:v>135-13-8269</c:v>
                </c:pt>
                <c:pt idx="664">
                  <c:v>139-52-2867</c:v>
                </c:pt>
                <c:pt idx="665">
                  <c:v>665-63-9737</c:v>
                </c:pt>
                <c:pt idx="666">
                  <c:v>278-86-2735</c:v>
                </c:pt>
                <c:pt idx="667">
                  <c:v>286-62-6248</c:v>
                </c:pt>
                <c:pt idx="668">
                  <c:v>152-68-2907</c:v>
                </c:pt>
                <c:pt idx="669">
                  <c:v>497-36-0989</c:v>
                </c:pt>
                <c:pt idx="670">
                  <c:v>729-09-9681</c:v>
                </c:pt>
                <c:pt idx="671">
                  <c:v>701-23-5550</c:v>
                </c:pt>
                <c:pt idx="672">
                  <c:v>851-28-6367</c:v>
                </c:pt>
                <c:pt idx="673">
                  <c:v>480-63-2856</c:v>
                </c:pt>
                <c:pt idx="674">
                  <c:v>873-51-0671</c:v>
                </c:pt>
                <c:pt idx="675">
                  <c:v>655-85-5130</c:v>
                </c:pt>
                <c:pt idx="676">
                  <c:v>423-80-0988</c:v>
                </c:pt>
                <c:pt idx="677">
                  <c:v>287-83-1405</c:v>
                </c:pt>
                <c:pt idx="678">
                  <c:v>795-49-7276</c:v>
                </c:pt>
                <c:pt idx="679">
                  <c:v>583-72-1480</c:v>
                </c:pt>
                <c:pt idx="680">
                  <c:v>767-54-1907</c:v>
                </c:pt>
                <c:pt idx="681">
                  <c:v>437-58-8131</c:v>
                </c:pt>
                <c:pt idx="682">
                  <c:v>236-27-1144</c:v>
                </c:pt>
                <c:pt idx="683">
                  <c:v>173-57-2300</c:v>
                </c:pt>
                <c:pt idx="684">
                  <c:v>510-95-6347</c:v>
                </c:pt>
                <c:pt idx="685">
                  <c:v>387-49-4215</c:v>
                </c:pt>
                <c:pt idx="686">
                  <c:v>340-66-0321</c:v>
                </c:pt>
                <c:pt idx="687">
                  <c:v>355-34-6244</c:v>
                </c:pt>
                <c:pt idx="688">
                  <c:v>120-54-2248</c:v>
                </c:pt>
                <c:pt idx="689">
                  <c:v>378-07-7001</c:v>
                </c:pt>
                <c:pt idx="690">
                  <c:v>198-66-9832</c:v>
                </c:pt>
                <c:pt idx="691">
                  <c:v>613-59-9758</c:v>
                </c:pt>
                <c:pt idx="692">
                  <c:v>373-14-0504</c:v>
                </c:pt>
                <c:pt idx="693">
                  <c:v>633-09-3463</c:v>
                </c:pt>
                <c:pt idx="694">
                  <c:v>527-09-6272</c:v>
                </c:pt>
                <c:pt idx="695">
                  <c:v>715-20-1673</c:v>
                </c:pt>
                <c:pt idx="696">
                  <c:v>808-65-0703</c:v>
                </c:pt>
                <c:pt idx="697">
                  <c:v>892-05-6689</c:v>
                </c:pt>
                <c:pt idx="698">
                  <c:v>459-50-7686</c:v>
                </c:pt>
                <c:pt idx="699">
                  <c:v>334-64-2006</c:v>
                </c:pt>
                <c:pt idx="700">
                  <c:v>423-64-4619</c:v>
                </c:pt>
                <c:pt idx="701">
                  <c:v>816-72-8853</c:v>
                </c:pt>
                <c:pt idx="702">
                  <c:v>695-51-0018</c:v>
                </c:pt>
                <c:pt idx="703">
                  <c:v>656-16-1063</c:v>
                </c:pt>
                <c:pt idx="704">
                  <c:v>207-73-1363</c:v>
                </c:pt>
                <c:pt idx="705">
                  <c:v>620-02-2046</c:v>
                </c:pt>
                <c:pt idx="706">
                  <c:v>181-94-6432</c:v>
                </c:pt>
                <c:pt idx="707">
                  <c:v>595-94-9924</c:v>
                </c:pt>
                <c:pt idx="708">
                  <c:v>510-79-0415</c:v>
                </c:pt>
                <c:pt idx="709">
                  <c:v>286-75-7818</c:v>
                </c:pt>
                <c:pt idx="710">
                  <c:v>751-15-6198</c:v>
                </c:pt>
                <c:pt idx="711">
                  <c:v>453-12-7053</c:v>
                </c:pt>
                <c:pt idx="712">
                  <c:v>734-91-1155</c:v>
                </c:pt>
                <c:pt idx="713">
                  <c:v>585-86-8361</c:v>
                </c:pt>
                <c:pt idx="714">
                  <c:v>788-21-5741</c:v>
                </c:pt>
                <c:pt idx="715">
                  <c:v>134-75-2619</c:v>
                </c:pt>
                <c:pt idx="716">
                  <c:v>400-45-1220</c:v>
                </c:pt>
                <c:pt idx="717">
                  <c:v>150-89-8043</c:v>
                </c:pt>
                <c:pt idx="718">
                  <c:v>301-11-9629</c:v>
                </c:pt>
                <c:pt idx="719">
                  <c:v>399-69-4630</c:v>
                </c:pt>
                <c:pt idx="720">
                  <c:v>776-68-1096</c:v>
                </c:pt>
                <c:pt idx="721">
                  <c:v>744-09-5786</c:v>
                </c:pt>
                <c:pt idx="722">
                  <c:v>700-81-1757</c:v>
                </c:pt>
                <c:pt idx="723">
                  <c:v>200-16-5952</c:v>
                </c:pt>
                <c:pt idx="724">
                  <c:v>110-48-7033</c:v>
                </c:pt>
                <c:pt idx="725">
                  <c:v>767-97-4650</c:v>
                </c:pt>
                <c:pt idx="726">
                  <c:v>746-54-5508</c:v>
                </c:pt>
                <c:pt idx="727">
                  <c:v>151-16-1484</c:v>
                </c:pt>
                <c:pt idx="728">
                  <c:v>322-02-2271</c:v>
                </c:pt>
                <c:pt idx="729">
                  <c:v>596-42-3999</c:v>
                </c:pt>
                <c:pt idx="730">
                  <c:v>592-34-6155</c:v>
                </c:pt>
                <c:pt idx="731">
                  <c:v>830-58-2383</c:v>
                </c:pt>
                <c:pt idx="732">
                  <c:v>556-97-7101</c:v>
                </c:pt>
                <c:pt idx="733">
                  <c:v>102-06-2002</c:v>
                </c:pt>
                <c:pt idx="734">
                  <c:v>133-14-7229</c:v>
                </c:pt>
                <c:pt idx="735">
                  <c:v>101-81-4070</c:v>
                </c:pt>
                <c:pt idx="736">
                  <c:v>760-27-5490</c:v>
                </c:pt>
                <c:pt idx="737">
                  <c:v>268-20-3585</c:v>
                </c:pt>
                <c:pt idx="738">
                  <c:v>560-30-5617</c:v>
                </c:pt>
                <c:pt idx="739">
                  <c:v>760-53-9233</c:v>
                </c:pt>
                <c:pt idx="740">
                  <c:v>760-54-1821</c:v>
                </c:pt>
                <c:pt idx="741">
                  <c:v>261-12-8671</c:v>
                </c:pt>
                <c:pt idx="742">
                  <c:v>816-57-2053</c:v>
                </c:pt>
                <c:pt idx="743">
                  <c:v>148-82-2527</c:v>
                </c:pt>
                <c:pt idx="744">
                  <c:v>842-29-4695</c:v>
                </c:pt>
                <c:pt idx="745">
                  <c:v>503-21-4385</c:v>
                </c:pt>
                <c:pt idx="746">
                  <c:v>339-38-9982</c:v>
                </c:pt>
                <c:pt idx="747">
                  <c:v>396-90-2219</c:v>
                </c:pt>
                <c:pt idx="748">
                  <c:v>448-81-5016</c:v>
                </c:pt>
                <c:pt idx="749">
                  <c:v>372-26-1506</c:v>
                </c:pt>
                <c:pt idx="750">
                  <c:v>583-41-4548</c:v>
                </c:pt>
                <c:pt idx="751">
                  <c:v>545-07-8534</c:v>
                </c:pt>
                <c:pt idx="752">
                  <c:v>745-74-0715</c:v>
                </c:pt>
                <c:pt idx="753">
                  <c:v>266-76-6436</c:v>
                </c:pt>
                <c:pt idx="754">
                  <c:v>349-97-8902</c:v>
                </c:pt>
                <c:pt idx="755">
                  <c:v>727-75-6477</c:v>
                </c:pt>
                <c:pt idx="756">
                  <c:v>606-80-4905</c:v>
                </c:pt>
                <c:pt idx="757">
                  <c:v>848-07-1692</c:v>
                </c:pt>
                <c:pt idx="758">
                  <c:v>669-54-1719</c:v>
                </c:pt>
                <c:pt idx="759">
                  <c:v>748-45-2862</c:v>
                </c:pt>
                <c:pt idx="760">
                  <c:v>243-47-2663</c:v>
                </c:pt>
                <c:pt idx="761">
                  <c:v>356-44-8813</c:v>
                </c:pt>
                <c:pt idx="762">
                  <c:v>554-53-8700</c:v>
                </c:pt>
                <c:pt idx="763">
                  <c:v>794-32-2436</c:v>
                </c:pt>
                <c:pt idx="764">
                  <c:v>487-79-6868</c:v>
                </c:pt>
                <c:pt idx="765">
                  <c:v>291-32-1427</c:v>
                </c:pt>
                <c:pt idx="766">
                  <c:v>642-32-2990</c:v>
                </c:pt>
                <c:pt idx="767">
                  <c:v>182-52-7000</c:v>
                </c:pt>
                <c:pt idx="768">
                  <c:v>378-24-2715</c:v>
                </c:pt>
                <c:pt idx="769">
                  <c:v>821-14-9046</c:v>
                </c:pt>
                <c:pt idx="770">
                  <c:v>132-23-6451</c:v>
                </c:pt>
                <c:pt idx="771">
                  <c:v>641-43-2399</c:v>
                </c:pt>
                <c:pt idx="772">
                  <c:v>529-56-3974</c:v>
                </c:pt>
                <c:pt idx="773">
                  <c:v>756-01-7507</c:v>
                </c:pt>
                <c:pt idx="774">
                  <c:v>152-03-4217</c:v>
                </c:pt>
                <c:pt idx="775">
                  <c:v>176-78-1170</c:v>
                </c:pt>
                <c:pt idx="776">
                  <c:v>883-69-1285</c:v>
                </c:pt>
                <c:pt idx="777">
                  <c:v>250-81-7186</c:v>
                </c:pt>
                <c:pt idx="778">
                  <c:v>214-17-6927</c:v>
                </c:pt>
                <c:pt idx="779">
                  <c:v>233-34-0817</c:v>
                </c:pt>
                <c:pt idx="780">
                  <c:v>634-97-8956</c:v>
                </c:pt>
                <c:pt idx="781">
                  <c:v>181-82-6255</c:v>
                </c:pt>
                <c:pt idx="782">
                  <c:v>241-96-5076</c:v>
                </c:pt>
                <c:pt idx="783">
                  <c:v>401-18-8016</c:v>
                </c:pt>
                <c:pt idx="784">
                  <c:v>643-38-7867</c:v>
                </c:pt>
                <c:pt idx="785">
                  <c:v>137-74-8729</c:v>
                </c:pt>
                <c:pt idx="786">
                  <c:v>594-34-4444</c:v>
                </c:pt>
                <c:pt idx="787">
                  <c:v>176-64-7711</c:v>
                </c:pt>
                <c:pt idx="788">
                  <c:v>761-49-0439</c:v>
                </c:pt>
                <c:pt idx="789">
                  <c:v>268-03-6164</c:v>
                </c:pt>
                <c:pt idx="790">
                  <c:v>602-80-9671</c:v>
                </c:pt>
                <c:pt idx="791">
                  <c:v>186-43-8965</c:v>
                </c:pt>
                <c:pt idx="792">
                  <c:v>674-56-6360</c:v>
                </c:pt>
                <c:pt idx="793">
                  <c:v>290-68-2984</c:v>
                </c:pt>
                <c:pt idx="794">
                  <c:v>343-75-9322</c:v>
                </c:pt>
                <c:pt idx="795">
                  <c:v>182-69-8360</c:v>
                </c:pt>
                <c:pt idx="796">
                  <c:v>875-31-8302</c:v>
                </c:pt>
                <c:pt idx="797">
                  <c:v>434-35-9162</c:v>
                </c:pt>
                <c:pt idx="798">
                  <c:v>702-72-0487</c:v>
                </c:pt>
                <c:pt idx="799">
                  <c:v>737-88-5876</c:v>
                </c:pt>
                <c:pt idx="800">
                  <c:v>359-94-5395</c:v>
                </c:pt>
                <c:pt idx="801">
                  <c:v>460-35-4390</c:v>
                </c:pt>
                <c:pt idx="802">
                  <c:v>256-58-3609</c:v>
                </c:pt>
                <c:pt idx="803">
                  <c:v>436-54-4512</c:v>
                </c:pt>
                <c:pt idx="804">
                  <c:v>372-94-8041</c:v>
                </c:pt>
                <c:pt idx="805">
                  <c:v>598-06-7312</c:v>
                </c:pt>
                <c:pt idx="806">
                  <c:v>528-14-9470</c:v>
                </c:pt>
                <c:pt idx="807">
                  <c:v>573-58-9734</c:v>
                </c:pt>
                <c:pt idx="808">
                  <c:v>512-91-0811</c:v>
                </c:pt>
                <c:pt idx="809">
                  <c:v>604-70-6476</c:v>
                </c:pt>
                <c:pt idx="810">
                  <c:v>478-06-7835</c:v>
                </c:pt>
                <c:pt idx="811">
                  <c:v>247-11-2470</c:v>
                </c:pt>
                <c:pt idx="812">
                  <c:v>210-30-7976</c:v>
                </c:pt>
                <c:pt idx="813">
                  <c:v>394-43-4238</c:v>
                </c:pt>
                <c:pt idx="814">
                  <c:v>106-35-6779</c:v>
                </c:pt>
                <c:pt idx="815">
                  <c:v>779-06-0012</c:v>
                </c:pt>
                <c:pt idx="816">
                  <c:v>511-54-3087</c:v>
                </c:pt>
                <c:pt idx="817">
                  <c:v>321-49-7382</c:v>
                </c:pt>
                <c:pt idx="818">
                  <c:v>364-33-8584</c:v>
                </c:pt>
                <c:pt idx="819">
                  <c:v>569-76-2760</c:v>
                </c:pt>
                <c:pt idx="820">
                  <c:v>325-89-4209</c:v>
                </c:pt>
                <c:pt idx="821">
                  <c:v>313-66-9943</c:v>
                </c:pt>
                <c:pt idx="822">
                  <c:v>848-24-9445</c:v>
                </c:pt>
                <c:pt idx="823">
                  <c:v>450-28-2866</c:v>
                </c:pt>
                <c:pt idx="824">
                  <c:v>211-30-9270</c:v>
                </c:pt>
                <c:pt idx="825">
                  <c:v>280-35-5823</c:v>
                </c:pt>
                <c:pt idx="826">
                  <c:v>574-57-9721</c:v>
                </c:pt>
                <c:pt idx="827">
                  <c:v>213-72-6612</c:v>
                </c:pt>
                <c:pt idx="828">
                  <c:v>586-25-0848</c:v>
                </c:pt>
                <c:pt idx="829">
                  <c:v>848-95-6252</c:v>
                </c:pt>
                <c:pt idx="830">
                  <c:v>565-91-4567</c:v>
                </c:pt>
                <c:pt idx="831">
                  <c:v>451-73-2711</c:v>
                </c:pt>
                <c:pt idx="832">
                  <c:v>237-44-6163</c:v>
                </c:pt>
                <c:pt idx="833">
                  <c:v>784-08-0310</c:v>
                </c:pt>
                <c:pt idx="834">
                  <c:v>187-83-5490</c:v>
                </c:pt>
                <c:pt idx="835">
                  <c:v>219-61-4139</c:v>
                </c:pt>
                <c:pt idx="836">
                  <c:v>453-63-6187</c:v>
                </c:pt>
                <c:pt idx="837">
                  <c:v>388-76-2555</c:v>
                </c:pt>
                <c:pt idx="838">
                  <c:v>390-31-6381</c:v>
                </c:pt>
                <c:pt idx="839">
                  <c:v>186-09-3669</c:v>
                </c:pt>
                <c:pt idx="840">
                  <c:v>115-38-7388</c:v>
                </c:pt>
                <c:pt idx="841">
                  <c:v>679-22-6530</c:v>
                </c:pt>
                <c:pt idx="842">
                  <c:v>225-98-1496</c:v>
                </c:pt>
                <c:pt idx="843">
                  <c:v>284-54-4231</c:v>
                </c:pt>
                <c:pt idx="844">
                  <c:v>173-50-1108</c:v>
                </c:pt>
                <c:pt idx="845">
                  <c:v>865-41-9075</c:v>
                </c:pt>
                <c:pt idx="846">
                  <c:v>319-50-3348</c:v>
                </c:pt>
                <c:pt idx="847">
                  <c:v>885-17-6250</c:v>
                </c:pt>
                <c:pt idx="848">
                  <c:v>512-98-1403</c:v>
                </c:pt>
                <c:pt idx="849">
                  <c:v>860-73-6466</c:v>
                </c:pt>
                <c:pt idx="850">
                  <c:v>636-98-3364</c:v>
                </c:pt>
                <c:pt idx="851">
                  <c:v>696-90-2548</c:v>
                </c:pt>
                <c:pt idx="852">
                  <c:v>445-30-9252</c:v>
                </c:pt>
                <c:pt idx="853">
                  <c:v>563-36-9814</c:v>
                </c:pt>
                <c:pt idx="854">
                  <c:v>172-42-8274</c:v>
                </c:pt>
                <c:pt idx="855">
                  <c:v>226-31-3081</c:v>
                </c:pt>
                <c:pt idx="856">
                  <c:v>343-87-0864</c:v>
                </c:pt>
                <c:pt idx="857">
                  <c:v>525-88-7307</c:v>
                </c:pt>
                <c:pt idx="858">
                  <c:v>546-80-2899</c:v>
                </c:pt>
                <c:pt idx="859">
                  <c:v>578-80-7669</c:v>
                </c:pt>
                <c:pt idx="860">
                  <c:v>593-95-4461</c:v>
                </c:pt>
                <c:pt idx="861">
                  <c:v>871-39-9221</c:v>
                </c:pt>
                <c:pt idx="862">
                  <c:v>556-86-3144</c:v>
                </c:pt>
                <c:pt idx="863">
                  <c:v>285-68-5083</c:v>
                </c:pt>
                <c:pt idx="864">
                  <c:v>843-73-4724</c:v>
                </c:pt>
                <c:pt idx="865">
                  <c:v>400-60-7251</c:v>
                </c:pt>
                <c:pt idx="866">
                  <c:v>277-63-2961</c:v>
                </c:pt>
                <c:pt idx="867">
                  <c:v>339-12-4827</c:v>
                </c:pt>
                <c:pt idx="868">
                  <c:v>835-16-0096</c:v>
                </c:pt>
                <c:pt idx="869">
                  <c:v>585-90-0249</c:v>
                </c:pt>
                <c:pt idx="870">
                  <c:v>227-50-3718</c:v>
                </c:pt>
                <c:pt idx="871">
                  <c:v>631-34-1880</c:v>
                </c:pt>
                <c:pt idx="872">
                  <c:v>316-68-6352</c:v>
                </c:pt>
                <c:pt idx="873">
                  <c:v>665-32-9167</c:v>
                </c:pt>
                <c:pt idx="874">
                  <c:v>359-90-3665</c:v>
                </c:pt>
                <c:pt idx="875">
                  <c:v>279-74-2924</c:v>
                </c:pt>
                <c:pt idx="876">
                  <c:v>441-94-7118</c:v>
                </c:pt>
                <c:pt idx="877">
                  <c:v>190-14-3147</c:v>
                </c:pt>
                <c:pt idx="878">
                  <c:v>616-24-2851</c:v>
                </c:pt>
                <c:pt idx="879">
                  <c:v>841-18-8232</c:v>
                </c:pt>
                <c:pt idx="880">
                  <c:v>870-76-1733</c:v>
                </c:pt>
                <c:pt idx="881">
                  <c:v>239-48-4278</c:v>
                </c:pt>
                <c:pt idx="882">
                  <c:v>333-23-2632</c:v>
                </c:pt>
                <c:pt idx="883">
                  <c:v>220-28-1851</c:v>
                </c:pt>
                <c:pt idx="884">
                  <c:v>686-41-0932</c:v>
                </c:pt>
                <c:pt idx="885">
                  <c:v>162-65-8559</c:v>
                </c:pt>
                <c:pt idx="886">
                  <c:v>732-67-5346</c:v>
                </c:pt>
                <c:pt idx="887">
                  <c:v>886-54-6089</c:v>
                </c:pt>
                <c:pt idx="888">
                  <c:v>549-96-4200</c:v>
                </c:pt>
                <c:pt idx="889">
                  <c:v>232-16-2483</c:v>
                </c:pt>
                <c:pt idx="890">
                  <c:v>151-33-7434</c:v>
                </c:pt>
                <c:pt idx="891">
                  <c:v>838-78-4295</c:v>
                </c:pt>
                <c:pt idx="892">
                  <c:v>794-42-3736</c:v>
                </c:pt>
                <c:pt idx="893">
                  <c:v>273-16-6619</c:v>
                </c:pt>
                <c:pt idx="894">
                  <c:v>366-93-0948</c:v>
                </c:pt>
                <c:pt idx="895">
                  <c:v>346-84-3103</c:v>
                </c:pt>
                <c:pt idx="896">
                  <c:v>347-56-2442</c:v>
                </c:pt>
                <c:pt idx="897">
                  <c:v>821-07-3596</c:v>
                </c:pt>
                <c:pt idx="898">
                  <c:v>305-89-2768</c:v>
                </c:pt>
                <c:pt idx="899">
                  <c:v>881-41-7302</c:v>
                </c:pt>
                <c:pt idx="900">
                  <c:v>275-28-0149</c:v>
                </c:pt>
                <c:pt idx="901">
                  <c:v>428-83-5800</c:v>
                </c:pt>
                <c:pt idx="902">
                  <c:v>650-98-6268</c:v>
                </c:pt>
                <c:pt idx="903">
                  <c:v>278-97-7759</c:v>
                </c:pt>
                <c:pt idx="904">
                  <c:v>652-49-6720</c:v>
                </c:pt>
                <c:pt idx="905">
                  <c:v>443-60-9639</c:v>
                </c:pt>
                <c:pt idx="906">
                  <c:v>291-59-1384</c:v>
                </c:pt>
                <c:pt idx="907">
                  <c:v>273-84-2164</c:v>
                </c:pt>
                <c:pt idx="908">
                  <c:v>389-25-3394</c:v>
                </c:pt>
                <c:pt idx="909">
                  <c:v>351-62-0822</c:v>
                </c:pt>
                <c:pt idx="910">
                  <c:v>584-66-4073</c:v>
                </c:pt>
                <c:pt idx="911">
                  <c:v>491-38-3499</c:v>
                </c:pt>
                <c:pt idx="912">
                  <c:v>226-34-0034</c:v>
                </c:pt>
                <c:pt idx="913">
                  <c:v>790-38-4466</c:v>
                </c:pt>
                <c:pt idx="914">
                  <c:v>154-74-7179</c:v>
                </c:pt>
                <c:pt idx="915">
                  <c:v>605-83-1050</c:v>
                </c:pt>
                <c:pt idx="916">
                  <c:v>895-66-0685</c:v>
                </c:pt>
                <c:pt idx="917">
                  <c:v>676-10-2200</c:v>
                </c:pt>
                <c:pt idx="918">
                  <c:v>238-45-6950</c:v>
                </c:pt>
                <c:pt idx="919">
                  <c:v>587-73-4862</c:v>
                </c:pt>
                <c:pt idx="920">
                  <c:v>462-78-5240</c:v>
                </c:pt>
                <c:pt idx="921">
                  <c:v>664-14-2882</c:v>
                </c:pt>
                <c:pt idx="922">
                  <c:v>471-06-8611</c:v>
                </c:pt>
                <c:pt idx="923">
                  <c:v>807-34-3742</c:v>
                </c:pt>
                <c:pt idx="924">
                  <c:v>885-56-0389</c:v>
                </c:pt>
                <c:pt idx="925">
                  <c:v>413-20-6708</c:v>
                </c:pt>
                <c:pt idx="926">
                  <c:v>659-65-8956</c:v>
                </c:pt>
                <c:pt idx="927">
                  <c:v>516-77-6464</c:v>
                </c:pt>
                <c:pt idx="928">
                  <c:v>825-94-5922</c:v>
                </c:pt>
                <c:pt idx="929">
                  <c:v>163-56-7055</c:v>
                </c:pt>
                <c:pt idx="930">
                  <c:v>735-06-4124</c:v>
                </c:pt>
                <c:pt idx="931">
                  <c:v>837-55-7229</c:v>
                </c:pt>
                <c:pt idx="932">
                  <c:v>605-03-2706</c:v>
                </c:pt>
                <c:pt idx="933">
                  <c:v>169-52-4504</c:v>
                </c:pt>
                <c:pt idx="934">
                  <c:v>442-48-3607</c:v>
                </c:pt>
                <c:pt idx="935">
                  <c:v>651-96-5970</c:v>
                </c:pt>
                <c:pt idx="936">
                  <c:v>318-81-2368</c:v>
                </c:pt>
                <c:pt idx="937">
                  <c:v>560-49-6611</c:v>
                </c:pt>
                <c:pt idx="938">
                  <c:v>470-31-3286</c:v>
                </c:pt>
                <c:pt idx="939">
                  <c:v>569-71-4390</c:v>
                </c:pt>
                <c:pt idx="940">
                  <c:v>105-10-6182</c:v>
                </c:pt>
                <c:pt idx="941">
                  <c:v>722-13-2115</c:v>
                </c:pt>
                <c:pt idx="942">
                  <c:v>504-35-8843</c:v>
                </c:pt>
                <c:pt idx="943">
                  <c:v>687-15-1097</c:v>
                </c:pt>
                <c:pt idx="944">
                  <c:v>324-92-3863</c:v>
                </c:pt>
                <c:pt idx="945">
                  <c:v>233-67-5758</c:v>
                </c:pt>
                <c:pt idx="946">
                  <c:v>608-05-3804</c:v>
                </c:pt>
                <c:pt idx="947">
                  <c:v>528-87-5606</c:v>
                </c:pt>
                <c:pt idx="948">
                  <c:v>622-20-1945</c:v>
                </c:pt>
                <c:pt idx="949">
                  <c:v>449-27-2918</c:v>
                </c:pt>
                <c:pt idx="950">
                  <c:v>573-10-3877</c:v>
                </c:pt>
                <c:pt idx="951">
                  <c:v>575-67-1508</c:v>
                </c:pt>
                <c:pt idx="952">
                  <c:v>390-17-5806</c:v>
                </c:pt>
                <c:pt idx="953">
                  <c:v>523-38-0215</c:v>
                </c:pt>
                <c:pt idx="954">
                  <c:v>729-46-7422</c:v>
                </c:pt>
                <c:pt idx="955">
                  <c:v>482-17-1179</c:v>
                </c:pt>
                <c:pt idx="956">
                  <c:v>320-85-2052</c:v>
                </c:pt>
                <c:pt idx="957">
                  <c:v>574-31-8277</c:v>
                </c:pt>
                <c:pt idx="958">
                  <c:v>649-29-6775</c:v>
                </c:pt>
                <c:pt idx="959">
                  <c:v>479-26-8945</c:v>
                </c:pt>
                <c:pt idx="960">
                  <c:v>242-55-6721</c:v>
                </c:pt>
                <c:pt idx="961">
                  <c:v>573-98-8548</c:v>
                </c:pt>
                <c:pt idx="962">
                  <c:v>727-02-1313</c:v>
                </c:pt>
                <c:pt idx="963">
                  <c:v>545-46-3100</c:v>
                </c:pt>
                <c:pt idx="964">
                  <c:v>859-71-0933</c:v>
                </c:pt>
                <c:pt idx="965">
                  <c:v>617-15-4209</c:v>
                </c:pt>
                <c:pt idx="966">
                  <c:v>307-04-2070</c:v>
                </c:pt>
                <c:pt idx="967">
                  <c:v>318-12-0304</c:v>
                </c:pt>
                <c:pt idx="968">
                  <c:v>488-25-4221</c:v>
                </c:pt>
                <c:pt idx="969">
                  <c:v>320-49-6392</c:v>
                </c:pt>
                <c:pt idx="970">
                  <c:v>549-23-9016</c:v>
                </c:pt>
                <c:pt idx="971">
                  <c:v>764-44-8999</c:v>
                </c:pt>
                <c:pt idx="972">
                  <c:v>421-95-9805</c:v>
                </c:pt>
                <c:pt idx="973">
                  <c:v>883-17-4236</c:v>
                </c:pt>
                <c:pt idx="974">
                  <c:v>296-11-7041</c:v>
                </c:pt>
                <c:pt idx="975">
                  <c:v>840-76-5966</c:v>
                </c:pt>
                <c:pt idx="976">
                  <c:v>838-02-1821</c:v>
                </c:pt>
                <c:pt idx="977">
                  <c:v>156-20-0370</c:v>
                </c:pt>
                <c:pt idx="978">
                  <c:v>856-22-8149</c:v>
                </c:pt>
                <c:pt idx="979">
                  <c:v>568-88-3448</c:v>
                </c:pt>
                <c:pt idx="980">
                  <c:v>633-91-1052</c:v>
                </c:pt>
                <c:pt idx="981">
                  <c:v>556-72-8512</c:v>
                </c:pt>
                <c:pt idx="982">
                  <c:v>320-32-8842</c:v>
                </c:pt>
                <c:pt idx="983">
                  <c:v>862-29-5914</c:v>
                </c:pt>
                <c:pt idx="984">
                  <c:v>746-19-0921</c:v>
                </c:pt>
                <c:pt idx="985">
                  <c:v>896-34-0956</c:v>
                </c:pt>
                <c:pt idx="986">
                  <c:v>756-49-0168</c:v>
                </c:pt>
                <c:pt idx="987">
                  <c:v>390-80-5128</c:v>
                </c:pt>
                <c:pt idx="988">
                  <c:v>382-03-4532</c:v>
                </c:pt>
                <c:pt idx="989">
                  <c:v>802-43-8934</c:v>
                </c:pt>
                <c:pt idx="990">
                  <c:v>559-61-5987</c:v>
                </c:pt>
                <c:pt idx="991">
                  <c:v>489-64-4354</c:v>
                </c:pt>
                <c:pt idx="992">
                  <c:v>593-08-5916</c:v>
                </c:pt>
                <c:pt idx="993">
                  <c:v>778-71-5554</c:v>
                </c:pt>
                <c:pt idx="994">
                  <c:v>490-29-1201</c:v>
                </c:pt>
                <c:pt idx="995">
                  <c:v>236-86-3015</c:v>
                </c:pt>
                <c:pt idx="996">
                  <c:v>192-98-7397</c:v>
                </c:pt>
                <c:pt idx="997">
                  <c:v>279-62-1445</c:v>
                </c:pt>
                <c:pt idx="998">
                  <c:v>308-39-1707</c:v>
                </c:pt>
                <c:pt idx="999">
                  <c:v>784-21-9238</c:v>
                </c:pt>
              </c:strCache>
            </c:strRef>
          </c:cat>
          <c:val>
            <c:numRef>
              <c:f>Sheet1!$C$2:$C$1001</c:f>
              <c:numCache>
                <c:formatCode>General</c:formatCode>
                <c:ptCount val="10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1-6ED1-4928-B2DE-FCDDF476C083}"/>
            </c:ext>
          </c:extLst>
        </c:ser>
        <c:ser>
          <c:idx val="2"/>
          <c:order val="2"/>
          <c:tx>
            <c:strRef>
              <c:f>Sheet1!$D$1</c:f>
              <c:strCache>
                <c:ptCount val="1"/>
                <c:pt idx="0">
                  <c:v>average spent</c:v>
                </c:pt>
              </c:strCache>
            </c:strRef>
          </c:tx>
          <c:spPr>
            <a:ln w="22225" cap="rnd">
              <a:solidFill>
                <a:schemeClr val="accent3"/>
              </a:solidFill>
            </a:ln>
            <a:effectLst>
              <a:glow rad="139700">
                <a:schemeClr val="accent3">
                  <a:satMod val="175000"/>
                  <a:alpha val="14000"/>
                </a:schemeClr>
              </a:glow>
            </a:effectLst>
          </c:spPr>
          <c:marker>
            <c:symbol val="none"/>
          </c:marker>
          <c:cat>
            <c:strRef>
              <c:f>Sheet1!$A$2:$A$1001</c:f>
              <c:strCache>
                <c:ptCount val="1000"/>
                <c:pt idx="0">
                  <c:v>860-79-0874</c:v>
                </c:pt>
                <c:pt idx="1">
                  <c:v>687-47-8271</c:v>
                </c:pt>
                <c:pt idx="2">
                  <c:v>283-26-5248</c:v>
                </c:pt>
                <c:pt idx="3">
                  <c:v>751-41-9720</c:v>
                </c:pt>
                <c:pt idx="4">
                  <c:v>303-96-2227</c:v>
                </c:pt>
                <c:pt idx="5">
                  <c:v>744-16-7898</c:v>
                </c:pt>
                <c:pt idx="6">
                  <c:v>271-88-8734</c:v>
                </c:pt>
                <c:pt idx="7">
                  <c:v>234-65-2137</c:v>
                </c:pt>
                <c:pt idx="8">
                  <c:v>554-42-2417</c:v>
                </c:pt>
                <c:pt idx="9">
                  <c:v>325-77-6186</c:v>
                </c:pt>
                <c:pt idx="10">
                  <c:v>280-17-4359</c:v>
                </c:pt>
                <c:pt idx="11">
                  <c:v>219-22-9386</c:v>
                </c:pt>
                <c:pt idx="12">
                  <c:v>702-83-5291</c:v>
                </c:pt>
                <c:pt idx="13">
                  <c:v>731-81-9469</c:v>
                </c:pt>
                <c:pt idx="14">
                  <c:v>817-69-8206</c:v>
                </c:pt>
                <c:pt idx="15">
                  <c:v>393-65-2792</c:v>
                </c:pt>
                <c:pt idx="16">
                  <c:v>751-69-0068</c:v>
                </c:pt>
                <c:pt idx="17">
                  <c:v>866-99-7614</c:v>
                </c:pt>
                <c:pt idx="18">
                  <c:v>277-35-5865</c:v>
                </c:pt>
                <c:pt idx="19">
                  <c:v>384-59-6655</c:v>
                </c:pt>
                <c:pt idx="20">
                  <c:v>704-48-3927</c:v>
                </c:pt>
                <c:pt idx="21">
                  <c:v>827-77-7633</c:v>
                </c:pt>
                <c:pt idx="22">
                  <c:v>766-85-7061</c:v>
                </c:pt>
                <c:pt idx="23">
                  <c:v>139-32-4183</c:v>
                </c:pt>
                <c:pt idx="24">
                  <c:v>743-04-1105</c:v>
                </c:pt>
                <c:pt idx="25">
                  <c:v>641-51-2661</c:v>
                </c:pt>
                <c:pt idx="26">
                  <c:v>746-04-1077</c:v>
                </c:pt>
                <c:pt idx="27">
                  <c:v>450-42-3339</c:v>
                </c:pt>
                <c:pt idx="28">
                  <c:v>805-86-0265</c:v>
                </c:pt>
                <c:pt idx="29">
                  <c:v>677-11-0152</c:v>
                </c:pt>
                <c:pt idx="30">
                  <c:v>852-62-7105</c:v>
                </c:pt>
                <c:pt idx="31">
                  <c:v>574-22-5561</c:v>
                </c:pt>
                <c:pt idx="32">
                  <c:v>628-90-8624</c:v>
                </c:pt>
                <c:pt idx="33">
                  <c:v>267-62-7380</c:v>
                </c:pt>
                <c:pt idx="34">
                  <c:v>861-77-0145</c:v>
                </c:pt>
                <c:pt idx="35">
                  <c:v>607-65-2441</c:v>
                </c:pt>
                <c:pt idx="36">
                  <c:v>678-79-0726</c:v>
                </c:pt>
                <c:pt idx="37">
                  <c:v>549-84-7482</c:v>
                </c:pt>
                <c:pt idx="38">
                  <c:v>698-98-5964</c:v>
                </c:pt>
                <c:pt idx="39">
                  <c:v>138-17-5109</c:v>
                </c:pt>
                <c:pt idx="40">
                  <c:v>638-60-7125</c:v>
                </c:pt>
                <c:pt idx="41">
                  <c:v>640-48-5028</c:v>
                </c:pt>
                <c:pt idx="42">
                  <c:v>431-66-2305</c:v>
                </c:pt>
                <c:pt idx="43">
                  <c:v>533-33-5337</c:v>
                </c:pt>
                <c:pt idx="44">
                  <c:v>699-88-1972</c:v>
                </c:pt>
                <c:pt idx="45">
                  <c:v>457-94-0464</c:v>
                </c:pt>
                <c:pt idx="46">
                  <c:v>286-43-6208</c:v>
                </c:pt>
                <c:pt idx="47">
                  <c:v>228-96-1411</c:v>
                </c:pt>
                <c:pt idx="48">
                  <c:v>735-32-9839</c:v>
                </c:pt>
                <c:pt idx="49">
                  <c:v>232-11-3025</c:v>
                </c:pt>
                <c:pt idx="50">
                  <c:v>829-49-1914</c:v>
                </c:pt>
                <c:pt idx="51">
                  <c:v>227-07-4446</c:v>
                </c:pt>
                <c:pt idx="52">
                  <c:v>652-43-6591</c:v>
                </c:pt>
                <c:pt idx="53">
                  <c:v>373-09-4567</c:v>
                </c:pt>
                <c:pt idx="54">
                  <c:v>842-40-8179</c:v>
                </c:pt>
                <c:pt idx="55">
                  <c:v>880-46-5796</c:v>
                </c:pt>
                <c:pt idx="56">
                  <c:v>602-16-6955</c:v>
                </c:pt>
                <c:pt idx="57">
                  <c:v>593-14-4239</c:v>
                </c:pt>
                <c:pt idx="58">
                  <c:v>549-03-9315</c:v>
                </c:pt>
                <c:pt idx="59">
                  <c:v>418-02-5978</c:v>
                </c:pt>
                <c:pt idx="60">
                  <c:v>305-14-0245</c:v>
                </c:pt>
                <c:pt idx="61">
                  <c:v>605-72-4132</c:v>
                </c:pt>
                <c:pt idx="62">
                  <c:v>376-02-8238</c:v>
                </c:pt>
                <c:pt idx="63">
                  <c:v>746-94-0204</c:v>
                </c:pt>
                <c:pt idx="64">
                  <c:v>571-94-0759</c:v>
                </c:pt>
                <c:pt idx="65">
                  <c:v>453-33-6436</c:v>
                </c:pt>
                <c:pt idx="66">
                  <c:v>243-55-8457</c:v>
                </c:pt>
                <c:pt idx="67">
                  <c:v>416-17-9926</c:v>
                </c:pt>
                <c:pt idx="68">
                  <c:v>315-22-5665</c:v>
                </c:pt>
                <c:pt idx="69">
                  <c:v>884-80-6021</c:v>
                </c:pt>
                <c:pt idx="70">
                  <c:v>197-77-7132</c:v>
                </c:pt>
                <c:pt idx="71">
                  <c:v>234-03-4040</c:v>
                </c:pt>
                <c:pt idx="72">
                  <c:v>742-04-5161</c:v>
                </c:pt>
                <c:pt idx="73">
                  <c:v>237-01-6122</c:v>
                </c:pt>
                <c:pt idx="74">
                  <c:v>361-59-0574</c:v>
                </c:pt>
                <c:pt idx="75">
                  <c:v>729-06-2010</c:v>
                </c:pt>
                <c:pt idx="76">
                  <c:v>817-48-8732</c:v>
                </c:pt>
                <c:pt idx="77">
                  <c:v>525-09-8450</c:v>
                </c:pt>
                <c:pt idx="78">
                  <c:v>448-61-3783</c:v>
                </c:pt>
                <c:pt idx="79">
                  <c:v>635-40-6220</c:v>
                </c:pt>
                <c:pt idx="80">
                  <c:v>725-96-3778</c:v>
                </c:pt>
                <c:pt idx="81">
                  <c:v>829-34-3910</c:v>
                </c:pt>
                <c:pt idx="82">
                  <c:v>803-17-8013</c:v>
                </c:pt>
                <c:pt idx="83">
                  <c:v>537-72-0426</c:v>
                </c:pt>
                <c:pt idx="84">
                  <c:v>155-45-3814</c:v>
                </c:pt>
                <c:pt idx="85">
                  <c:v>394-30-3170</c:v>
                </c:pt>
                <c:pt idx="86">
                  <c:v>189-98-2939</c:v>
                </c:pt>
                <c:pt idx="87">
                  <c:v>149-71-6266</c:v>
                </c:pt>
                <c:pt idx="88">
                  <c:v>135-84-8019</c:v>
                </c:pt>
                <c:pt idx="89">
                  <c:v>148-41-7930</c:v>
                </c:pt>
                <c:pt idx="90">
                  <c:v>627-95-3243</c:v>
                </c:pt>
                <c:pt idx="91">
                  <c:v>183-21-3799</c:v>
                </c:pt>
                <c:pt idx="92">
                  <c:v>174-64-0215</c:v>
                </c:pt>
                <c:pt idx="93">
                  <c:v>189-52-0236</c:v>
                </c:pt>
                <c:pt idx="94">
                  <c:v>710-46-4433</c:v>
                </c:pt>
                <c:pt idx="95">
                  <c:v>435-13-4908</c:v>
                </c:pt>
                <c:pt idx="96">
                  <c:v>253-12-6086</c:v>
                </c:pt>
                <c:pt idx="97">
                  <c:v>399-46-5918</c:v>
                </c:pt>
                <c:pt idx="98">
                  <c:v>898-04-2717</c:v>
                </c:pt>
                <c:pt idx="99">
                  <c:v>338-65-2210</c:v>
                </c:pt>
                <c:pt idx="100">
                  <c:v>587-03-7455</c:v>
                </c:pt>
                <c:pt idx="101">
                  <c:v>831-81-6575</c:v>
                </c:pt>
                <c:pt idx="102">
                  <c:v>850-41-9669</c:v>
                </c:pt>
                <c:pt idx="103">
                  <c:v>189-40-5216</c:v>
                </c:pt>
                <c:pt idx="104">
                  <c:v>443-59-0061</c:v>
                </c:pt>
                <c:pt idx="105">
                  <c:v>287-21-9091</c:v>
                </c:pt>
                <c:pt idx="106">
                  <c:v>640-49-2076</c:v>
                </c:pt>
                <c:pt idx="107">
                  <c:v>616-87-0016</c:v>
                </c:pt>
                <c:pt idx="108">
                  <c:v>743-88-1662</c:v>
                </c:pt>
                <c:pt idx="109">
                  <c:v>188-55-0967</c:v>
                </c:pt>
                <c:pt idx="110">
                  <c:v>430-60-3493</c:v>
                </c:pt>
                <c:pt idx="111">
                  <c:v>670-79-6321</c:v>
                </c:pt>
                <c:pt idx="112">
                  <c:v>489-82-1237</c:v>
                </c:pt>
                <c:pt idx="113">
                  <c:v>845-94-6841</c:v>
                </c:pt>
                <c:pt idx="114">
                  <c:v>668-90-8900</c:v>
                </c:pt>
                <c:pt idx="115">
                  <c:v>457-13-1708</c:v>
                </c:pt>
                <c:pt idx="116">
                  <c:v>538-22-0304</c:v>
                </c:pt>
                <c:pt idx="117">
                  <c:v>222-42-0244</c:v>
                </c:pt>
                <c:pt idx="118">
                  <c:v>263-12-5321</c:v>
                </c:pt>
                <c:pt idx="119">
                  <c:v>400-89-4171</c:v>
                </c:pt>
                <c:pt idx="120">
                  <c:v>612-36-5536</c:v>
                </c:pt>
                <c:pt idx="121">
                  <c:v>149-61-1929</c:v>
                </c:pt>
                <c:pt idx="122">
                  <c:v>326-78-5178</c:v>
                </c:pt>
                <c:pt idx="123">
                  <c:v>648-83-1321</c:v>
                </c:pt>
                <c:pt idx="124">
                  <c:v>347-72-6115</c:v>
                </c:pt>
                <c:pt idx="125">
                  <c:v>394-55-6384</c:v>
                </c:pt>
                <c:pt idx="126">
                  <c:v>868-06-0466</c:v>
                </c:pt>
                <c:pt idx="127">
                  <c:v>836-82-5858</c:v>
                </c:pt>
                <c:pt idx="128">
                  <c:v>189-55-2313</c:v>
                </c:pt>
                <c:pt idx="129">
                  <c:v>796-12-2025</c:v>
                </c:pt>
                <c:pt idx="130">
                  <c:v>849-09-3807</c:v>
                </c:pt>
                <c:pt idx="131">
                  <c:v>452-04-8808</c:v>
                </c:pt>
                <c:pt idx="132">
                  <c:v>632-32-4574</c:v>
                </c:pt>
                <c:pt idx="133">
                  <c:v>373-73-7910</c:v>
                </c:pt>
                <c:pt idx="134">
                  <c:v>305-18-3552</c:v>
                </c:pt>
                <c:pt idx="135">
                  <c:v>430-53-4718</c:v>
                </c:pt>
                <c:pt idx="136">
                  <c:v>759-98-4285</c:v>
                </c:pt>
                <c:pt idx="137">
                  <c:v>672-51-8681</c:v>
                </c:pt>
                <c:pt idx="138">
                  <c:v>641-62-7288</c:v>
                </c:pt>
                <c:pt idx="139">
                  <c:v>725-54-0677</c:v>
                </c:pt>
                <c:pt idx="140">
                  <c:v>667-92-0055</c:v>
                </c:pt>
                <c:pt idx="141">
                  <c:v>477-24-6490</c:v>
                </c:pt>
                <c:pt idx="142">
                  <c:v>699-14-3026</c:v>
                </c:pt>
                <c:pt idx="143">
                  <c:v>379-17-6588</c:v>
                </c:pt>
                <c:pt idx="144">
                  <c:v>870-72-4431</c:v>
                </c:pt>
                <c:pt idx="145">
                  <c:v>125-45-2293</c:v>
                </c:pt>
                <c:pt idx="146">
                  <c:v>651-88-7328</c:v>
                </c:pt>
                <c:pt idx="147">
                  <c:v>828-46-6863</c:v>
                </c:pt>
                <c:pt idx="148">
                  <c:v>648-94-3045</c:v>
                </c:pt>
                <c:pt idx="149">
                  <c:v>137-63-5492</c:v>
                </c:pt>
                <c:pt idx="150">
                  <c:v>109-28-2512</c:v>
                </c:pt>
                <c:pt idx="151">
                  <c:v>887-42-0517</c:v>
                </c:pt>
                <c:pt idx="152">
                  <c:v>730-50-9884</c:v>
                </c:pt>
                <c:pt idx="153">
                  <c:v>731-59-7531</c:v>
                </c:pt>
                <c:pt idx="154">
                  <c:v>131-15-8856</c:v>
                </c:pt>
                <c:pt idx="155">
                  <c:v>575-30-8091</c:v>
                </c:pt>
                <c:pt idx="156">
                  <c:v>152-08-9985</c:v>
                </c:pt>
                <c:pt idx="157">
                  <c:v>406-46-7107</c:v>
                </c:pt>
                <c:pt idx="158">
                  <c:v>886-77-9084</c:v>
                </c:pt>
                <c:pt idx="159">
                  <c:v>262-47-2794</c:v>
                </c:pt>
                <c:pt idx="160">
                  <c:v>339-96-8318</c:v>
                </c:pt>
                <c:pt idx="161">
                  <c:v>314-23-4520</c:v>
                </c:pt>
                <c:pt idx="162">
                  <c:v>386-27-7606</c:v>
                </c:pt>
                <c:pt idx="163">
                  <c:v>299-46-1805</c:v>
                </c:pt>
                <c:pt idx="164">
                  <c:v>588-47-8641</c:v>
                </c:pt>
                <c:pt idx="165">
                  <c:v>423-57-2993</c:v>
                </c:pt>
                <c:pt idx="166">
                  <c:v>136-08-6195</c:v>
                </c:pt>
                <c:pt idx="167">
                  <c:v>241-11-2261</c:v>
                </c:pt>
                <c:pt idx="168">
                  <c:v>660-29-7083</c:v>
                </c:pt>
                <c:pt idx="169">
                  <c:v>802-70-5316</c:v>
                </c:pt>
                <c:pt idx="170">
                  <c:v>433-08-7822</c:v>
                </c:pt>
                <c:pt idx="171">
                  <c:v>541-48-8554</c:v>
                </c:pt>
                <c:pt idx="172">
                  <c:v>663-86-9076</c:v>
                </c:pt>
                <c:pt idx="173">
                  <c:v>272-65-1806</c:v>
                </c:pt>
                <c:pt idx="174">
                  <c:v>878-30-2331</c:v>
                </c:pt>
                <c:pt idx="175">
                  <c:v>466-61-5506</c:v>
                </c:pt>
                <c:pt idx="176">
                  <c:v>827-44-5872</c:v>
                </c:pt>
                <c:pt idx="177">
                  <c:v>862-59-8517</c:v>
                </c:pt>
                <c:pt idx="178">
                  <c:v>873-95-4984</c:v>
                </c:pt>
                <c:pt idx="179">
                  <c:v>166-19-2553</c:v>
                </c:pt>
                <c:pt idx="180">
                  <c:v>438-23-1242</c:v>
                </c:pt>
                <c:pt idx="181">
                  <c:v>866-70-2814</c:v>
                </c:pt>
                <c:pt idx="182">
                  <c:v>541-08-3113</c:v>
                </c:pt>
                <c:pt idx="183">
                  <c:v>358-88-9262</c:v>
                </c:pt>
                <c:pt idx="184">
                  <c:v>590-83-4591</c:v>
                </c:pt>
                <c:pt idx="185">
                  <c:v>210-57-1719</c:v>
                </c:pt>
                <c:pt idx="186">
                  <c:v>750-67-8428</c:v>
                </c:pt>
                <c:pt idx="187">
                  <c:v>645-44-1170</c:v>
                </c:pt>
                <c:pt idx="188">
                  <c:v>308-47-4913</c:v>
                </c:pt>
                <c:pt idx="189">
                  <c:v>154-87-7367</c:v>
                </c:pt>
                <c:pt idx="190">
                  <c:v>404-91-5964</c:v>
                </c:pt>
                <c:pt idx="191">
                  <c:v>157-13-5295</c:v>
                </c:pt>
                <c:pt idx="192">
                  <c:v>241-72-9525</c:v>
                </c:pt>
                <c:pt idx="193">
                  <c:v>408-26-9866</c:v>
                </c:pt>
                <c:pt idx="194">
                  <c:v>196-01-2849</c:v>
                </c:pt>
                <c:pt idx="195">
                  <c:v>785-13-7708</c:v>
                </c:pt>
                <c:pt idx="196">
                  <c:v>336-78-2147</c:v>
                </c:pt>
                <c:pt idx="197">
                  <c:v>410-67-1709</c:v>
                </c:pt>
                <c:pt idx="198">
                  <c:v>370-41-7321</c:v>
                </c:pt>
                <c:pt idx="199">
                  <c:v>227-78-1148</c:v>
                </c:pt>
                <c:pt idx="200">
                  <c:v>721-86-6247</c:v>
                </c:pt>
                <c:pt idx="201">
                  <c:v>411-77-0180</c:v>
                </c:pt>
                <c:pt idx="202">
                  <c:v>862-17-9201</c:v>
                </c:pt>
                <c:pt idx="203">
                  <c:v>767-05-1286</c:v>
                </c:pt>
                <c:pt idx="204">
                  <c:v>186-79-9562</c:v>
                </c:pt>
                <c:pt idx="205">
                  <c:v>857-16-3520</c:v>
                </c:pt>
                <c:pt idx="206">
                  <c:v>451-28-5717</c:v>
                </c:pt>
                <c:pt idx="207">
                  <c:v>815-11-1168</c:v>
                </c:pt>
                <c:pt idx="208">
                  <c:v>868-52-7573</c:v>
                </c:pt>
                <c:pt idx="209">
                  <c:v>733-01-9107</c:v>
                </c:pt>
                <c:pt idx="210">
                  <c:v>552-44-5977</c:v>
                </c:pt>
                <c:pt idx="211">
                  <c:v>347-34-2234</c:v>
                </c:pt>
                <c:pt idx="212">
                  <c:v>718-57-9773</c:v>
                </c:pt>
                <c:pt idx="213">
                  <c:v>534-01-4457</c:v>
                </c:pt>
                <c:pt idx="214">
                  <c:v>624-01-8356</c:v>
                </c:pt>
                <c:pt idx="215">
                  <c:v>582-52-8065</c:v>
                </c:pt>
                <c:pt idx="216">
                  <c:v>483-71-1164</c:v>
                </c:pt>
                <c:pt idx="217">
                  <c:v>105-31-1824</c:v>
                </c:pt>
                <c:pt idx="218">
                  <c:v>394-41-0748</c:v>
                </c:pt>
                <c:pt idx="219">
                  <c:v>689-05-1884</c:v>
                </c:pt>
                <c:pt idx="220">
                  <c:v>416-13-5917</c:v>
                </c:pt>
                <c:pt idx="221">
                  <c:v>786-94-2700</c:v>
                </c:pt>
                <c:pt idx="222">
                  <c:v>667-23-5919</c:v>
                </c:pt>
                <c:pt idx="223">
                  <c:v>626-43-7888</c:v>
                </c:pt>
                <c:pt idx="224">
                  <c:v>656-95-9349</c:v>
                </c:pt>
                <c:pt idx="225">
                  <c:v>160-22-2687</c:v>
                </c:pt>
                <c:pt idx="226">
                  <c:v>532-59-7201</c:v>
                </c:pt>
                <c:pt idx="227">
                  <c:v>201-63-8275</c:v>
                </c:pt>
                <c:pt idx="228">
                  <c:v>372-62-5264</c:v>
                </c:pt>
                <c:pt idx="229">
                  <c:v>474-33-8305</c:v>
                </c:pt>
                <c:pt idx="230">
                  <c:v>704-11-6354</c:v>
                </c:pt>
                <c:pt idx="231">
                  <c:v>871-79-8483</c:v>
                </c:pt>
                <c:pt idx="232">
                  <c:v>744-02-5987</c:v>
                </c:pt>
                <c:pt idx="233">
                  <c:v>239-10-7476</c:v>
                </c:pt>
                <c:pt idx="234">
                  <c:v>123-19-1176</c:v>
                </c:pt>
                <c:pt idx="235">
                  <c:v>325-90-8763</c:v>
                </c:pt>
                <c:pt idx="236">
                  <c:v>114-35-5271</c:v>
                </c:pt>
                <c:pt idx="237">
                  <c:v>607-76-6216</c:v>
                </c:pt>
                <c:pt idx="238">
                  <c:v>318-68-5053</c:v>
                </c:pt>
                <c:pt idx="239">
                  <c:v>122-61-9553</c:v>
                </c:pt>
                <c:pt idx="240">
                  <c:v>142-63-6033</c:v>
                </c:pt>
                <c:pt idx="241">
                  <c:v>782-95-9291</c:v>
                </c:pt>
                <c:pt idx="242">
                  <c:v>102-77-2261</c:v>
                </c:pt>
                <c:pt idx="243">
                  <c:v>719-89-8991</c:v>
                </c:pt>
                <c:pt idx="244">
                  <c:v>809-69-9497</c:v>
                </c:pt>
                <c:pt idx="245">
                  <c:v>841-35-6630</c:v>
                </c:pt>
                <c:pt idx="246">
                  <c:v>811-03-8790</c:v>
                </c:pt>
                <c:pt idx="247">
                  <c:v>577-34-7579</c:v>
                </c:pt>
                <c:pt idx="248">
                  <c:v>268-27-6179</c:v>
                </c:pt>
                <c:pt idx="249">
                  <c:v>130-98-8941</c:v>
                </c:pt>
                <c:pt idx="250">
                  <c:v>225-32-0908</c:v>
                </c:pt>
                <c:pt idx="251">
                  <c:v>752-23-3760</c:v>
                </c:pt>
                <c:pt idx="252">
                  <c:v>458-10-8612</c:v>
                </c:pt>
                <c:pt idx="253">
                  <c:v>891-01-7034</c:v>
                </c:pt>
                <c:pt idx="254">
                  <c:v>361-85-2571</c:v>
                </c:pt>
                <c:pt idx="255">
                  <c:v>760-90-2357</c:v>
                </c:pt>
                <c:pt idx="256">
                  <c:v>407-63-8975</c:v>
                </c:pt>
                <c:pt idx="257">
                  <c:v>145-94-9061</c:v>
                </c:pt>
                <c:pt idx="258">
                  <c:v>263-10-3913</c:v>
                </c:pt>
                <c:pt idx="259">
                  <c:v>759-29-9521</c:v>
                </c:pt>
                <c:pt idx="260">
                  <c:v>828-61-5674</c:v>
                </c:pt>
                <c:pt idx="261">
                  <c:v>840-19-2096</c:v>
                </c:pt>
                <c:pt idx="262">
                  <c:v>333-73-7901</c:v>
                </c:pt>
                <c:pt idx="263">
                  <c:v>462-67-9126</c:v>
                </c:pt>
                <c:pt idx="264">
                  <c:v>800-09-8606</c:v>
                </c:pt>
                <c:pt idx="265">
                  <c:v>765-26-6951</c:v>
                </c:pt>
                <c:pt idx="266">
                  <c:v>327-40-9673</c:v>
                </c:pt>
                <c:pt idx="267">
                  <c:v>468-01-2051</c:v>
                </c:pt>
                <c:pt idx="268">
                  <c:v>401-09-4232</c:v>
                </c:pt>
                <c:pt idx="269">
                  <c:v>252-56-2699</c:v>
                </c:pt>
                <c:pt idx="270">
                  <c:v>405-31-3305</c:v>
                </c:pt>
                <c:pt idx="271">
                  <c:v>300-71-4605</c:v>
                </c:pt>
                <c:pt idx="272">
                  <c:v>426-39-2418</c:v>
                </c:pt>
                <c:pt idx="273">
                  <c:v>550-84-8664</c:v>
                </c:pt>
                <c:pt idx="274">
                  <c:v>316-66-3011</c:v>
                </c:pt>
                <c:pt idx="275">
                  <c:v>499-27-7781</c:v>
                </c:pt>
                <c:pt idx="276">
                  <c:v>781-84-8059</c:v>
                </c:pt>
                <c:pt idx="277">
                  <c:v>778-89-7974</c:v>
                </c:pt>
                <c:pt idx="278">
                  <c:v>227-03-5010</c:v>
                </c:pt>
                <c:pt idx="279">
                  <c:v>730-70-9830</c:v>
                </c:pt>
                <c:pt idx="280">
                  <c:v>109-86-4363</c:v>
                </c:pt>
                <c:pt idx="281">
                  <c:v>123-35-4896</c:v>
                </c:pt>
                <c:pt idx="282">
                  <c:v>845-51-0542</c:v>
                </c:pt>
                <c:pt idx="283">
                  <c:v>389-70-2397</c:v>
                </c:pt>
                <c:pt idx="284">
                  <c:v>732-94-0499</c:v>
                </c:pt>
                <c:pt idx="285">
                  <c:v>354-25-5821</c:v>
                </c:pt>
                <c:pt idx="286">
                  <c:v>851-98-3555</c:v>
                </c:pt>
                <c:pt idx="287">
                  <c:v>355-53-5943</c:v>
                </c:pt>
                <c:pt idx="288">
                  <c:v>497-37-6538</c:v>
                </c:pt>
                <c:pt idx="289">
                  <c:v>420-18-8989</c:v>
                </c:pt>
                <c:pt idx="290">
                  <c:v>709-58-4068</c:v>
                </c:pt>
                <c:pt idx="291">
                  <c:v>522-57-8364</c:v>
                </c:pt>
                <c:pt idx="292">
                  <c:v>834-83-1826</c:v>
                </c:pt>
                <c:pt idx="293">
                  <c:v>503-07-0930</c:v>
                </c:pt>
                <c:pt idx="294">
                  <c:v>472-15-9636</c:v>
                </c:pt>
                <c:pt idx="295">
                  <c:v>377-79-7592</c:v>
                </c:pt>
                <c:pt idx="296">
                  <c:v>139-20-0155</c:v>
                </c:pt>
                <c:pt idx="297">
                  <c:v>380-60-5336</c:v>
                </c:pt>
                <c:pt idx="298">
                  <c:v>316-55-4634</c:v>
                </c:pt>
                <c:pt idx="299">
                  <c:v>659-36-1684</c:v>
                </c:pt>
                <c:pt idx="300">
                  <c:v>548-46-9322</c:v>
                </c:pt>
                <c:pt idx="301">
                  <c:v>183-56-6882</c:v>
                </c:pt>
                <c:pt idx="302">
                  <c:v>213-32-1216</c:v>
                </c:pt>
                <c:pt idx="303">
                  <c:v>200-40-6154</c:v>
                </c:pt>
                <c:pt idx="304">
                  <c:v>433-75-6987</c:v>
                </c:pt>
                <c:pt idx="305">
                  <c:v>276-54-0879</c:v>
                </c:pt>
                <c:pt idx="306">
                  <c:v>733-29-1227</c:v>
                </c:pt>
                <c:pt idx="307">
                  <c:v>210-74-9613</c:v>
                </c:pt>
                <c:pt idx="308">
                  <c:v>778-34-2523</c:v>
                </c:pt>
                <c:pt idx="309">
                  <c:v>595-86-2894</c:v>
                </c:pt>
                <c:pt idx="310">
                  <c:v>726-27-2396</c:v>
                </c:pt>
                <c:pt idx="311">
                  <c:v>374-17-3652</c:v>
                </c:pt>
                <c:pt idx="312">
                  <c:v>266-20-6657</c:v>
                </c:pt>
                <c:pt idx="313">
                  <c:v>566-71-1091</c:v>
                </c:pt>
                <c:pt idx="314">
                  <c:v>869-11-3082</c:v>
                </c:pt>
                <c:pt idx="315">
                  <c:v>115-99-4379</c:v>
                </c:pt>
                <c:pt idx="316">
                  <c:v>362-58-8315</c:v>
                </c:pt>
                <c:pt idx="317">
                  <c:v>711-31-1234</c:v>
                </c:pt>
                <c:pt idx="318">
                  <c:v>707-32-7409</c:v>
                </c:pt>
                <c:pt idx="319">
                  <c:v>376-56-3573</c:v>
                </c:pt>
                <c:pt idx="320">
                  <c:v>530-90-9855</c:v>
                </c:pt>
                <c:pt idx="321">
                  <c:v>595-27-4851</c:v>
                </c:pt>
                <c:pt idx="322">
                  <c:v>173-82-9529</c:v>
                </c:pt>
                <c:pt idx="323">
                  <c:v>534-53-3526</c:v>
                </c:pt>
                <c:pt idx="324">
                  <c:v>501-61-1753</c:v>
                </c:pt>
                <c:pt idx="325">
                  <c:v>749-81-8133</c:v>
                </c:pt>
                <c:pt idx="326">
                  <c:v>369-82-2676</c:v>
                </c:pt>
                <c:pt idx="327">
                  <c:v>719-76-3868</c:v>
                </c:pt>
                <c:pt idx="328">
                  <c:v>132-32-9879</c:v>
                </c:pt>
                <c:pt idx="329">
                  <c:v>559-98-9873</c:v>
                </c:pt>
                <c:pt idx="330">
                  <c:v>632-90-0281</c:v>
                </c:pt>
                <c:pt idx="331">
                  <c:v>603-07-0961</c:v>
                </c:pt>
                <c:pt idx="332">
                  <c:v>630-74-5166</c:v>
                </c:pt>
                <c:pt idx="333">
                  <c:v>658-66-3967</c:v>
                </c:pt>
                <c:pt idx="334">
                  <c:v>269-10-8440</c:v>
                </c:pt>
                <c:pt idx="335">
                  <c:v>493-65-6248</c:v>
                </c:pt>
                <c:pt idx="336">
                  <c:v>775-72-1988</c:v>
                </c:pt>
                <c:pt idx="337">
                  <c:v>608-96-3517</c:v>
                </c:pt>
                <c:pt idx="338">
                  <c:v>198-84-7132</c:v>
                </c:pt>
                <c:pt idx="339">
                  <c:v>299-29-0180</c:v>
                </c:pt>
                <c:pt idx="340">
                  <c:v>484-22-8230</c:v>
                </c:pt>
                <c:pt idx="341">
                  <c:v>834-61-8124</c:v>
                </c:pt>
                <c:pt idx="342">
                  <c:v>600-38-9738</c:v>
                </c:pt>
                <c:pt idx="343">
                  <c:v>533-66-5566</c:v>
                </c:pt>
                <c:pt idx="344">
                  <c:v>420-11-4919</c:v>
                </c:pt>
                <c:pt idx="345">
                  <c:v>397-25-8725</c:v>
                </c:pt>
                <c:pt idx="346">
                  <c:v>889-04-9723</c:v>
                </c:pt>
                <c:pt idx="347">
                  <c:v>731-14-2199</c:v>
                </c:pt>
                <c:pt idx="348">
                  <c:v>725-67-2480</c:v>
                </c:pt>
                <c:pt idx="349">
                  <c:v>468-99-7231</c:v>
                </c:pt>
                <c:pt idx="350">
                  <c:v>662-47-5456</c:v>
                </c:pt>
                <c:pt idx="351">
                  <c:v>249-42-3782</c:v>
                </c:pt>
                <c:pt idx="352">
                  <c:v>212-62-1842</c:v>
                </c:pt>
                <c:pt idx="353">
                  <c:v>509-29-3912</c:v>
                </c:pt>
                <c:pt idx="354">
                  <c:v>692-27-8933</c:v>
                </c:pt>
                <c:pt idx="355">
                  <c:v>633-44-8566</c:v>
                </c:pt>
                <c:pt idx="356">
                  <c:v>234-36-2483</c:v>
                </c:pt>
                <c:pt idx="357">
                  <c:v>894-41-5205</c:v>
                </c:pt>
                <c:pt idx="358">
                  <c:v>500-02-2261</c:v>
                </c:pt>
                <c:pt idx="359">
                  <c:v>701-69-8742</c:v>
                </c:pt>
                <c:pt idx="360">
                  <c:v>244-08-0162</c:v>
                </c:pt>
                <c:pt idx="361">
                  <c:v>505-02-0892</c:v>
                </c:pt>
                <c:pt idx="362">
                  <c:v>283-79-9594</c:v>
                </c:pt>
                <c:pt idx="363">
                  <c:v>134-54-4720</c:v>
                </c:pt>
                <c:pt idx="364">
                  <c:v>783-09-1637</c:v>
                </c:pt>
                <c:pt idx="365">
                  <c:v>741-73-3559</c:v>
                </c:pt>
                <c:pt idx="366">
                  <c:v>598-47-9715</c:v>
                </c:pt>
                <c:pt idx="367">
                  <c:v>149-15-7606</c:v>
                </c:pt>
                <c:pt idx="368">
                  <c:v>566-19-5475</c:v>
                </c:pt>
                <c:pt idx="369">
                  <c:v>422-29-8786</c:v>
                </c:pt>
                <c:pt idx="370">
                  <c:v>563-47-4072</c:v>
                </c:pt>
                <c:pt idx="371">
                  <c:v>803-83-5989</c:v>
                </c:pt>
                <c:pt idx="372">
                  <c:v>498-41-1961</c:v>
                </c:pt>
                <c:pt idx="373">
                  <c:v>490-95-0021</c:v>
                </c:pt>
                <c:pt idx="374">
                  <c:v>257-73-1380</c:v>
                </c:pt>
                <c:pt idx="375">
                  <c:v>289-15-7034</c:v>
                </c:pt>
                <c:pt idx="376">
                  <c:v>895-03-6665</c:v>
                </c:pt>
                <c:pt idx="377">
                  <c:v>246-11-3901</c:v>
                </c:pt>
                <c:pt idx="378">
                  <c:v>642-30-6693</c:v>
                </c:pt>
                <c:pt idx="379">
                  <c:v>810-60-6344</c:v>
                </c:pt>
                <c:pt idx="380">
                  <c:v>834-25-9262</c:v>
                </c:pt>
                <c:pt idx="381">
                  <c:v>815-04-6282</c:v>
                </c:pt>
                <c:pt idx="382">
                  <c:v>631-41-3108</c:v>
                </c:pt>
                <c:pt idx="383">
                  <c:v>725-56-0833</c:v>
                </c:pt>
                <c:pt idx="384">
                  <c:v>676-39-6028</c:v>
                </c:pt>
                <c:pt idx="385">
                  <c:v>246-55-6923</c:v>
                </c:pt>
                <c:pt idx="386">
                  <c:v>787-56-0757</c:v>
                </c:pt>
                <c:pt idx="387">
                  <c:v>101-17-6199</c:v>
                </c:pt>
                <c:pt idx="388">
                  <c:v>311-13-6971</c:v>
                </c:pt>
                <c:pt idx="389">
                  <c:v>460-93-5834</c:v>
                </c:pt>
                <c:pt idx="390">
                  <c:v>374-38-5555</c:v>
                </c:pt>
                <c:pt idx="391">
                  <c:v>843-01-4703</c:v>
                </c:pt>
                <c:pt idx="392">
                  <c:v>477-59-2456</c:v>
                </c:pt>
                <c:pt idx="393">
                  <c:v>727-17-0390</c:v>
                </c:pt>
                <c:pt idx="394">
                  <c:v>608-27-6295</c:v>
                </c:pt>
                <c:pt idx="395">
                  <c:v>146-09-5432</c:v>
                </c:pt>
                <c:pt idx="396">
                  <c:v>118-62-1812</c:v>
                </c:pt>
                <c:pt idx="397">
                  <c:v>129-29-8530</c:v>
                </c:pt>
                <c:pt idx="398">
                  <c:v>799-71-1548</c:v>
                </c:pt>
                <c:pt idx="399">
                  <c:v>443-82-0585</c:v>
                </c:pt>
                <c:pt idx="400">
                  <c:v>220-68-6701</c:v>
                </c:pt>
                <c:pt idx="401">
                  <c:v>563-91-7120</c:v>
                </c:pt>
                <c:pt idx="402">
                  <c:v>434-83-9547</c:v>
                </c:pt>
                <c:pt idx="403">
                  <c:v>796-32-9050</c:v>
                </c:pt>
                <c:pt idx="404">
                  <c:v>291-21-5991</c:v>
                </c:pt>
                <c:pt idx="405">
                  <c:v>588-01-7461</c:v>
                </c:pt>
                <c:pt idx="406">
                  <c:v>827-26-2100</c:v>
                </c:pt>
                <c:pt idx="407">
                  <c:v>853-23-2453</c:v>
                </c:pt>
                <c:pt idx="408">
                  <c:v>811-35-1094</c:v>
                </c:pt>
                <c:pt idx="409">
                  <c:v>728-88-7867</c:v>
                </c:pt>
                <c:pt idx="410">
                  <c:v>685-64-1609</c:v>
                </c:pt>
                <c:pt idx="411">
                  <c:v>558-60-5016</c:v>
                </c:pt>
                <c:pt idx="412">
                  <c:v>153-58-4872</c:v>
                </c:pt>
                <c:pt idx="413">
                  <c:v>420-04-7590</c:v>
                </c:pt>
                <c:pt idx="414">
                  <c:v>459-45-2396</c:v>
                </c:pt>
                <c:pt idx="415">
                  <c:v>221-25-5073</c:v>
                </c:pt>
                <c:pt idx="416">
                  <c:v>846-10-0341</c:v>
                </c:pt>
                <c:pt idx="417">
                  <c:v>695-09-5146</c:v>
                </c:pt>
                <c:pt idx="418">
                  <c:v>370-96-0655</c:v>
                </c:pt>
                <c:pt idx="419">
                  <c:v>326-71-2155</c:v>
                </c:pt>
                <c:pt idx="420">
                  <c:v>269-04-5750</c:v>
                </c:pt>
                <c:pt idx="421">
                  <c:v>210-67-5886</c:v>
                </c:pt>
                <c:pt idx="422">
                  <c:v>647-50-1224</c:v>
                </c:pt>
                <c:pt idx="423">
                  <c:v>274-05-5470</c:v>
                </c:pt>
                <c:pt idx="424">
                  <c:v>308-81-0538</c:v>
                </c:pt>
                <c:pt idx="425">
                  <c:v>130-67-4723</c:v>
                </c:pt>
                <c:pt idx="426">
                  <c:v>364-34-2972</c:v>
                </c:pt>
                <c:pt idx="427">
                  <c:v>585-11-6748</c:v>
                </c:pt>
                <c:pt idx="428">
                  <c:v>847-38-7188</c:v>
                </c:pt>
                <c:pt idx="429">
                  <c:v>408-66-6712</c:v>
                </c:pt>
                <c:pt idx="430">
                  <c:v>785-96-0615</c:v>
                </c:pt>
                <c:pt idx="431">
                  <c:v>189-08-9157</c:v>
                </c:pt>
                <c:pt idx="432">
                  <c:v>263-87-5680</c:v>
                </c:pt>
                <c:pt idx="433">
                  <c:v>427-45-9297</c:v>
                </c:pt>
                <c:pt idx="434">
                  <c:v>319-74-2561</c:v>
                </c:pt>
                <c:pt idx="435">
                  <c:v>409-49-6995</c:v>
                </c:pt>
                <c:pt idx="436">
                  <c:v>144-51-6085</c:v>
                </c:pt>
                <c:pt idx="437">
                  <c:v>886-18-2897</c:v>
                </c:pt>
                <c:pt idx="438">
                  <c:v>286-01-5402</c:v>
                </c:pt>
                <c:pt idx="439">
                  <c:v>804-38-3935</c:v>
                </c:pt>
                <c:pt idx="440">
                  <c:v>689-16-9784</c:v>
                </c:pt>
                <c:pt idx="441">
                  <c:v>789-23-8625</c:v>
                </c:pt>
                <c:pt idx="442">
                  <c:v>593-65-1552</c:v>
                </c:pt>
                <c:pt idx="443">
                  <c:v>302-15-2162</c:v>
                </c:pt>
                <c:pt idx="444">
                  <c:v>458-41-1477</c:v>
                </c:pt>
                <c:pt idx="445">
                  <c:v>191-10-6171</c:v>
                </c:pt>
                <c:pt idx="446">
                  <c:v>235-46-8343</c:v>
                </c:pt>
                <c:pt idx="447">
                  <c:v>131-70-8179</c:v>
                </c:pt>
                <c:pt idx="448">
                  <c:v>430-02-3888</c:v>
                </c:pt>
                <c:pt idx="449">
                  <c:v>725-32-9708</c:v>
                </c:pt>
                <c:pt idx="450">
                  <c:v>824-88-3614</c:v>
                </c:pt>
                <c:pt idx="451">
                  <c:v>425-85-2085</c:v>
                </c:pt>
                <c:pt idx="452">
                  <c:v>400-80-4065</c:v>
                </c:pt>
                <c:pt idx="453">
                  <c:v>239-36-3640</c:v>
                </c:pt>
                <c:pt idx="454">
                  <c:v>316-01-3952</c:v>
                </c:pt>
                <c:pt idx="455">
                  <c:v>832-51-6761</c:v>
                </c:pt>
                <c:pt idx="456">
                  <c:v>597-78-7908</c:v>
                </c:pt>
                <c:pt idx="457">
                  <c:v>556-41-6224</c:v>
                </c:pt>
                <c:pt idx="458">
                  <c:v>882-40-4577</c:v>
                </c:pt>
                <c:pt idx="459">
                  <c:v>670-71-7306</c:v>
                </c:pt>
                <c:pt idx="460">
                  <c:v>343-61-3544</c:v>
                </c:pt>
                <c:pt idx="461">
                  <c:v>720-72-2436</c:v>
                </c:pt>
                <c:pt idx="462">
                  <c:v>549-59-1358</c:v>
                </c:pt>
                <c:pt idx="463">
                  <c:v>568-90-5112</c:v>
                </c:pt>
                <c:pt idx="464">
                  <c:v>562-12-5430</c:v>
                </c:pt>
                <c:pt idx="465">
                  <c:v>371-85-5789</c:v>
                </c:pt>
                <c:pt idx="466">
                  <c:v>380-94-4661</c:v>
                </c:pt>
                <c:pt idx="467">
                  <c:v>468-88-0009</c:v>
                </c:pt>
                <c:pt idx="468">
                  <c:v>641-96-3695</c:v>
                </c:pt>
                <c:pt idx="469">
                  <c:v>342-65-4817</c:v>
                </c:pt>
                <c:pt idx="470">
                  <c:v>440-59-5691</c:v>
                </c:pt>
                <c:pt idx="471">
                  <c:v>238-49-0436</c:v>
                </c:pt>
                <c:pt idx="472">
                  <c:v>211-05-0490</c:v>
                </c:pt>
                <c:pt idx="473">
                  <c:v>875-46-5808</c:v>
                </c:pt>
                <c:pt idx="474">
                  <c:v>448-34-8700</c:v>
                </c:pt>
                <c:pt idx="475">
                  <c:v>852-82-2749</c:v>
                </c:pt>
                <c:pt idx="476">
                  <c:v>539-21-7227</c:v>
                </c:pt>
                <c:pt idx="477">
                  <c:v>592-46-1692</c:v>
                </c:pt>
                <c:pt idx="478">
                  <c:v>235-06-8510</c:v>
                </c:pt>
                <c:pt idx="479">
                  <c:v>797-88-0493</c:v>
                </c:pt>
                <c:pt idx="480">
                  <c:v>470-32-9057</c:v>
                </c:pt>
                <c:pt idx="481">
                  <c:v>288-38-3758</c:v>
                </c:pt>
                <c:pt idx="482">
                  <c:v>449-16-6770</c:v>
                </c:pt>
                <c:pt idx="483">
                  <c:v>345-68-9016</c:v>
                </c:pt>
                <c:pt idx="484">
                  <c:v>382-25-8917</c:v>
                </c:pt>
                <c:pt idx="485">
                  <c:v>740-22-2500</c:v>
                </c:pt>
                <c:pt idx="486">
                  <c:v>307-85-2293</c:v>
                </c:pt>
                <c:pt idx="487">
                  <c:v>574-80-1489</c:v>
                </c:pt>
                <c:pt idx="488">
                  <c:v>217-58-1179</c:v>
                </c:pt>
                <c:pt idx="489">
                  <c:v>636-17-0325</c:v>
                </c:pt>
                <c:pt idx="490">
                  <c:v>712-39-0363</c:v>
                </c:pt>
                <c:pt idx="491">
                  <c:v>826-58-8051</c:v>
                </c:pt>
                <c:pt idx="492">
                  <c:v>740-11-5257</c:v>
                </c:pt>
                <c:pt idx="493">
                  <c:v>793-10-3222</c:v>
                </c:pt>
                <c:pt idx="494">
                  <c:v>864-24-7918</c:v>
                </c:pt>
                <c:pt idx="495">
                  <c:v>360-39-5055</c:v>
                </c:pt>
                <c:pt idx="496">
                  <c:v>866-05-7563</c:v>
                </c:pt>
                <c:pt idx="497">
                  <c:v>195-06-0432</c:v>
                </c:pt>
                <c:pt idx="498">
                  <c:v>565-67-6697</c:v>
                </c:pt>
                <c:pt idx="499">
                  <c:v>584-86-7256</c:v>
                </c:pt>
                <c:pt idx="500">
                  <c:v>324-41-6833</c:v>
                </c:pt>
                <c:pt idx="501">
                  <c:v>541-89-9860</c:v>
                </c:pt>
                <c:pt idx="502">
                  <c:v>458-61-0011</c:v>
                </c:pt>
                <c:pt idx="503">
                  <c:v>777-82-7220</c:v>
                </c:pt>
                <c:pt idx="504">
                  <c:v>133-77-3154</c:v>
                </c:pt>
                <c:pt idx="505">
                  <c:v>531-56-4728</c:v>
                </c:pt>
                <c:pt idx="506">
                  <c:v>307-83-9164</c:v>
                </c:pt>
                <c:pt idx="507">
                  <c:v>182-88-2763</c:v>
                </c:pt>
                <c:pt idx="508">
                  <c:v>124-31-1458</c:v>
                </c:pt>
                <c:pt idx="509">
                  <c:v>728-47-9078</c:v>
                </c:pt>
                <c:pt idx="510">
                  <c:v>110-05-6330</c:v>
                </c:pt>
                <c:pt idx="511">
                  <c:v>888-02-0338</c:v>
                </c:pt>
                <c:pt idx="512">
                  <c:v>190-59-3964</c:v>
                </c:pt>
                <c:pt idx="513">
                  <c:v>655-07-2265</c:v>
                </c:pt>
                <c:pt idx="514">
                  <c:v>365-64-0515</c:v>
                </c:pt>
                <c:pt idx="515">
                  <c:v>809-46-1866</c:v>
                </c:pt>
                <c:pt idx="516">
                  <c:v>284-34-9626</c:v>
                </c:pt>
                <c:pt idx="517">
                  <c:v>542-41-0513</c:v>
                </c:pt>
                <c:pt idx="518">
                  <c:v>857-67-9057</c:v>
                </c:pt>
                <c:pt idx="519">
                  <c:v>801-88-0346</c:v>
                </c:pt>
                <c:pt idx="520">
                  <c:v>149-14-0304</c:v>
                </c:pt>
                <c:pt idx="521">
                  <c:v>256-08-8343</c:v>
                </c:pt>
                <c:pt idx="522">
                  <c:v>880-35-0356</c:v>
                </c:pt>
                <c:pt idx="523">
                  <c:v>609-81-8548</c:v>
                </c:pt>
                <c:pt idx="524">
                  <c:v>151-27-8496</c:v>
                </c:pt>
                <c:pt idx="525">
                  <c:v>540-11-4336</c:v>
                </c:pt>
                <c:pt idx="526">
                  <c:v>848-62-7243</c:v>
                </c:pt>
                <c:pt idx="527">
                  <c:v>162-48-8011</c:v>
                </c:pt>
                <c:pt idx="528">
                  <c:v>447-15-7839</c:v>
                </c:pt>
                <c:pt idx="529">
                  <c:v>554-53-3790</c:v>
                </c:pt>
                <c:pt idx="530">
                  <c:v>787-87-2010</c:v>
                </c:pt>
                <c:pt idx="531">
                  <c:v>156-95-3964</c:v>
                </c:pt>
                <c:pt idx="532">
                  <c:v>755-12-3214</c:v>
                </c:pt>
                <c:pt idx="533">
                  <c:v>576-31-4774</c:v>
                </c:pt>
                <c:pt idx="534">
                  <c:v>526-86-8552</c:v>
                </c:pt>
                <c:pt idx="535">
                  <c:v>218-59-9410</c:v>
                </c:pt>
                <c:pt idx="536">
                  <c:v>695-28-6250</c:v>
                </c:pt>
                <c:pt idx="537">
                  <c:v>420-97-3340</c:v>
                </c:pt>
                <c:pt idx="538">
                  <c:v>209-61-0206</c:v>
                </c:pt>
                <c:pt idx="539">
                  <c:v>544-55-9589</c:v>
                </c:pt>
                <c:pt idx="540">
                  <c:v>226-71-3580</c:v>
                </c:pt>
                <c:pt idx="541">
                  <c:v>717-96-4189</c:v>
                </c:pt>
                <c:pt idx="542">
                  <c:v>716-39-1409</c:v>
                </c:pt>
                <c:pt idx="543">
                  <c:v>366-43-6862</c:v>
                </c:pt>
                <c:pt idx="544">
                  <c:v>365-16-4334</c:v>
                </c:pt>
                <c:pt idx="545">
                  <c:v>457-12-0244</c:v>
                </c:pt>
                <c:pt idx="546">
                  <c:v>704-20-4138</c:v>
                </c:pt>
                <c:pt idx="547">
                  <c:v>551-21-3069</c:v>
                </c:pt>
                <c:pt idx="548">
                  <c:v>749-24-1565</c:v>
                </c:pt>
                <c:pt idx="549">
                  <c:v>891-58-8335</c:v>
                </c:pt>
                <c:pt idx="550">
                  <c:v>777-67-2495</c:v>
                </c:pt>
                <c:pt idx="551">
                  <c:v>127-47-6963</c:v>
                </c:pt>
                <c:pt idx="552">
                  <c:v>354-39-5160</c:v>
                </c:pt>
                <c:pt idx="553">
                  <c:v>291-55-6563</c:v>
                </c:pt>
                <c:pt idx="554">
                  <c:v>649-11-3678</c:v>
                </c:pt>
                <c:pt idx="555">
                  <c:v>276-75-6884</c:v>
                </c:pt>
                <c:pt idx="556">
                  <c:v>439-54-7422</c:v>
                </c:pt>
                <c:pt idx="557">
                  <c:v>662-72-2873</c:v>
                </c:pt>
                <c:pt idx="558">
                  <c:v>730-61-8757</c:v>
                </c:pt>
                <c:pt idx="559">
                  <c:v>345-08-4992</c:v>
                </c:pt>
                <c:pt idx="560">
                  <c:v>301-81-8610</c:v>
                </c:pt>
                <c:pt idx="561">
                  <c:v>610-46-4100</c:v>
                </c:pt>
                <c:pt idx="562">
                  <c:v>639-76-1242</c:v>
                </c:pt>
                <c:pt idx="563">
                  <c:v>608-04-3797</c:v>
                </c:pt>
                <c:pt idx="564">
                  <c:v>305-03-2383</c:v>
                </c:pt>
                <c:pt idx="565">
                  <c:v>257-60-7754</c:v>
                </c:pt>
                <c:pt idx="566">
                  <c:v>437-53-3084</c:v>
                </c:pt>
                <c:pt idx="567">
                  <c:v>446-47-6729</c:v>
                </c:pt>
                <c:pt idx="568">
                  <c:v>471-41-2823</c:v>
                </c:pt>
                <c:pt idx="569">
                  <c:v>544-32-5024</c:v>
                </c:pt>
                <c:pt idx="570">
                  <c:v>831-64-0259</c:v>
                </c:pt>
                <c:pt idx="571">
                  <c:v>174-36-3675</c:v>
                </c:pt>
                <c:pt idx="572">
                  <c:v>514-37-2845</c:v>
                </c:pt>
                <c:pt idx="573">
                  <c:v>868-81-1752</c:v>
                </c:pt>
                <c:pt idx="574">
                  <c:v>438-01-4015</c:v>
                </c:pt>
                <c:pt idx="575">
                  <c:v>191-29-0321</c:v>
                </c:pt>
                <c:pt idx="576">
                  <c:v>714-02-3114</c:v>
                </c:pt>
                <c:pt idx="577">
                  <c:v>409-33-9708</c:v>
                </c:pt>
                <c:pt idx="578">
                  <c:v>521-18-7827</c:v>
                </c:pt>
                <c:pt idx="579">
                  <c:v>510-09-5628</c:v>
                </c:pt>
                <c:pt idx="580">
                  <c:v>502-05-1910</c:v>
                </c:pt>
                <c:pt idx="581">
                  <c:v>558-80-4082</c:v>
                </c:pt>
                <c:pt idx="582">
                  <c:v>518-17-2983</c:v>
                </c:pt>
                <c:pt idx="583">
                  <c:v>174-75-0888</c:v>
                </c:pt>
                <c:pt idx="584">
                  <c:v>126-54-1082</c:v>
                </c:pt>
                <c:pt idx="585">
                  <c:v>254-31-0042</c:v>
                </c:pt>
                <c:pt idx="586">
                  <c:v>726-29-6793</c:v>
                </c:pt>
                <c:pt idx="587">
                  <c:v>595-11-5460</c:v>
                </c:pt>
                <c:pt idx="588">
                  <c:v>288-62-1085</c:v>
                </c:pt>
                <c:pt idx="589">
                  <c:v>565-17-3836</c:v>
                </c:pt>
                <c:pt idx="590">
                  <c:v>565-80-5980</c:v>
                </c:pt>
                <c:pt idx="591">
                  <c:v>375-72-3056</c:v>
                </c:pt>
                <c:pt idx="592">
                  <c:v>250-17-5703</c:v>
                </c:pt>
                <c:pt idx="593">
                  <c:v>642-61-4706</c:v>
                </c:pt>
                <c:pt idx="594">
                  <c:v>282-35-2475</c:v>
                </c:pt>
                <c:pt idx="595">
                  <c:v>142-72-4741</c:v>
                </c:pt>
                <c:pt idx="596">
                  <c:v>618-34-8551</c:v>
                </c:pt>
                <c:pt idx="597">
                  <c:v>645-78-8093</c:v>
                </c:pt>
                <c:pt idx="598">
                  <c:v>339-18-7061</c:v>
                </c:pt>
                <c:pt idx="599">
                  <c:v>732-04-5373</c:v>
                </c:pt>
                <c:pt idx="600">
                  <c:v>674-15-9296</c:v>
                </c:pt>
                <c:pt idx="601">
                  <c:v>651-61-0874</c:v>
                </c:pt>
                <c:pt idx="602">
                  <c:v>258-69-7810</c:v>
                </c:pt>
                <c:pt idx="603">
                  <c:v>509-10-0516</c:v>
                </c:pt>
                <c:pt idx="604">
                  <c:v>201-86-2184</c:v>
                </c:pt>
                <c:pt idx="605">
                  <c:v>120-06-4233</c:v>
                </c:pt>
                <c:pt idx="606">
                  <c:v>531-80-1784</c:v>
                </c:pt>
                <c:pt idx="607">
                  <c:v>750-57-9686</c:v>
                </c:pt>
                <c:pt idx="608">
                  <c:v>704-10-4056</c:v>
                </c:pt>
                <c:pt idx="609">
                  <c:v>585-03-5943</c:v>
                </c:pt>
                <c:pt idx="610">
                  <c:v>727-46-3608</c:v>
                </c:pt>
                <c:pt idx="611">
                  <c:v>381-20-0914</c:v>
                </c:pt>
                <c:pt idx="612">
                  <c:v>373-88-1424</c:v>
                </c:pt>
                <c:pt idx="613">
                  <c:v>418-05-0656</c:v>
                </c:pt>
                <c:pt idx="614">
                  <c:v>258-92-7466</c:v>
                </c:pt>
                <c:pt idx="615">
                  <c:v>175-54-2529</c:v>
                </c:pt>
                <c:pt idx="616">
                  <c:v>745-71-3520</c:v>
                </c:pt>
                <c:pt idx="617">
                  <c:v>787-15-1757</c:v>
                </c:pt>
                <c:pt idx="618">
                  <c:v>189-17-4241</c:v>
                </c:pt>
                <c:pt idx="619">
                  <c:v>271-77-8740</c:v>
                </c:pt>
                <c:pt idx="620">
                  <c:v>690-01-6631</c:v>
                </c:pt>
                <c:pt idx="621">
                  <c:v>629-42-4133</c:v>
                </c:pt>
                <c:pt idx="622">
                  <c:v>746-68-6593</c:v>
                </c:pt>
                <c:pt idx="623">
                  <c:v>706-36-6154</c:v>
                </c:pt>
                <c:pt idx="624">
                  <c:v>807-14-7833</c:v>
                </c:pt>
                <c:pt idx="625">
                  <c:v>873-14-6353</c:v>
                </c:pt>
                <c:pt idx="626">
                  <c:v>779-42-2410</c:v>
                </c:pt>
                <c:pt idx="627">
                  <c:v>346-12-3257</c:v>
                </c:pt>
                <c:pt idx="628">
                  <c:v>636-48-8204</c:v>
                </c:pt>
                <c:pt idx="629">
                  <c:v>214-30-2776</c:v>
                </c:pt>
                <c:pt idx="630">
                  <c:v>744-82-9138</c:v>
                </c:pt>
                <c:pt idx="631">
                  <c:v>790-29-1172</c:v>
                </c:pt>
                <c:pt idx="632">
                  <c:v>834-45-5519</c:v>
                </c:pt>
                <c:pt idx="633">
                  <c:v>747-58-7183</c:v>
                </c:pt>
                <c:pt idx="634">
                  <c:v>788-07-8452</c:v>
                </c:pt>
                <c:pt idx="635">
                  <c:v>770-42-8960</c:v>
                </c:pt>
                <c:pt idx="636">
                  <c:v>859-97-6048</c:v>
                </c:pt>
                <c:pt idx="637">
                  <c:v>635-28-5728</c:v>
                </c:pt>
                <c:pt idx="638">
                  <c:v>589-02-8023</c:v>
                </c:pt>
                <c:pt idx="639">
                  <c:v>242-11-3142</c:v>
                </c:pt>
                <c:pt idx="640">
                  <c:v>733-33-4967</c:v>
                </c:pt>
                <c:pt idx="641">
                  <c:v>442-44-6497</c:v>
                </c:pt>
                <c:pt idx="642">
                  <c:v>756-93-1854</c:v>
                </c:pt>
                <c:pt idx="643">
                  <c:v>548-48-3156</c:v>
                </c:pt>
                <c:pt idx="644">
                  <c:v>485-30-8700</c:v>
                </c:pt>
                <c:pt idx="645">
                  <c:v>699-01-4164</c:v>
                </c:pt>
                <c:pt idx="646">
                  <c:v>272-27-9238</c:v>
                </c:pt>
                <c:pt idx="647">
                  <c:v>692-92-5582</c:v>
                </c:pt>
                <c:pt idx="648">
                  <c:v>628-34-3388</c:v>
                </c:pt>
                <c:pt idx="649">
                  <c:v>329-62-1586</c:v>
                </c:pt>
                <c:pt idx="650">
                  <c:v>848-42-2560</c:v>
                </c:pt>
                <c:pt idx="651">
                  <c:v>831-07-6050</c:v>
                </c:pt>
                <c:pt idx="652">
                  <c:v>289-65-5721</c:v>
                </c:pt>
                <c:pt idx="653">
                  <c:v>870-54-3162</c:v>
                </c:pt>
                <c:pt idx="654">
                  <c:v>340-21-9136</c:v>
                </c:pt>
                <c:pt idx="655">
                  <c:v>856-66-2701</c:v>
                </c:pt>
                <c:pt idx="656">
                  <c:v>518-71-6847</c:v>
                </c:pt>
                <c:pt idx="657">
                  <c:v>186-71-5196</c:v>
                </c:pt>
                <c:pt idx="658">
                  <c:v>877-22-3308</c:v>
                </c:pt>
                <c:pt idx="659">
                  <c:v>414-12-7047</c:v>
                </c:pt>
                <c:pt idx="660">
                  <c:v>865-92-6136</c:v>
                </c:pt>
                <c:pt idx="661">
                  <c:v>199-75-8169</c:v>
                </c:pt>
                <c:pt idx="662">
                  <c:v>867-47-1948</c:v>
                </c:pt>
                <c:pt idx="663">
                  <c:v>135-13-8269</c:v>
                </c:pt>
                <c:pt idx="664">
                  <c:v>139-52-2867</c:v>
                </c:pt>
                <c:pt idx="665">
                  <c:v>665-63-9737</c:v>
                </c:pt>
                <c:pt idx="666">
                  <c:v>278-86-2735</c:v>
                </c:pt>
                <c:pt idx="667">
                  <c:v>286-62-6248</c:v>
                </c:pt>
                <c:pt idx="668">
                  <c:v>152-68-2907</c:v>
                </c:pt>
                <c:pt idx="669">
                  <c:v>497-36-0989</c:v>
                </c:pt>
                <c:pt idx="670">
                  <c:v>729-09-9681</c:v>
                </c:pt>
                <c:pt idx="671">
                  <c:v>701-23-5550</c:v>
                </c:pt>
                <c:pt idx="672">
                  <c:v>851-28-6367</c:v>
                </c:pt>
                <c:pt idx="673">
                  <c:v>480-63-2856</c:v>
                </c:pt>
                <c:pt idx="674">
                  <c:v>873-51-0671</c:v>
                </c:pt>
                <c:pt idx="675">
                  <c:v>655-85-5130</c:v>
                </c:pt>
                <c:pt idx="676">
                  <c:v>423-80-0988</c:v>
                </c:pt>
                <c:pt idx="677">
                  <c:v>287-83-1405</c:v>
                </c:pt>
                <c:pt idx="678">
                  <c:v>795-49-7276</c:v>
                </c:pt>
                <c:pt idx="679">
                  <c:v>583-72-1480</c:v>
                </c:pt>
                <c:pt idx="680">
                  <c:v>767-54-1907</c:v>
                </c:pt>
                <c:pt idx="681">
                  <c:v>437-58-8131</c:v>
                </c:pt>
                <c:pt idx="682">
                  <c:v>236-27-1144</c:v>
                </c:pt>
                <c:pt idx="683">
                  <c:v>173-57-2300</c:v>
                </c:pt>
                <c:pt idx="684">
                  <c:v>510-95-6347</c:v>
                </c:pt>
                <c:pt idx="685">
                  <c:v>387-49-4215</c:v>
                </c:pt>
                <c:pt idx="686">
                  <c:v>340-66-0321</c:v>
                </c:pt>
                <c:pt idx="687">
                  <c:v>355-34-6244</c:v>
                </c:pt>
                <c:pt idx="688">
                  <c:v>120-54-2248</c:v>
                </c:pt>
                <c:pt idx="689">
                  <c:v>378-07-7001</c:v>
                </c:pt>
                <c:pt idx="690">
                  <c:v>198-66-9832</c:v>
                </c:pt>
                <c:pt idx="691">
                  <c:v>613-59-9758</c:v>
                </c:pt>
                <c:pt idx="692">
                  <c:v>373-14-0504</c:v>
                </c:pt>
                <c:pt idx="693">
                  <c:v>633-09-3463</c:v>
                </c:pt>
                <c:pt idx="694">
                  <c:v>527-09-6272</c:v>
                </c:pt>
                <c:pt idx="695">
                  <c:v>715-20-1673</c:v>
                </c:pt>
                <c:pt idx="696">
                  <c:v>808-65-0703</c:v>
                </c:pt>
                <c:pt idx="697">
                  <c:v>892-05-6689</c:v>
                </c:pt>
                <c:pt idx="698">
                  <c:v>459-50-7686</c:v>
                </c:pt>
                <c:pt idx="699">
                  <c:v>334-64-2006</c:v>
                </c:pt>
                <c:pt idx="700">
                  <c:v>423-64-4619</c:v>
                </c:pt>
                <c:pt idx="701">
                  <c:v>816-72-8853</c:v>
                </c:pt>
                <c:pt idx="702">
                  <c:v>695-51-0018</c:v>
                </c:pt>
                <c:pt idx="703">
                  <c:v>656-16-1063</c:v>
                </c:pt>
                <c:pt idx="704">
                  <c:v>207-73-1363</c:v>
                </c:pt>
                <c:pt idx="705">
                  <c:v>620-02-2046</c:v>
                </c:pt>
                <c:pt idx="706">
                  <c:v>181-94-6432</c:v>
                </c:pt>
                <c:pt idx="707">
                  <c:v>595-94-9924</c:v>
                </c:pt>
                <c:pt idx="708">
                  <c:v>510-79-0415</c:v>
                </c:pt>
                <c:pt idx="709">
                  <c:v>286-75-7818</c:v>
                </c:pt>
                <c:pt idx="710">
                  <c:v>751-15-6198</c:v>
                </c:pt>
                <c:pt idx="711">
                  <c:v>453-12-7053</c:v>
                </c:pt>
                <c:pt idx="712">
                  <c:v>734-91-1155</c:v>
                </c:pt>
                <c:pt idx="713">
                  <c:v>585-86-8361</c:v>
                </c:pt>
                <c:pt idx="714">
                  <c:v>788-21-5741</c:v>
                </c:pt>
                <c:pt idx="715">
                  <c:v>134-75-2619</c:v>
                </c:pt>
                <c:pt idx="716">
                  <c:v>400-45-1220</c:v>
                </c:pt>
                <c:pt idx="717">
                  <c:v>150-89-8043</c:v>
                </c:pt>
                <c:pt idx="718">
                  <c:v>301-11-9629</c:v>
                </c:pt>
                <c:pt idx="719">
                  <c:v>399-69-4630</c:v>
                </c:pt>
                <c:pt idx="720">
                  <c:v>776-68-1096</c:v>
                </c:pt>
                <c:pt idx="721">
                  <c:v>744-09-5786</c:v>
                </c:pt>
                <c:pt idx="722">
                  <c:v>700-81-1757</c:v>
                </c:pt>
                <c:pt idx="723">
                  <c:v>200-16-5952</c:v>
                </c:pt>
                <c:pt idx="724">
                  <c:v>110-48-7033</c:v>
                </c:pt>
                <c:pt idx="725">
                  <c:v>767-97-4650</c:v>
                </c:pt>
                <c:pt idx="726">
                  <c:v>746-54-5508</c:v>
                </c:pt>
                <c:pt idx="727">
                  <c:v>151-16-1484</c:v>
                </c:pt>
                <c:pt idx="728">
                  <c:v>322-02-2271</c:v>
                </c:pt>
                <c:pt idx="729">
                  <c:v>596-42-3999</c:v>
                </c:pt>
                <c:pt idx="730">
                  <c:v>592-34-6155</c:v>
                </c:pt>
                <c:pt idx="731">
                  <c:v>830-58-2383</c:v>
                </c:pt>
                <c:pt idx="732">
                  <c:v>556-97-7101</c:v>
                </c:pt>
                <c:pt idx="733">
                  <c:v>102-06-2002</c:v>
                </c:pt>
                <c:pt idx="734">
                  <c:v>133-14-7229</c:v>
                </c:pt>
                <c:pt idx="735">
                  <c:v>101-81-4070</c:v>
                </c:pt>
                <c:pt idx="736">
                  <c:v>760-27-5490</c:v>
                </c:pt>
                <c:pt idx="737">
                  <c:v>268-20-3585</c:v>
                </c:pt>
                <c:pt idx="738">
                  <c:v>560-30-5617</c:v>
                </c:pt>
                <c:pt idx="739">
                  <c:v>760-53-9233</c:v>
                </c:pt>
                <c:pt idx="740">
                  <c:v>760-54-1821</c:v>
                </c:pt>
                <c:pt idx="741">
                  <c:v>261-12-8671</c:v>
                </c:pt>
                <c:pt idx="742">
                  <c:v>816-57-2053</c:v>
                </c:pt>
                <c:pt idx="743">
                  <c:v>148-82-2527</c:v>
                </c:pt>
                <c:pt idx="744">
                  <c:v>842-29-4695</c:v>
                </c:pt>
                <c:pt idx="745">
                  <c:v>503-21-4385</c:v>
                </c:pt>
                <c:pt idx="746">
                  <c:v>339-38-9982</c:v>
                </c:pt>
                <c:pt idx="747">
                  <c:v>396-90-2219</c:v>
                </c:pt>
                <c:pt idx="748">
                  <c:v>448-81-5016</c:v>
                </c:pt>
                <c:pt idx="749">
                  <c:v>372-26-1506</c:v>
                </c:pt>
                <c:pt idx="750">
                  <c:v>583-41-4548</c:v>
                </c:pt>
                <c:pt idx="751">
                  <c:v>545-07-8534</c:v>
                </c:pt>
                <c:pt idx="752">
                  <c:v>745-74-0715</c:v>
                </c:pt>
                <c:pt idx="753">
                  <c:v>266-76-6436</c:v>
                </c:pt>
                <c:pt idx="754">
                  <c:v>349-97-8902</c:v>
                </c:pt>
                <c:pt idx="755">
                  <c:v>727-75-6477</c:v>
                </c:pt>
                <c:pt idx="756">
                  <c:v>606-80-4905</c:v>
                </c:pt>
                <c:pt idx="757">
                  <c:v>848-07-1692</c:v>
                </c:pt>
                <c:pt idx="758">
                  <c:v>669-54-1719</c:v>
                </c:pt>
                <c:pt idx="759">
                  <c:v>748-45-2862</c:v>
                </c:pt>
                <c:pt idx="760">
                  <c:v>243-47-2663</c:v>
                </c:pt>
                <c:pt idx="761">
                  <c:v>356-44-8813</c:v>
                </c:pt>
                <c:pt idx="762">
                  <c:v>554-53-8700</c:v>
                </c:pt>
                <c:pt idx="763">
                  <c:v>794-32-2436</c:v>
                </c:pt>
                <c:pt idx="764">
                  <c:v>487-79-6868</c:v>
                </c:pt>
                <c:pt idx="765">
                  <c:v>291-32-1427</c:v>
                </c:pt>
                <c:pt idx="766">
                  <c:v>642-32-2990</c:v>
                </c:pt>
                <c:pt idx="767">
                  <c:v>182-52-7000</c:v>
                </c:pt>
                <c:pt idx="768">
                  <c:v>378-24-2715</c:v>
                </c:pt>
                <c:pt idx="769">
                  <c:v>821-14-9046</c:v>
                </c:pt>
                <c:pt idx="770">
                  <c:v>132-23-6451</c:v>
                </c:pt>
                <c:pt idx="771">
                  <c:v>641-43-2399</c:v>
                </c:pt>
                <c:pt idx="772">
                  <c:v>529-56-3974</c:v>
                </c:pt>
                <c:pt idx="773">
                  <c:v>756-01-7507</c:v>
                </c:pt>
                <c:pt idx="774">
                  <c:v>152-03-4217</c:v>
                </c:pt>
                <c:pt idx="775">
                  <c:v>176-78-1170</c:v>
                </c:pt>
                <c:pt idx="776">
                  <c:v>883-69-1285</c:v>
                </c:pt>
                <c:pt idx="777">
                  <c:v>250-81-7186</c:v>
                </c:pt>
                <c:pt idx="778">
                  <c:v>214-17-6927</c:v>
                </c:pt>
                <c:pt idx="779">
                  <c:v>233-34-0817</c:v>
                </c:pt>
                <c:pt idx="780">
                  <c:v>634-97-8956</c:v>
                </c:pt>
                <c:pt idx="781">
                  <c:v>181-82-6255</c:v>
                </c:pt>
                <c:pt idx="782">
                  <c:v>241-96-5076</c:v>
                </c:pt>
                <c:pt idx="783">
                  <c:v>401-18-8016</c:v>
                </c:pt>
                <c:pt idx="784">
                  <c:v>643-38-7867</c:v>
                </c:pt>
                <c:pt idx="785">
                  <c:v>137-74-8729</c:v>
                </c:pt>
                <c:pt idx="786">
                  <c:v>594-34-4444</c:v>
                </c:pt>
                <c:pt idx="787">
                  <c:v>176-64-7711</c:v>
                </c:pt>
                <c:pt idx="788">
                  <c:v>761-49-0439</c:v>
                </c:pt>
                <c:pt idx="789">
                  <c:v>268-03-6164</c:v>
                </c:pt>
                <c:pt idx="790">
                  <c:v>602-80-9671</c:v>
                </c:pt>
                <c:pt idx="791">
                  <c:v>186-43-8965</c:v>
                </c:pt>
                <c:pt idx="792">
                  <c:v>674-56-6360</c:v>
                </c:pt>
                <c:pt idx="793">
                  <c:v>290-68-2984</c:v>
                </c:pt>
                <c:pt idx="794">
                  <c:v>343-75-9322</c:v>
                </c:pt>
                <c:pt idx="795">
                  <c:v>182-69-8360</c:v>
                </c:pt>
                <c:pt idx="796">
                  <c:v>875-31-8302</c:v>
                </c:pt>
                <c:pt idx="797">
                  <c:v>434-35-9162</c:v>
                </c:pt>
                <c:pt idx="798">
                  <c:v>702-72-0487</c:v>
                </c:pt>
                <c:pt idx="799">
                  <c:v>737-88-5876</c:v>
                </c:pt>
                <c:pt idx="800">
                  <c:v>359-94-5395</c:v>
                </c:pt>
                <c:pt idx="801">
                  <c:v>460-35-4390</c:v>
                </c:pt>
                <c:pt idx="802">
                  <c:v>256-58-3609</c:v>
                </c:pt>
                <c:pt idx="803">
                  <c:v>436-54-4512</c:v>
                </c:pt>
                <c:pt idx="804">
                  <c:v>372-94-8041</c:v>
                </c:pt>
                <c:pt idx="805">
                  <c:v>598-06-7312</c:v>
                </c:pt>
                <c:pt idx="806">
                  <c:v>528-14-9470</c:v>
                </c:pt>
                <c:pt idx="807">
                  <c:v>573-58-9734</c:v>
                </c:pt>
                <c:pt idx="808">
                  <c:v>512-91-0811</c:v>
                </c:pt>
                <c:pt idx="809">
                  <c:v>604-70-6476</c:v>
                </c:pt>
                <c:pt idx="810">
                  <c:v>478-06-7835</c:v>
                </c:pt>
                <c:pt idx="811">
                  <c:v>247-11-2470</c:v>
                </c:pt>
                <c:pt idx="812">
                  <c:v>210-30-7976</c:v>
                </c:pt>
                <c:pt idx="813">
                  <c:v>394-43-4238</c:v>
                </c:pt>
                <c:pt idx="814">
                  <c:v>106-35-6779</c:v>
                </c:pt>
                <c:pt idx="815">
                  <c:v>779-06-0012</c:v>
                </c:pt>
                <c:pt idx="816">
                  <c:v>511-54-3087</c:v>
                </c:pt>
                <c:pt idx="817">
                  <c:v>321-49-7382</c:v>
                </c:pt>
                <c:pt idx="818">
                  <c:v>364-33-8584</c:v>
                </c:pt>
                <c:pt idx="819">
                  <c:v>569-76-2760</c:v>
                </c:pt>
                <c:pt idx="820">
                  <c:v>325-89-4209</c:v>
                </c:pt>
                <c:pt idx="821">
                  <c:v>313-66-9943</c:v>
                </c:pt>
                <c:pt idx="822">
                  <c:v>848-24-9445</c:v>
                </c:pt>
                <c:pt idx="823">
                  <c:v>450-28-2866</c:v>
                </c:pt>
                <c:pt idx="824">
                  <c:v>211-30-9270</c:v>
                </c:pt>
                <c:pt idx="825">
                  <c:v>280-35-5823</c:v>
                </c:pt>
                <c:pt idx="826">
                  <c:v>574-57-9721</c:v>
                </c:pt>
                <c:pt idx="827">
                  <c:v>213-72-6612</c:v>
                </c:pt>
                <c:pt idx="828">
                  <c:v>586-25-0848</c:v>
                </c:pt>
                <c:pt idx="829">
                  <c:v>848-95-6252</c:v>
                </c:pt>
                <c:pt idx="830">
                  <c:v>565-91-4567</c:v>
                </c:pt>
                <c:pt idx="831">
                  <c:v>451-73-2711</c:v>
                </c:pt>
                <c:pt idx="832">
                  <c:v>237-44-6163</c:v>
                </c:pt>
                <c:pt idx="833">
                  <c:v>784-08-0310</c:v>
                </c:pt>
                <c:pt idx="834">
                  <c:v>187-83-5490</c:v>
                </c:pt>
                <c:pt idx="835">
                  <c:v>219-61-4139</c:v>
                </c:pt>
                <c:pt idx="836">
                  <c:v>453-63-6187</c:v>
                </c:pt>
                <c:pt idx="837">
                  <c:v>388-76-2555</c:v>
                </c:pt>
                <c:pt idx="838">
                  <c:v>390-31-6381</c:v>
                </c:pt>
                <c:pt idx="839">
                  <c:v>186-09-3669</c:v>
                </c:pt>
                <c:pt idx="840">
                  <c:v>115-38-7388</c:v>
                </c:pt>
                <c:pt idx="841">
                  <c:v>679-22-6530</c:v>
                </c:pt>
                <c:pt idx="842">
                  <c:v>225-98-1496</c:v>
                </c:pt>
                <c:pt idx="843">
                  <c:v>284-54-4231</c:v>
                </c:pt>
                <c:pt idx="844">
                  <c:v>173-50-1108</c:v>
                </c:pt>
                <c:pt idx="845">
                  <c:v>865-41-9075</c:v>
                </c:pt>
                <c:pt idx="846">
                  <c:v>319-50-3348</c:v>
                </c:pt>
                <c:pt idx="847">
                  <c:v>885-17-6250</c:v>
                </c:pt>
                <c:pt idx="848">
                  <c:v>512-98-1403</c:v>
                </c:pt>
                <c:pt idx="849">
                  <c:v>860-73-6466</c:v>
                </c:pt>
                <c:pt idx="850">
                  <c:v>636-98-3364</c:v>
                </c:pt>
                <c:pt idx="851">
                  <c:v>696-90-2548</c:v>
                </c:pt>
                <c:pt idx="852">
                  <c:v>445-30-9252</c:v>
                </c:pt>
                <c:pt idx="853">
                  <c:v>563-36-9814</c:v>
                </c:pt>
                <c:pt idx="854">
                  <c:v>172-42-8274</c:v>
                </c:pt>
                <c:pt idx="855">
                  <c:v>226-31-3081</c:v>
                </c:pt>
                <c:pt idx="856">
                  <c:v>343-87-0864</c:v>
                </c:pt>
                <c:pt idx="857">
                  <c:v>525-88-7307</c:v>
                </c:pt>
                <c:pt idx="858">
                  <c:v>546-80-2899</c:v>
                </c:pt>
                <c:pt idx="859">
                  <c:v>578-80-7669</c:v>
                </c:pt>
                <c:pt idx="860">
                  <c:v>593-95-4461</c:v>
                </c:pt>
                <c:pt idx="861">
                  <c:v>871-39-9221</c:v>
                </c:pt>
                <c:pt idx="862">
                  <c:v>556-86-3144</c:v>
                </c:pt>
                <c:pt idx="863">
                  <c:v>285-68-5083</c:v>
                </c:pt>
                <c:pt idx="864">
                  <c:v>843-73-4724</c:v>
                </c:pt>
                <c:pt idx="865">
                  <c:v>400-60-7251</c:v>
                </c:pt>
                <c:pt idx="866">
                  <c:v>277-63-2961</c:v>
                </c:pt>
                <c:pt idx="867">
                  <c:v>339-12-4827</c:v>
                </c:pt>
                <c:pt idx="868">
                  <c:v>835-16-0096</c:v>
                </c:pt>
                <c:pt idx="869">
                  <c:v>585-90-0249</c:v>
                </c:pt>
                <c:pt idx="870">
                  <c:v>227-50-3718</c:v>
                </c:pt>
                <c:pt idx="871">
                  <c:v>631-34-1880</c:v>
                </c:pt>
                <c:pt idx="872">
                  <c:v>316-68-6352</c:v>
                </c:pt>
                <c:pt idx="873">
                  <c:v>665-32-9167</c:v>
                </c:pt>
                <c:pt idx="874">
                  <c:v>359-90-3665</c:v>
                </c:pt>
                <c:pt idx="875">
                  <c:v>279-74-2924</c:v>
                </c:pt>
                <c:pt idx="876">
                  <c:v>441-94-7118</c:v>
                </c:pt>
                <c:pt idx="877">
                  <c:v>190-14-3147</c:v>
                </c:pt>
                <c:pt idx="878">
                  <c:v>616-24-2851</c:v>
                </c:pt>
                <c:pt idx="879">
                  <c:v>841-18-8232</c:v>
                </c:pt>
                <c:pt idx="880">
                  <c:v>870-76-1733</c:v>
                </c:pt>
                <c:pt idx="881">
                  <c:v>239-48-4278</c:v>
                </c:pt>
                <c:pt idx="882">
                  <c:v>333-23-2632</c:v>
                </c:pt>
                <c:pt idx="883">
                  <c:v>220-28-1851</c:v>
                </c:pt>
                <c:pt idx="884">
                  <c:v>686-41-0932</c:v>
                </c:pt>
                <c:pt idx="885">
                  <c:v>162-65-8559</c:v>
                </c:pt>
                <c:pt idx="886">
                  <c:v>732-67-5346</c:v>
                </c:pt>
                <c:pt idx="887">
                  <c:v>886-54-6089</c:v>
                </c:pt>
                <c:pt idx="888">
                  <c:v>549-96-4200</c:v>
                </c:pt>
                <c:pt idx="889">
                  <c:v>232-16-2483</c:v>
                </c:pt>
                <c:pt idx="890">
                  <c:v>151-33-7434</c:v>
                </c:pt>
                <c:pt idx="891">
                  <c:v>838-78-4295</c:v>
                </c:pt>
                <c:pt idx="892">
                  <c:v>794-42-3736</c:v>
                </c:pt>
                <c:pt idx="893">
                  <c:v>273-16-6619</c:v>
                </c:pt>
                <c:pt idx="894">
                  <c:v>366-93-0948</c:v>
                </c:pt>
                <c:pt idx="895">
                  <c:v>346-84-3103</c:v>
                </c:pt>
                <c:pt idx="896">
                  <c:v>347-56-2442</c:v>
                </c:pt>
                <c:pt idx="897">
                  <c:v>821-07-3596</c:v>
                </c:pt>
                <c:pt idx="898">
                  <c:v>305-89-2768</c:v>
                </c:pt>
                <c:pt idx="899">
                  <c:v>881-41-7302</c:v>
                </c:pt>
                <c:pt idx="900">
                  <c:v>275-28-0149</c:v>
                </c:pt>
                <c:pt idx="901">
                  <c:v>428-83-5800</c:v>
                </c:pt>
                <c:pt idx="902">
                  <c:v>650-98-6268</c:v>
                </c:pt>
                <c:pt idx="903">
                  <c:v>278-97-7759</c:v>
                </c:pt>
                <c:pt idx="904">
                  <c:v>652-49-6720</c:v>
                </c:pt>
                <c:pt idx="905">
                  <c:v>443-60-9639</c:v>
                </c:pt>
                <c:pt idx="906">
                  <c:v>291-59-1384</c:v>
                </c:pt>
                <c:pt idx="907">
                  <c:v>273-84-2164</c:v>
                </c:pt>
                <c:pt idx="908">
                  <c:v>389-25-3394</c:v>
                </c:pt>
                <c:pt idx="909">
                  <c:v>351-62-0822</c:v>
                </c:pt>
                <c:pt idx="910">
                  <c:v>584-66-4073</c:v>
                </c:pt>
                <c:pt idx="911">
                  <c:v>491-38-3499</c:v>
                </c:pt>
                <c:pt idx="912">
                  <c:v>226-34-0034</c:v>
                </c:pt>
                <c:pt idx="913">
                  <c:v>790-38-4466</c:v>
                </c:pt>
                <c:pt idx="914">
                  <c:v>154-74-7179</c:v>
                </c:pt>
                <c:pt idx="915">
                  <c:v>605-83-1050</c:v>
                </c:pt>
                <c:pt idx="916">
                  <c:v>895-66-0685</c:v>
                </c:pt>
                <c:pt idx="917">
                  <c:v>676-10-2200</c:v>
                </c:pt>
                <c:pt idx="918">
                  <c:v>238-45-6950</c:v>
                </c:pt>
                <c:pt idx="919">
                  <c:v>587-73-4862</c:v>
                </c:pt>
                <c:pt idx="920">
                  <c:v>462-78-5240</c:v>
                </c:pt>
                <c:pt idx="921">
                  <c:v>664-14-2882</c:v>
                </c:pt>
                <c:pt idx="922">
                  <c:v>471-06-8611</c:v>
                </c:pt>
                <c:pt idx="923">
                  <c:v>807-34-3742</c:v>
                </c:pt>
                <c:pt idx="924">
                  <c:v>885-56-0389</c:v>
                </c:pt>
                <c:pt idx="925">
                  <c:v>413-20-6708</c:v>
                </c:pt>
                <c:pt idx="926">
                  <c:v>659-65-8956</c:v>
                </c:pt>
                <c:pt idx="927">
                  <c:v>516-77-6464</c:v>
                </c:pt>
                <c:pt idx="928">
                  <c:v>825-94-5922</c:v>
                </c:pt>
                <c:pt idx="929">
                  <c:v>163-56-7055</c:v>
                </c:pt>
                <c:pt idx="930">
                  <c:v>735-06-4124</c:v>
                </c:pt>
                <c:pt idx="931">
                  <c:v>837-55-7229</c:v>
                </c:pt>
                <c:pt idx="932">
                  <c:v>605-03-2706</c:v>
                </c:pt>
                <c:pt idx="933">
                  <c:v>169-52-4504</c:v>
                </c:pt>
                <c:pt idx="934">
                  <c:v>442-48-3607</c:v>
                </c:pt>
                <c:pt idx="935">
                  <c:v>651-96-5970</c:v>
                </c:pt>
                <c:pt idx="936">
                  <c:v>318-81-2368</c:v>
                </c:pt>
                <c:pt idx="937">
                  <c:v>560-49-6611</c:v>
                </c:pt>
                <c:pt idx="938">
                  <c:v>470-31-3286</c:v>
                </c:pt>
                <c:pt idx="939">
                  <c:v>569-71-4390</c:v>
                </c:pt>
                <c:pt idx="940">
                  <c:v>105-10-6182</c:v>
                </c:pt>
                <c:pt idx="941">
                  <c:v>722-13-2115</c:v>
                </c:pt>
                <c:pt idx="942">
                  <c:v>504-35-8843</c:v>
                </c:pt>
                <c:pt idx="943">
                  <c:v>687-15-1097</c:v>
                </c:pt>
                <c:pt idx="944">
                  <c:v>324-92-3863</c:v>
                </c:pt>
                <c:pt idx="945">
                  <c:v>233-67-5758</c:v>
                </c:pt>
                <c:pt idx="946">
                  <c:v>608-05-3804</c:v>
                </c:pt>
                <c:pt idx="947">
                  <c:v>528-87-5606</c:v>
                </c:pt>
                <c:pt idx="948">
                  <c:v>622-20-1945</c:v>
                </c:pt>
                <c:pt idx="949">
                  <c:v>449-27-2918</c:v>
                </c:pt>
                <c:pt idx="950">
                  <c:v>573-10-3877</c:v>
                </c:pt>
                <c:pt idx="951">
                  <c:v>575-67-1508</c:v>
                </c:pt>
                <c:pt idx="952">
                  <c:v>390-17-5806</c:v>
                </c:pt>
                <c:pt idx="953">
                  <c:v>523-38-0215</c:v>
                </c:pt>
                <c:pt idx="954">
                  <c:v>729-46-7422</c:v>
                </c:pt>
                <c:pt idx="955">
                  <c:v>482-17-1179</c:v>
                </c:pt>
                <c:pt idx="956">
                  <c:v>320-85-2052</c:v>
                </c:pt>
                <c:pt idx="957">
                  <c:v>574-31-8277</c:v>
                </c:pt>
                <c:pt idx="958">
                  <c:v>649-29-6775</c:v>
                </c:pt>
                <c:pt idx="959">
                  <c:v>479-26-8945</c:v>
                </c:pt>
                <c:pt idx="960">
                  <c:v>242-55-6721</c:v>
                </c:pt>
                <c:pt idx="961">
                  <c:v>573-98-8548</c:v>
                </c:pt>
                <c:pt idx="962">
                  <c:v>727-02-1313</c:v>
                </c:pt>
                <c:pt idx="963">
                  <c:v>545-46-3100</c:v>
                </c:pt>
                <c:pt idx="964">
                  <c:v>859-71-0933</c:v>
                </c:pt>
                <c:pt idx="965">
                  <c:v>617-15-4209</c:v>
                </c:pt>
                <c:pt idx="966">
                  <c:v>307-04-2070</c:v>
                </c:pt>
                <c:pt idx="967">
                  <c:v>318-12-0304</c:v>
                </c:pt>
                <c:pt idx="968">
                  <c:v>488-25-4221</c:v>
                </c:pt>
                <c:pt idx="969">
                  <c:v>320-49-6392</c:v>
                </c:pt>
                <c:pt idx="970">
                  <c:v>549-23-9016</c:v>
                </c:pt>
                <c:pt idx="971">
                  <c:v>764-44-8999</c:v>
                </c:pt>
                <c:pt idx="972">
                  <c:v>421-95-9805</c:v>
                </c:pt>
                <c:pt idx="973">
                  <c:v>883-17-4236</c:v>
                </c:pt>
                <c:pt idx="974">
                  <c:v>296-11-7041</c:v>
                </c:pt>
                <c:pt idx="975">
                  <c:v>840-76-5966</c:v>
                </c:pt>
                <c:pt idx="976">
                  <c:v>838-02-1821</c:v>
                </c:pt>
                <c:pt idx="977">
                  <c:v>156-20-0370</c:v>
                </c:pt>
                <c:pt idx="978">
                  <c:v>856-22-8149</c:v>
                </c:pt>
                <c:pt idx="979">
                  <c:v>568-88-3448</c:v>
                </c:pt>
                <c:pt idx="980">
                  <c:v>633-91-1052</c:v>
                </c:pt>
                <c:pt idx="981">
                  <c:v>556-72-8512</c:v>
                </c:pt>
                <c:pt idx="982">
                  <c:v>320-32-8842</c:v>
                </c:pt>
                <c:pt idx="983">
                  <c:v>862-29-5914</c:v>
                </c:pt>
                <c:pt idx="984">
                  <c:v>746-19-0921</c:v>
                </c:pt>
                <c:pt idx="985">
                  <c:v>896-34-0956</c:v>
                </c:pt>
                <c:pt idx="986">
                  <c:v>756-49-0168</c:v>
                </c:pt>
                <c:pt idx="987">
                  <c:v>390-80-5128</c:v>
                </c:pt>
                <c:pt idx="988">
                  <c:v>382-03-4532</c:v>
                </c:pt>
                <c:pt idx="989">
                  <c:v>802-43-8934</c:v>
                </c:pt>
                <c:pt idx="990">
                  <c:v>559-61-5987</c:v>
                </c:pt>
                <c:pt idx="991">
                  <c:v>489-64-4354</c:v>
                </c:pt>
                <c:pt idx="992">
                  <c:v>593-08-5916</c:v>
                </c:pt>
                <c:pt idx="993">
                  <c:v>778-71-5554</c:v>
                </c:pt>
                <c:pt idx="994">
                  <c:v>490-29-1201</c:v>
                </c:pt>
                <c:pt idx="995">
                  <c:v>236-86-3015</c:v>
                </c:pt>
                <c:pt idx="996">
                  <c:v>192-98-7397</c:v>
                </c:pt>
                <c:pt idx="997">
                  <c:v>279-62-1445</c:v>
                </c:pt>
                <c:pt idx="998">
                  <c:v>308-39-1707</c:v>
                </c:pt>
                <c:pt idx="999">
                  <c:v>784-21-9238</c:v>
                </c:pt>
              </c:strCache>
            </c:strRef>
          </c:cat>
          <c:val>
            <c:numRef>
              <c:f>Sheet1!$D$2:$D$1001</c:f>
              <c:numCache>
                <c:formatCode>General</c:formatCode>
                <c:ptCount val="1000"/>
                <c:pt idx="0">
                  <c:v>1042.6500000000001</c:v>
                </c:pt>
                <c:pt idx="1">
                  <c:v>1039.29</c:v>
                </c:pt>
                <c:pt idx="2">
                  <c:v>1034.46</c:v>
                </c:pt>
                <c:pt idx="3">
                  <c:v>1023.75</c:v>
                </c:pt>
                <c:pt idx="4">
                  <c:v>1022.49</c:v>
                </c:pt>
                <c:pt idx="5">
                  <c:v>1022.385</c:v>
                </c:pt>
                <c:pt idx="6">
                  <c:v>1020.705</c:v>
                </c:pt>
                <c:pt idx="7">
                  <c:v>1003.59</c:v>
                </c:pt>
                <c:pt idx="8">
                  <c:v>1002.12</c:v>
                </c:pt>
                <c:pt idx="9">
                  <c:v>951.82500000000005</c:v>
                </c:pt>
                <c:pt idx="10">
                  <c:v>950.25</c:v>
                </c:pt>
                <c:pt idx="11">
                  <c:v>944.62199999999996</c:v>
                </c:pt>
                <c:pt idx="12">
                  <c:v>943.29899999999998</c:v>
                </c:pt>
                <c:pt idx="13">
                  <c:v>942.9</c:v>
                </c:pt>
                <c:pt idx="14">
                  <c:v>942.44849999999997</c:v>
                </c:pt>
                <c:pt idx="15">
                  <c:v>939.54</c:v>
                </c:pt>
                <c:pt idx="16">
                  <c:v>937.81799999999998</c:v>
                </c:pt>
                <c:pt idx="17">
                  <c:v>936.6</c:v>
                </c:pt>
                <c:pt idx="18">
                  <c:v>935.26649999999995</c:v>
                </c:pt>
                <c:pt idx="19">
                  <c:v>932.33699999999999</c:v>
                </c:pt>
                <c:pt idx="20">
                  <c:v>931.03499999999997</c:v>
                </c:pt>
                <c:pt idx="21">
                  <c:v>926.95050000000003</c:v>
                </c:pt>
                <c:pt idx="22">
                  <c:v>922.63499999999999</c:v>
                </c:pt>
                <c:pt idx="23">
                  <c:v>921.18600000000004</c:v>
                </c:pt>
                <c:pt idx="24">
                  <c:v>918.72900000000004</c:v>
                </c:pt>
                <c:pt idx="25">
                  <c:v>914.55</c:v>
                </c:pt>
                <c:pt idx="26">
                  <c:v>888.61500000000001</c:v>
                </c:pt>
                <c:pt idx="27">
                  <c:v>888.40499999999997</c:v>
                </c:pt>
                <c:pt idx="28">
                  <c:v>887.92200000000003</c:v>
                </c:pt>
                <c:pt idx="29">
                  <c:v>881.30700000000002</c:v>
                </c:pt>
                <c:pt idx="30">
                  <c:v>874.125</c:v>
                </c:pt>
                <c:pt idx="31">
                  <c:v>867.61500000000001</c:v>
                </c:pt>
                <c:pt idx="32">
                  <c:v>867.09</c:v>
                </c:pt>
                <c:pt idx="33">
                  <c:v>864.57</c:v>
                </c:pt>
                <c:pt idx="34">
                  <c:v>860.68499999999995</c:v>
                </c:pt>
                <c:pt idx="35">
                  <c:v>860.47500000000002</c:v>
                </c:pt>
                <c:pt idx="36">
                  <c:v>856.45349999999996</c:v>
                </c:pt>
                <c:pt idx="37">
                  <c:v>853.14599999999996</c:v>
                </c:pt>
                <c:pt idx="38">
                  <c:v>852.70500000000004</c:v>
                </c:pt>
                <c:pt idx="39">
                  <c:v>843.03449999999998</c:v>
                </c:pt>
                <c:pt idx="40">
                  <c:v>836.30399999999997</c:v>
                </c:pt>
                <c:pt idx="41">
                  <c:v>835.28549999999996</c:v>
                </c:pt>
                <c:pt idx="42">
                  <c:v>833.96249999999998</c:v>
                </c:pt>
                <c:pt idx="43">
                  <c:v>833.59500000000003</c:v>
                </c:pt>
                <c:pt idx="44">
                  <c:v>832.94399999999996</c:v>
                </c:pt>
                <c:pt idx="45">
                  <c:v>830.37149999999997</c:v>
                </c:pt>
                <c:pt idx="46">
                  <c:v>829.71</c:v>
                </c:pt>
                <c:pt idx="47">
                  <c:v>829.08</c:v>
                </c:pt>
                <c:pt idx="48">
                  <c:v>829.08</c:v>
                </c:pt>
                <c:pt idx="49">
                  <c:v>827.08500000000004</c:v>
                </c:pt>
                <c:pt idx="50">
                  <c:v>822.255</c:v>
                </c:pt>
                <c:pt idx="51">
                  <c:v>820.36500000000001</c:v>
                </c:pt>
                <c:pt idx="52">
                  <c:v>817.23599999999999</c:v>
                </c:pt>
                <c:pt idx="53">
                  <c:v>814.38</c:v>
                </c:pt>
                <c:pt idx="54">
                  <c:v>810.6</c:v>
                </c:pt>
                <c:pt idx="55">
                  <c:v>807.66</c:v>
                </c:pt>
                <c:pt idx="56">
                  <c:v>804.3</c:v>
                </c:pt>
                <c:pt idx="57">
                  <c:v>801.86400000000003</c:v>
                </c:pt>
                <c:pt idx="58">
                  <c:v>796.90800000000002</c:v>
                </c:pt>
                <c:pt idx="59">
                  <c:v>794.65049999999997</c:v>
                </c:pt>
                <c:pt idx="60">
                  <c:v>793.71600000000001</c:v>
                </c:pt>
                <c:pt idx="61">
                  <c:v>793.548</c:v>
                </c:pt>
                <c:pt idx="62">
                  <c:v>788.50800000000004</c:v>
                </c:pt>
                <c:pt idx="63">
                  <c:v>786.61800000000005</c:v>
                </c:pt>
                <c:pt idx="64">
                  <c:v>783.3</c:v>
                </c:pt>
                <c:pt idx="65">
                  <c:v>782.20799999999997</c:v>
                </c:pt>
                <c:pt idx="66">
                  <c:v>781.62</c:v>
                </c:pt>
                <c:pt idx="67">
                  <c:v>779.31</c:v>
                </c:pt>
                <c:pt idx="68">
                  <c:v>772.38</c:v>
                </c:pt>
                <c:pt idx="69">
                  <c:v>771.43499999999995</c:v>
                </c:pt>
                <c:pt idx="70">
                  <c:v>769.10400000000004</c:v>
                </c:pt>
                <c:pt idx="71">
                  <c:v>767.02499999999998</c:v>
                </c:pt>
                <c:pt idx="72">
                  <c:v>764.19</c:v>
                </c:pt>
                <c:pt idx="73">
                  <c:v>763.46550000000002</c:v>
                </c:pt>
                <c:pt idx="74">
                  <c:v>760.452</c:v>
                </c:pt>
                <c:pt idx="75">
                  <c:v>760.44150000000002</c:v>
                </c:pt>
                <c:pt idx="76">
                  <c:v>759.67499999999995</c:v>
                </c:pt>
                <c:pt idx="77">
                  <c:v>757.36500000000001</c:v>
                </c:pt>
                <c:pt idx="78">
                  <c:v>756.16800000000001</c:v>
                </c:pt>
                <c:pt idx="79">
                  <c:v>752.64</c:v>
                </c:pt>
                <c:pt idx="80">
                  <c:v>749.7</c:v>
                </c:pt>
                <c:pt idx="81">
                  <c:v>749.49</c:v>
                </c:pt>
                <c:pt idx="82">
                  <c:v>745.83600000000001</c:v>
                </c:pt>
                <c:pt idx="83">
                  <c:v>745.39499999999998</c:v>
                </c:pt>
                <c:pt idx="84">
                  <c:v>743.82</c:v>
                </c:pt>
                <c:pt idx="85">
                  <c:v>742.81200000000001</c:v>
                </c:pt>
                <c:pt idx="86">
                  <c:v>742.29750000000001</c:v>
                </c:pt>
                <c:pt idx="87">
                  <c:v>737.76149999999996</c:v>
                </c:pt>
                <c:pt idx="88">
                  <c:v>736.43849999999998</c:v>
                </c:pt>
                <c:pt idx="89">
                  <c:v>734.70600000000002</c:v>
                </c:pt>
                <c:pt idx="90">
                  <c:v>734.07600000000002</c:v>
                </c:pt>
                <c:pt idx="91">
                  <c:v>733.60350000000005</c:v>
                </c:pt>
                <c:pt idx="92">
                  <c:v>732.27</c:v>
                </c:pt>
                <c:pt idx="93">
                  <c:v>731.6925</c:v>
                </c:pt>
                <c:pt idx="94">
                  <c:v>731.43</c:v>
                </c:pt>
                <c:pt idx="95">
                  <c:v>728.11199999999997</c:v>
                </c:pt>
                <c:pt idx="96">
                  <c:v>723.24</c:v>
                </c:pt>
                <c:pt idx="97">
                  <c:v>722.23199999999997</c:v>
                </c:pt>
                <c:pt idx="98">
                  <c:v>721.98</c:v>
                </c:pt>
                <c:pt idx="99">
                  <c:v>720.3</c:v>
                </c:pt>
                <c:pt idx="100">
                  <c:v>718.75649999999996</c:v>
                </c:pt>
                <c:pt idx="101">
                  <c:v>714.32550000000003</c:v>
                </c:pt>
                <c:pt idx="102">
                  <c:v>709.31700000000001</c:v>
                </c:pt>
                <c:pt idx="103">
                  <c:v>708.31949999999995</c:v>
                </c:pt>
                <c:pt idx="104">
                  <c:v>708.22500000000002</c:v>
                </c:pt>
                <c:pt idx="105">
                  <c:v>705.63149999999996</c:v>
                </c:pt>
                <c:pt idx="106">
                  <c:v>703.75199999999995</c:v>
                </c:pt>
                <c:pt idx="107">
                  <c:v>702.21900000000005</c:v>
                </c:pt>
                <c:pt idx="108">
                  <c:v>701.85149999999999</c:v>
                </c:pt>
                <c:pt idx="109">
                  <c:v>697.93499999999995</c:v>
                </c:pt>
                <c:pt idx="110">
                  <c:v>697.36800000000005</c:v>
                </c:pt>
                <c:pt idx="111">
                  <c:v>695.23649999999998</c:v>
                </c:pt>
                <c:pt idx="112">
                  <c:v>690.01800000000003</c:v>
                </c:pt>
                <c:pt idx="113">
                  <c:v>688.71600000000001</c:v>
                </c:pt>
                <c:pt idx="114">
                  <c:v>688.62149999999997</c:v>
                </c:pt>
                <c:pt idx="115">
                  <c:v>684.91499999999996</c:v>
                </c:pt>
                <c:pt idx="116">
                  <c:v>681.97500000000002</c:v>
                </c:pt>
                <c:pt idx="117">
                  <c:v>681.43949999999995</c:v>
                </c:pt>
                <c:pt idx="118">
                  <c:v>680.61</c:v>
                </c:pt>
                <c:pt idx="119">
                  <c:v>680.14800000000002</c:v>
                </c:pt>
                <c:pt idx="120">
                  <c:v>680.06399999999996</c:v>
                </c:pt>
                <c:pt idx="121">
                  <c:v>673.995</c:v>
                </c:pt>
                <c:pt idx="122">
                  <c:v>671.79</c:v>
                </c:pt>
                <c:pt idx="123">
                  <c:v>667.38</c:v>
                </c:pt>
                <c:pt idx="124">
                  <c:v>666.93899999999996</c:v>
                </c:pt>
                <c:pt idx="125">
                  <c:v>663.29549999999995</c:v>
                </c:pt>
                <c:pt idx="126">
                  <c:v>657.53099999999995</c:v>
                </c:pt>
                <c:pt idx="127">
                  <c:v>655.54650000000004</c:v>
                </c:pt>
                <c:pt idx="128">
                  <c:v>652.89</c:v>
                </c:pt>
                <c:pt idx="129">
                  <c:v>652.26</c:v>
                </c:pt>
                <c:pt idx="130">
                  <c:v>649.29899999999998</c:v>
                </c:pt>
                <c:pt idx="131">
                  <c:v>640.03800000000001</c:v>
                </c:pt>
                <c:pt idx="132">
                  <c:v>637.72799999999995</c:v>
                </c:pt>
                <c:pt idx="133">
                  <c:v>634.37850000000003</c:v>
                </c:pt>
                <c:pt idx="134">
                  <c:v>633.99</c:v>
                </c:pt>
                <c:pt idx="135">
                  <c:v>633.10799999999995</c:v>
                </c:pt>
                <c:pt idx="136">
                  <c:v>631.14449999999999</c:v>
                </c:pt>
                <c:pt idx="137">
                  <c:v>629.84249999999997</c:v>
                </c:pt>
                <c:pt idx="138">
                  <c:v>629.49599999999998</c:v>
                </c:pt>
                <c:pt idx="139">
                  <c:v>629.16</c:v>
                </c:pt>
                <c:pt idx="140">
                  <c:v>628.92899999999997</c:v>
                </c:pt>
                <c:pt idx="141">
                  <c:v>628.173</c:v>
                </c:pt>
                <c:pt idx="142">
                  <c:v>627.61649999999997</c:v>
                </c:pt>
                <c:pt idx="143">
                  <c:v>625.90499999999997</c:v>
                </c:pt>
                <c:pt idx="144">
                  <c:v>624.89700000000005</c:v>
                </c:pt>
                <c:pt idx="145">
                  <c:v>624.33000000000004</c:v>
                </c:pt>
                <c:pt idx="146">
                  <c:v>621.24300000000005</c:v>
                </c:pt>
                <c:pt idx="147">
                  <c:v>620.73900000000003</c:v>
                </c:pt>
                <c:pt idx="148">
                  <c:v>618.97500000000002</c:v>
                </c:pt>
                <c:pt idx="149">
                  <c:v>616.98</c:v>
                </c:pt>
                <c:pt idx="150">
                  <c:v>614.94299999999998</c:v>
                </c:pt>
                <c:pt idx="151">
                  <c:v>611.07899999999995</c:v>
                </c:pt>
                <c:pt idx="152">
                  <c:v>610.49099999999999</c:v>
                </c:pt>
                <c:pt idx="153">
                  <c:v>609.58799999999997</c:v>
                </c:pt>
                <c:pt idx="154">
                  <c:v>609.16800000000001</c:v>
                </c:pt>
                <c:pt idx="155">
                  <c:v>609</c:v>
                </c:pt>
                <c:pt idx="156">
                  <c:v>608.202</c:v>
                </c:pt>
                <c:pt idx="157">
                  <c:v>608.07600000000002</c:v>
                </c:pt>
                <c:pt idx="158">
                  <c:v>603.87599999999998</c:v>
                </c:pt>
                <c:pt idx="159">
                  <c:v>603.62400000000002</c:v>
                </c:pt>
                <c:pt idx="160">
                  <c:v>597.62850000000003</c:v>
                </c:pt>
                <c:pt idx="161">
                  <c:v>597.04049999999995</c:v>
                </c:pt>
                <c:pt idx="162">
                  <c:v>596.82000000000005</c:v>
                </c:pt>
                <c:pt idx="163">
                  <c:v>590.43600000000004</c:v>
                </c:pt>
                <c:pt idx="164">
                  <c:v>588.41999999999996</c:v>
                </c:pt>
                <c:pt idx="165">
                  <c:v>588.35699999999997</c:v>
                </c:pt>
                <c:pt idx="166">
                  <c:v>587.66399999999999</c:v>
                </c:pt>
                <c:pt idx="167">
                  <c:v>586.971</c:v>
                </c:pt>
                <c:pt idx="168">
                  <c:v>586.63499999999999</c:v>
                </c:pt>
                <c:pt idx="169">
                  <c:v>580.41899999999998</c:v>
                </c:pt>
                <c:pt idx="170">
                  <c:v>579.8415</c:v>
                </c:pt>
                <c:pt idx="171">
                  <c:v>575.97749999999996</c:v>
                </c:pt>
                <c:pt idx="172">
                  <c:v>575.73599999999999</c:v>
                </c:pt>
                <c:pt idx="173">
                  <c:v>575.31600000000003</c:v>
                </c:pt>
                <c:pt idx="174">
                  <c:v>572.77499999999998</c:v>
                </c:pt>
                <c:pt idx="175">
                  <c:v>571.41</c:v>
                </c:pt>
                <c:pt idx="176">
                  <c:v>570.78</c:v>
                </c:pt>
                <c:pt idx="177">
                  <c:v>568.51199999999994</c:v>
                </c:pt>
                <c:pt idx="178">
                  <c:v>565.21500000000003</c:v>
                </c:pt>
                <c:pt idx="179">
                  <c:v>561.07799999999997</c:v>
                </c:pt>
                <c:pt idx="180">
                  <c:v>557.71799999999996</c:v>
                </c:pt>
                <c:pt idx="181">
                  <c:v>554.29499999999996</c:v>
                </c:pt>
                <c:pt idx="182">
                  <c:v>554.14800000000002</c:v>
                </c:pt>
                <c:pt idx="183">
                  <c:v>551.12400000000002</c:v>
                </c:pt>
                <c:pt idx="184">
                  <c:v>550.93499999999995</c:v>
                </c:pt>
                <c:pt idx="185">
                  <c:v>550.36800000000005</c:v>
                </c:pt>
                <c:pt idx="186">
                  <c:v>548.97149999999999</c:v>
                </c:pt>
                <c:pt idx="187">
                  <c:v>548.76149999999996</c:v>
                </c:pt>
                <c:pt idx="188">
                  <c:v>548.73</c:v>
                </c:pt>
                <c:pt idx="189">
                  <c:v>548.18399999999997</c:v>
                </c:pt>
                <c:pt idx="190">
                  <c:v>548.16300000000001</c:v>
                </c:pt>
                <c:pt idx="191">
                  <c:v>545.37</c:v>
                </c:pt>
                <c:pt idx="192">
                  <c:v>545.05499999999995</c:v>
                </c:pt>
                <c:pt idx="193">
                  <c:v>543.75300000000004</c:v>
                </c:pt>
                <c:pt idx="194">
                  <c:v>539.34299999999996</c:v>
                </c:pt>
                <c:pt idx="195">
                  <c:v>536.99099999999999</c:v>
                </c:pt>
                <c:pt idx="196">
                  <c:v>536.84400000000005</c:v>
                </c:pt>
                <c:pt idx="197">
                  <c:v>536.59199999999998</c:v>
                </c:pt>
                <c:pt idx="198">
                  <c:v>535.72050000000002</c:v>
                </c:pt>
                <c:pt idx="199">
                  <c:v>535.37400000000002</c:v>
                </c:pt>
                <c:pt idx="200">
                  <c:v>532.72799999999995</c:v>
                </c:pt>
                <c:pt idx="201">
                  <c:v>530.66999999999996</c:v>
                </c:pt>
                <c:pt idx="202">
                  <c:v>529.51499999999999</c:v>
                </c:pt>
                <c:pt idx="203">
                  <c:v>527.75099999999998</c:v>
                </c:pt>
                <c:pt idx="204">
                  <c:v>527.5095</c:v>
                </c:pt>
                <c:pt idx="205">
                  <c:v>525.23099999999999</c:v>
                </c:pt>
                <c:pt idx="206">
                  <c:v>523.971</c:v>
                </c:pt>
                <c:pt idx="207">
                  <c:v>523.84500000000003</c:v>
                </c:pt>
                <c:pt idx="208">
                  <c:v>523.37249999999995</c:v>
                </c:pt>
                <c:pt idx="209">
                  <c:v>521.01</c:v>
                </c:pt>
                <c:pt idx="210">
                  <c:v>520.79999999999995</c:v>
                </c:pt>
                <c:pt idx="211">
                  <c:v>520.41150000000005</c:v>
                </c:pt>
                <c:pt idx="212">
                  <c:v>517.96500000000003</c:v>
                </c:pt>
                <c:pt idx="213">
                  <c:v>514.77300000000002</c:v>
                </c:pt>
                <c:pt idx="214">
                  <c:v>514.60500000000002</c:v>
                </c:pt>
                <c:pt idx="215">
                  <c:v>513.22950000000003</c:v>
                </c:pt>
                <c:pt idx="216">
                  <c:v>512.19000000000005</c:v>
                </c:pt>
                <c:pt idx="217">
                  <c:v>510.97199999999998</c:v>
                </c:pt>
                <c:pt idx="218">
                  <c:v>510.9615</c:v>
                </c:pt>
                <c:pt idx="219">
                  <c:v>510.61500000000001</c:v>
                </c:pt>
                <c:pt idx="220">
                  <c:v>509.40750000000003</c:v>
                </c:pt>
                <c:pt idx="221">
                  <c:v>507.90600000000001</c:v>
                </c:pt>
                <c:pt idx="222">
                  <c:v>507.67500000000001</c:v>
                </c:pt>
                <c:pt idx="223">
                  <c:v>507.44400000000002</c:v>
                </c:pt>
                <c:pt idx="224">
                  <c:v>506.63549999999998</c:v>
                </c:pt>
                <c:pt idx="225">
                  <c:v>503.73750000000001</c:v>
                </c:pt>
                <c:pt idx="226">
                  <c:v>503.55900000000003</c:v>
                </c:pt>
                <c:pt idx="227">
                  <c:v>499.72649999999999</c:v>
                </c:pt>
                <c:pt idx="228">
                  <c:v>497.07</c:v>
                </c:pt>
                <c:pt idx="229">
                  <c:v>495.31650000000002</c:v>
                </c:pt>
                <c:pt idx="230">
                  <c:v>494.76</c:v>
                </c:pt>
                <c:pt idx="231">
                  <c:v>494.1825</c:v>
                </c:pt>
                <c:pt idx="232">
                  <c:v>493.79399999999998</c:v>
                </c:pt>
                <c:pt idx="233">
                  <c:v>491.08499999999998</c:v>
                </c:pt>
                <c:pt idx="234">
                  <c:v>489.048</c:v>
                </c:pt>
                <c:pt idx="235">
                  <c:v>488.98500000000001</c:v>
                </c:pt>
                <c:pt idx="236">
                  <c:v>486.44400000000002</c:v>
                </c:pt>
                <c:pt idx="237">
                  <c:v>485.57249999999999</c:v>
                </c:pt>
                <c:pt idx="238">
                  <c:v>485.03699999999998</c:v>
                </c:pt>
                <c:pt idx="239">
                  <c:v>484.97399999999999</c:v>
                </c:pt>
                <c:pt idx="240">
                  <c:v>484.89</c:v>
                </c:pt>
                <c:pt idx="241">
                  <c:v>484.52249999999998</c:v>
                </c:pt>
                <c:pt idx="242">
                  <c:v>480.02850000000001</c:v>
                </c:pt>
                <c:pt idx="243">
                  <c:v>479.90249999999997</c:v>
                </c:pt>
                <c:pt idx="244">
                  <c:v>479.64</c:v>
                </c:pt>
                <c:pt idx="245">
                  <c:v>478.233</c:v>
                </c:pt>
                <c:pt idx="246">
                  <c:v>477.54</c:v>
                </c:pt>
                <c:pt idx="247">
                  <c:v>477.13049999999998</c:v>
                </c:pt>
                <c:pt idx="248">
                  <c:v>474.34800000000001</c:v>
                </c:pt>
                <c:pt idx="249">
                  <c:v>472.31099999999998</c:v>
                </c:pt>
                <c:pt idx="250">
                  <c:v>471.03</c:v>
                </c:pt>
                <c:pt idx="251">
                  <c:v>470.988</c:v>
                </c:pt>
                <c:pt idx="252">
                  <c:v>470.988</c:v>
                </c:pt>
                <c:pt idx="253">
                  <c:v>470.673</c:v>
                </c:pt>
                <c:pt idx="254">
                  <c:v>469.77</c:v>
                </c:pt>
                <c:pt idx="255">
                  <c:v>469.41300000000001</c:v>
                </c:pt>
                <c:pt idx="256">
                  <c:v>465.44400000000002</c:v>
                </c:pt>
                <c:pt idx="257">
                  <c:v>463.89</c:v>
                </c:pt>
                <c:pt idx="258">
                  <c:v>463.428</c:v>
                </c:pt>
                <c:pt idx="259">
                  <c:v>462.67200000000003</c:v>
                </c:pt>
                <c:pt idx="260">
                  <c:v>462.21</c:v>
                </c:pt>
                <c:pt idx="261">
                  <c:v>461.52749999999997</c:v>
                </c:pt>
                <c:pt idx="262">
                  <c:v>461.32799999999997</c:v>
                </c:pt>
                <c:pt idx="263">
                  <c:v>461.286</c:v>
                </c:pt>
                <c:pt idx="264">
                  <c:v>458.6925</c:v>
                </c:pt>
                <c:pt idx="265">
                  <c:v>457.44299999999998</c:v>
                </c:pt>
                <c:pt idx="266">
                  <c:v>457.38</c:v>
                </c:pt>
                <c:pt idx="267">
                  <c:v>456.28800000000001</c:v>
                </c:pt>
                <c:pt idx="268">
                  <c:v>455.1225</c:v>
                </c:pt>
                <c:pt idx="269">
                  <c:v>453.495</c:v>
                </c:pt>
                <c:pt idx="270">
                  <c:v>452.86500000000001</c:v>
                </c:pt>
                <c:pt idx="271">
                  <c:v>451.71</c:v>
                </c:pt>
                <c:pt idx="272">
                  <c:v>451.36349999999999</c:v>
                </c:pt>
                <c:pt idx="273">
                  <c:v>451.02749999999997</c:v>
                </c:pt>
                <c:pt idx="274">
                  <c:v>450.1035</c:v>
                </c:pt>
                <c:pt idx="275">
                  <c:v>446.964</c:v>
                </c:pt>
                <c:pt idx="276">
                  <c:v>446.43900000000002</c:v>
                </c:pt>
                <c:pt idx="277">
                  <c:v>442.32299999999998</c:v>
                </c:pt>
                <c:pt idx="278">
                  <c:v>441.75599999999997</c:v>
                </c:pt>
                <c:pt idx="279">
                  <c:v>441.69299999999998</c:v>
                </c:pt>
                <c:pt idx="280">
                  <c:v>441.58800000000002</c:v>
                </c:pt>
                <c:pt idx="281">
                  <c:v>440.93700000000001</c:v>
                </c:pt>
                <c:pt idx="282">
                  <c:v>439.89749999999998</c:v>
                </c:pt>
                <c:pt idx="283">
                  <c:v>439.21499999999997</c:v>
                </c:pt>
                <c:pt idx="284">
                  <c:v>437.32499999999999</c:v>
                </c:pt>
                <c:pt idx="285">
                  <c:v>435.45600000000002</c:v>
                </c:pt>
                <c:pt idx="286">
                  <c:v>435.12</c:v>
                </c:pt>
                <c:pt idx="287">
                  <c:v>433.69200000000001</c:v>
                </c:pt>
                <c:pt idx="288">
                  <c:v>432.98849999999999</c:v>
                </c:pt>
                <c:pt idx="289">
                  <c:v>432.76799999999997</c:v>
                </c:pt>
                <c:pt idx="290">
                  <c:v>431.44499999999999</c:v>
                </c:pt>
                <c:pt idx="291">
                  <c:v>431.25599999999997</c:v>
                </c:pt>
                <c:pt idx="292">
                  <c:v>430.71</c:v>
                </c:pt>
                <c:pt idx="293">
                  <c:v>429.16649999999998</c:v>
                </c:pt>
                <c:pt idx="294">
                  <c:v>427.81200000000001</c:v>
                </c:pt>
                <c:pt idx="295">
                  <c:v>423.738</c:v>
                </c:pt>
                <c:pt idx="296">
                  <c:v>423.15</c:v>
                </c:pt>
                <c:pt idx="297">
                  <c:v>422.73</c:v>
                </c:pt>
                <c:pt idx="298">
                  <c:v>420.26249999999999</c:v>
                </c:pt>
                <c:pt idx="299">
                  <c:v>419.83199999999999</c:v>
                </c:pt>
                <c:pt idx="300">
                  <c:v>418.95</c:v>
                </c:pt>
                <c:pt idx="301">
                  <c:v>417.56400000000002</c:v>
                </c:pt>
                <c:pt idx="302">
                  <c:v>416.178</c:v>
                </c:pt>
                <c:pt idx="303">
                  <c:v>415.233</c:v>
                </c:pt>
                <c:pt idx="304">
                  <c:v>411.37950000000001</c:v>
                </c:pt>
                <c:pt idx="305">
                  <c:v>410.50799999999998</c:v>
                </c:pt>
                <c:pt idx="306">
                  <c:v>408.73349999999999</c:v>
                </c:pt>
                <c:pt idx="307">
                  <c:v>408.49200000000002</c:v>
                </c:pt>
                <c:pt idx="308">
                  <c:v>408.40800000000002</c:v>
                </c:pt>
                <c:pt idx="309">
                  <c:v>407.31599999999997</c:v>
                </c:pt>
                <c:pt idx="310">
                  <c:v>406.875</c:v>
                </c:pt>
                <c:pt idx="311">
                  <c:v>404.649</c:v>
                </c:pt>
                <c:pt idx="312">
                  <c:v>404.54399999999998</c:v>
                </c:pt>
                <c:pt idx="313">
                  <c:v>404.35500000000002</c:v>
                </c:pt>
                <c:pt idx="314">
                  <c:v>403.87200000000001</c:v>
                </c:pt>
                <c:pt idx="315">
                  <c:v>402.26549999999997</c:v>
                </c:pt>
                <c:pt idx="316">
                  <c:v>401.73</c:v>
                </c:pt>
                <c:pt idx="317">
                  <c:v>401.68799999999999</c:v>
                </c:pt>
                <c:pt idx="318">
                  <c:v>401.26799999999997</c:v>
                </c:pt>
                <c:pt idx="319">
                  <c:v>400.76400000000001</c:v>
                </c:pt>
                <c:pt idx="320">
                  <c:v>399.75599999999997</c:v>
                </c:pt>
                <c:pt idx="321">
                  <c:v>398.95800000000003</c:v>
                </c:pt>
                <c:pt idx="322">
                  <c:v>398.47500000000002</c:v>
                </c:pt>
                <c:pt idx="323">
                  <c:v>397.99200000000002</c:v>
                </c:pt>
                <c:pt idx="324">
                  <c:v>397.84500000000003</c:v>
                </c:pt>
                <c:pt idx="325">
                  <c:v>397.61399999999998</c:v>
                </c:pt>
                <c:pt idx="326">
                  <c:v>397.21499999999997</c:v>
                </c:pt>
                <c:pt idx="327">
                  <c:v>395.892</c:v>
                </c:pt>
                <c:pt idx="328">
                  <c:v>394.63200000000001</c:v>
                </c:pt>
                <c:pt idx="329">
                  <c:v>394.32749999999999</c:v>
                </c:pt>
                <c:pt idx="330">
                  <c:v>394.27499999999998</c:v>
                </c:pt>
                <c:pt idx="331">
                  <c:v>392.64749999999998</c:v>
                </c:pt>
                <c:pt idx="332">
                  <c:v>391.41899999999998</c:v>
                </c:pt>
                <c:pt idx="333">
                  <c:v>390.94650000000001</c:v>
                </c:pt>
                <c:pt idx="334">
                  <c:v>390.79950000000002</c:v>
                </c:pt>
                <c:pt idx="335">
                  <c:v>388.29</c:v>
                </c:pt>
                <c:pt idx="336">
                  <c:v>384.72</c:v>
                </c:pt>
                <c:pt idx="337">
                  <c:v>384.46800000000002</c:v>
                </c:pt>
                <c:pt idx="338">
                  <c:v>383.7645</c:v>
                </c:pt>
                <c:pt idx="339">
                  <c:v>383.52300000000002</c:v>
                </c:pt>
                <c:pt idx="340">
                  <c:v>381.39150000000001</c:v>
                </c:pt>
                <c:pt idx="341">
                  <c:v>379.92149999999998</c:v>
                </c:pt>
                <c:pt idx="342">
                  <c:v>377.58</c:v>
                </c:pt>
                <c:pt idx="343">
                  <c:v>375.36450000000002</c:v>
                </c:pt>
                <c:pt idx="344">
                  <c:v>374.79750000000001</c:v>
                </c:pt>
                <c:pt idx="345">
                  <c:v>374.40899999999999</c:v>
                </c:pt>
                <c:pt idx="346">
                  <c:v>374.38799999999998</c:v>
                </c:pt>
                <c:pt idx="347">
                  <c:v>373.17</c:v>
                </c:pt>
                <c:pt idx="348">
                  <c:v>370.125</c:v>
                </c:pt>
                <c:pt idx="349">
                  <c:v>369.68400000000003</c:v>
                </c:pt>
                <c:pt idx="350">
                  <c:v>369.495</c:v>
                </c:pt>
                <c:pt idx="351">
                  <c:v>367.55250000000001</c:v>
                </c:pt>
                <c:pt idx="352">
                  <c:v>367.03800000000001</c:v>
                </c:pt>
                <c:pt idx="353">
                  <c:v>365.904</c:v>
                </c:pt>
                <c:pt idx="354">
                  <c:v>365.08499999999998</c:v>
                </c:pt>
                <c:pt idx="355">
                  <c:v>362.94299999999998</c:v>
                </c:pt>
                <c:pt idx="356">
                  <c:v>362.81700000000001</c:v>
                </c:pt>
                <c:pt idx="357">
                  <c:v>362.71199999999999</c:v>
                </c:pt>
                <c:pt idx="358">
                  <c:v>360.92700000000002</c:v>
                </c:pt>
                <c:pt idx="359">
                  <c:v>360.88499999999999</c:v>
                </c:pt>
                <c:pt idx="360">
                  <c:v>359.20499999999998</c:v>
                </c:pt>
                <c:pt idx="361">
                  <c:v>357.58800000000002</c:v>
                </c:pt>
                <c:pt idx="362">
                  <c:v>356.54849999999999</c:v>
                </c:pt>
                <c:pt idx="363">
                  <c:v>356.32799999999997</c:v>
                </c:pt>
                <c:pt idx="364">
                  <c:v>354.00749999999999</c:v>
                </c:pt>
                <c:pt idx="365">
                  <c:v>353.16750000000002</c:v>
                </c:pt>
                <c:pt idx="366">
                  <c:v>353.09399999999999</c:v>
                </c:pt>
                <c:pt idx="367">
                  <c:v>352.67399999999998</c:v>
                </c:pt>
                <c:pt idx="368">
                  <c:v>352.5795</c:v>
                </c:pt>
                <c:pt idx="369">
                  <c:v>352.22250000000003</c:v>
                </c:pt>
                <c:pt idx="370">
                  <c:v>351.60300000000001</c:v>
                </c:pt>
                <c:pt idx="371">
                  <c:v>351.09899999999999</c:v>
                </c:pt>
                <c:pt idx="372">
                  <c:v>350.07</c:v>
                </c:pt>
                <c:pt idx="373">
                  <c:v>348.70499999999998</c:v>
                </c:pt>
                <c:pt idx="374">
                  <c:v>348.30599999999998</c:v>
                </c:pt>
                <c:pt idx="375">
                  <c:v>345.786</c:v>
                </c:pt>
                <c:pt idx="376">
                  <c:v>345.01949999999999</c:v>
                </c:pt>
                <c:pt idx="377">
                  <c:v>344.4</c:v>
                </c:pt>
                <c:pt idx="378">
                  <c:v>343.41300000000001</c:v>
                </c:pt>
                <c:pt idx="379">
                  <c:v>343.22399999999999</c:v>
                </c:pt>
                <c:pt idx="380">
                  <c:v>343.05599999999998</c:v>
                </c:pt>
                <c:pt idx="381">
                  <c:v>341.09249999999997</c:v>
                </c:pt>
                <c:pt idx="382">
                  <c:v>340.52550000000002</c:v>
                </c:pt>
                <c:pt idx="383">
                  <c:v>339.36</c:v>
                </c:pt>
                <c:pt idx="384">
                  <c:v>338.31</c:v>
                </c:pt>
                <c:pt idx="385">
                  <c:v>338.21550000000002</c:v>
                </c:pt>
                <c:pt idx="386">
                  <c:v>337.512</c:v>
                </c:pt>
                <c:pt idx="387">
                  <c:v>336.55650000000003</c:v>
                </c:pt>
                <c:pt idx="388">
                  <c:v>335.89499999999998</c:v>
                </c:pt>
                <c:pt idx="389">
                  <c:v>335.01299999999998</c:v>
                </c:pt>
                <c:pt idx="390">
                  <c:v>334.47750000000002</c:v>
                </c:pt>
                <c:pt idx="391">
                  <c:v>334.34100000000001</c:v>
                </c:pt>
                <c:pt idx="392">
                  <c:v>333.98399999999998</c:v>
                </c:pt>
                <c:pt idx="393">
                  <c:v>333.95249999999999</c:v>
                </c:pt>
                <c:pt idx="394">
                  <c:v>333.20699999999999</c:v>
                </c:pt>
                <c:pt idx="395">
                  <c:v>331.12799999999999</c:v>
                </c:pt>
                <c:pt idx="396">
                  <c:v>329.19600000000003</c:v>
                </c:pt>
                <c:pt idx="397">
                  <c:v>328.755</c:v>
                </c:pt>
                <c:pt idx="398">
                  <c:v>326.42399999999998</c:v>
                </c:pt>
                <c:pt idx="399">
                  <c:v>326.25599999999997</c:v>
                </c:pt>
                <c:pt idx="400">
                  <c:v>325.37400000000002</c:v>
                </c:pt>
                <c:pt idx="401">
                  <c:v>324.29250000000002</c:v>
                </c:pt>
                <c:pt idx="402">
                  <c:v>323.14800000000002</c:v>
                </c:pt>
                <c:pt idx="403">
                  <c:v>323.06400000000002</c:v>
                </c:pt>
                <c:pt idx="404">
                  <c:v>321.77249999999998</c:v>
                </c:pt>
                <c:pt idx="405">
                  <c:v>321.11099999999999</c:v>
                </c:pt>
                <c:pt idx="406">
                  <c:v>319.78800000000001</c:v>
                </c:pt>
                <c:pt idx="407">
                  <c:v>318.108</c:v>
                </c:pt>
                <c:pt idx="408">
                  <c:v>317.83499999999998</c:v>
                </c:pt>
                <c:pt idx="409">
                  <c:v>317.226</c:v>
                </c:pt>
                <c:pt idx="410">
                  <c:v>316.47000000000003</c:v>
                </c:pt>
                <c:pt idx="411">
                  <c:v>314.685</c:v>
                </c:pt>
                <c:pt idx="412">
                  <c:v>314.53800000000001</c:v>
                </c:pt>
                <c:pt idx="413">
                  <c:v>314.05500000000001</c:v>
                </c:pt>
                <c:pt idx="414">
                  <c:v>313.74</c:v>
                </c:pt>
                <c:pt idx="415">
                  <c:v>313.572</c:v>
                </c:pt>
                <c:pt idx="416">
                  <c:v>312.8895</c:v>
                </c:pt>
                <c:pt idx="417">
                  <c:v>311.18849999999998</c:v>
                </c:pt>
                <c:pt idx="418">
                  <c:v>310.71600000000001</c:v>
                </c:pt>
                <c:pt idx="419">
                  <c:v>310.58999999999997</c:v>
                </c:pt>
                <c:pt idx="420">
                  <c:v>310.04399999999998</c:v>
                </c:pt>
                <c:pt idx="421">
                  <c:v>309.36149999999998</c:v>
                </c:pt>
                <c:pt idx="422">
                  <c:v>308.91000000000003</c:v>
                </c:pt>
                <c:pt idx="423">
                  <c:v>308.57400000000001</c:v>
                </c:pt>
                <c:pt idx="424">
                  <c:v>306.81</c:v>
                </c:pt>
                <c:pt idx="425">
                  <c:v>305.55</c:v>
                </c:pt>
                <c:pt idx="426">
                  <c:v>304.983</c:v>
                </c:pt>
                <c:pt idx="427">
                  <c:v>304.92</c:v>
                </c:pt>
                <c:pt idx="428">
                  <c:v>304.54199999999997</c:v>
                </c:pt>
                <c:pt idx="429">
                  <c:v>300.57299999999998</c:v>
                </c:pt>
                <c:pt idx="430">
                  <c:v>300.21600000000001</c:v>
                </c:pt>
                <c:pt idx="431">
                  <c:v>299.8485</c:v>
                </c:pt>
                <c:pt idx="432">
                  <c:v>299.565</c:v>
                </c:pt>
                <c:pt idx="433">
                  <c:v>299.3655</c:v>
                </c:pt>
                <c:pt idx="434">
                  <c:v>298.11599999999999</c:v>
                </c:pt>
                <c:pt idx="435">
                  <c:v>297.80099999999999</c:v>
                </c:pt>
                <c:pt idx="436">
                  <c:v>297.108</c:v>
                </c:pt>
                <c:pt idx="437">
                  <c:v>296.94</c:v>
                </c:pt>
                <c:pt idx="438">
                  <c:v>295.69049999999999</c:v>
                </c:pt>
                <c:pt idx="439">
                  <c:v>295.40699999999998</c:v>
                </c:pt>
                <c:pt idx="440">
                  <c:v>294.65100000000001</c:v>
                </c:pt>
                <c:pt idx="441">
                  <c:v>293.64299999999997</c:v>
                </c:pt>
                <c:pt idx="442">
                  <c:v>293.202</c:v>
                </c:pt>
                <c:pt idx="443">
                  <c:v>293.13900000000001</c:v>
                </c:pt>
                <c:pt idx="444">
                  <c:v>291.43799999999999</c:v>
                </c:pt>
                <c:pt idx="445">
                  <c:v>291.20699999999999</c:v>
                </c:pt>
                <c:pt idx="446">
                  <c:v>290.43</c:v>
                </c:pt>
                <c:pt idx="447">
                  <c:v>290.08350000000002</c:v>
                </c:pt>
                <c:pt idx="448">
                  <c:v>289.92599999999999</c:v>
                </c:pt>
                <c:pt idx="449">
                  <c:v>288.58199999999999</c:v>
                </c:pt>
                <c:pt idx="450">
                  <c:v>288.20400000000001</c:v>
                </c:pt>
                <c:pt idx="451">
                  <c:v>288.01499999999999</c:v>
                </c:pt>
                <c:pt idx="452">
                  <c:v>287.91000000000003</c:v>
                </c:pt>
                <c:pt idx="453">
                  <c:v>285.70499999999998</c:v>
                </c:pt>
                <c:pt idx="454">
                  <c:v>284.91750000000002</c:v>
                </c:pt>
                <c:pt idx="455">
                  <c:v>284.59199999999998</c:v>
                </c:pt>
                <c:pt idx="456">
                  <c:v>284.19299999999998</c:v>
                </c:pt>
                <c:pt idx="457">
                  <c:v>282.57600000000002</c:v>
                </c:pt>
                <c:pt idx="458">
                  <c:v>282.49200000000002</c:v>
                </c:pt>
                <c:pt idx="459">
                  <c:v>281.16899999999998</c:v>
                </c:pt>
                <c:pt idx="460">
                  <c:v>280.03500000000003</c:v>
                </c:pt>
                <c:pt idx="461">
                  <c:v>279.38400000000001</c:v>
                </c:pt>
                <c:pt idx="462">
                  <c:v>279.18450000000001</c:v>
                </c:pt>
                <c:pt idx="463">
                  <c:v>277.78800000000001</c:v>
                </c:pt>
                <c:pt idx="464">
                  <c:v>277.67250000000001</c:v>
                </c:pt>
                <c:pt idx="465">
                  <c:v>277.137</c:v>
                </c:pt>
                <c:pt idx="466">
                  <c:v>276.94799999999998</c:v>
                </c:pt>
                <c:pt idx="467">
                  <c:v>276.94799999999998</c:v>
                </c:pt>
                <c:pt idx="468">
                  <c:v>273.798</c:v>
                </c:pt>
                <c:pt idx="469">
                  <c:v>273.42</c:v>
                </c:pt>
                <c:pt idx="470">
                  <c:v>273.05250000000001</c:v>
                </c:pt>
                <c:pt idx="471">
                  <c:v>272.66399999999999</c:v>
                </c:pt>
                <c:pt idx="472">
                  <c:v>272.58</c:v>
                </c:pt>
                <c:pt idx="473">
                  <c:v>271.95</c:v>
                </c:pt>
                <c:pt idx="474">
                  <c:v>271.2885</c:v>
                </c:pt>
                <c:pt idx="475">
                  <c:v>271.27800000000002</c:v>
                </c:pt>
                <c:pt idx="476">
                  <c:v>270.58499999999998</c:v>
                </c:pt>
                <c:pt idx="477">
                  <c:v>270.2595</c:v>
                </c:pt>
                <c:pt idx="478">
                  <c:v>270.01799999999997</c:v>
                </c:pt>
                <c:pt idx="479">
                  <c:v>269.93400000000003</c:v>
                </c:pt>
                <c:pt idx="480">
                  <c:v>269.53500000000003</c:v>
                </c:pt>
                <c:pt idx="481">
                  <c:v>267.34050000000002</c:v>
                </c:pt>
                <c:pt idx="482">
                  <c:v>266.64749999999998</c:v>
                </c:pt>
                <c:pt idx="483">
                  <c:v>266.02800000000002</c:v>
                </c:pt>
                <c:pt idx="484">
                  <c:v>265.10399999999998</c:v>
                </c:pt>
                <c:pt idx="485">
                  <c:v>264.75749999999999</c:v>
                </c:pt>
                <c:pt idx="486">
                  <c:v>263.97000000000003</c:v>
                </c:pt>
                <c:pt idx="487">
                  <c:v>263.97000000000003</c:v>
                </c:pt>
                <c:pt idx="488">
                  <c:v>263.13</c:v>
                </c:pt>
                <c:pt idx="489">
                  <c:v>262.79399999999998</c:v>
                </c:pt>
                <c:pt idx="490">
                  <c:v>262.45800000000003</c:v>
                </c:pt>
                <c:pt idx="491">
                  <c:v>261.19799999999998</c:v>
                </c:pt>
                <c:pt idx="492">
                  <c:v>259.77</c:v>
                </c:pt>
                <c:pt idx="493">
                  <c:v>258.678</c:v>
                </c:pt>
                <c:pt idx="494">
                  <c:v>257.14499999999998</c:v>
                </c:pt>
                <c:pt idx="495">
                  <c:v>256.77749999999997</c:v>
                </c:pt>
                <c:pt idx="496">
                  <c:v>256.41000000000003</c:v>
                </c:pt>
                <c:pt idx="497">
                  <c:v>255.1815</c:v>
                </c:pt>
                <c:pt idx="498">
                  <c:v>255.15</c:v>
                </c:pt>
                <c:pt idx="499">
                  <c:v>254.01599999999999</c:v>
                </c:pt>
                <c:pt idx="500">
                  <c:v>253.68</c:v>
                </c:pt>
                <c:pt idx="501">
                  <c:v>253.512</c:v>
                </c:pt>
                <c:pt idx="502">
                  <c:v>253.26</c:v>
                </c:pt>
                <c:pt idx="503">
                  <c:v>253.00800000000001</c:v>
                </c:pt>
                <c:pt idx="504">
                  <c:v>252.756</c:v>
                </c:pt>
                <c:pt idx="505">
                  <c:v>252.25200000000001</c:v>
                </c:pt>
                <c:pt idx="506">
                  <c:v>252.042</c:v>
                </c:pt>
                <c:pt idx="507">
                  <c:v>251.7165</c:v>
                </c:pt>
                <c:pt idx="508">
                  <c:v>250.70849999999999</c:v>
                </c:pt>
                <c:pt idx="509">
                  <c:v>250.27799999999999</c:v>
                </c:pt>
                <c:pt idx="510">
                  <c:v>248.40899999999999</c:v>
                </c:pt>
                <c:pt idx="511">
                  <c:v>247.87350000000001</c:v>
                </c:pt>
                <c:pt idx="512">
                  <c:v>247.59</c:v>
                </c:pt>
                <c:pt idx="513">
                  <c:v>246.6765</c:v>
                </c:pt>
                <c:pt idx="514">
                  <c:v>246.48750000000001</c:v>
                </c:pt>
                <c:pt idx="515">
                  <c:v>244.23</c:v>
                </c:pt>
                <c:pt idx="516">
                  <c:v>242.67599999999999</c:v>
                </c:pt>
                <c:pt idx="517">
                  <c:v>241.458</c:v>
                </c:pt>
                <c:pt idx="518">
                  <c:v>240.97499999999999</c:v>
                </c:pt>
                <c:pt idx="519">
                  <c:v>239.589</c:v>
                </c:pt>
                <c:pt idx="520">
                  <c:v>239.4</c:v>
                </c:pt>
                <c:pt idx="521">
                  <c:v>237.42599999999999</c:v>
                </c:pt>
                <c:pt idx="522">
                  <c:v>236.88</c:v>
                </c:pt>
                <c:pt idx="523">
                  <c:v>235.87200000000001</c:v>
                </c:pt>
                <c:pt idx="524">
                  <c:v>235.74600000000001</c:v>
                </c:pt>
                <c:pt idx="525">
                  <c:v>235.68299999999999</c:v>
                </c:pt>
                <c:pt idx="526">
                  <c:v>235.2105</c:v>
                </c:pt>
                <c:pt idx="527">
                  <c:v>234.0975</c:v>
                </c:pt>
                <c:pt idx="528">
                  <c:v>233.52</c:v>
                </c:pt>
                <c:pt idx="529">
                  <c:v>233.226</c:v>
                </c:pt>
                <c:pt idx="530">
                  <c:v>233.1</c:v>
                </c:pt>
                <c:pt idx="531">
                  <c:v>232.63800000000001</c:v>
                </c:pt>
                <c:pt idx="532">
                  <c:v>232.155</c:v>
                </c:pt>
                <c:pt idx="533">
                  <c:v>231.2415</c:v>
                </c:pt>
                <c:pt idx="534">
                  <c:v>229.11</c:v>
                </c:pt>
                <c:pt idx="535">
                  <c:v>228.12299999999999</c:v>
                </c:pt>
                <c:pt idx="536">
                  <c:v>226.065</c:v>
                </c:pt>
                <c:pt idx="537">
                  <c:v>225.792</c:v>
                </c:pt>
                <c:pt idx="538">
                  <c:v>225.2775</c:v>
                </c:pt>
                <c:pt idx="539">
                  <c:v>225.01499999999999</c:v>
                </c:pt>
                <c:pt idx="540">
                  <c:v>224.4375</c:v>
                </c:pt>
                <c:pt idx="541">
                  <c:v>223.58699999999999</c:v>
                </c:pt>
                <c:pt idx="542">
                  <c:v>223.07249999999999</c:v>
                </c:pt>
                <c:pt idx="543">
                  <c:v>222.13800000000001</c:v>
                </c:pt>
                <c:pt idx="544">
                  <c:v>222.012</c:v>
                </c:pt>
                <c:pt idx="545">
                  <c:v>221.886</c:v>
                </c:pt>
                <c:pt idx="546">
                  <c:v>218.0745</c:v>
                </c:pt>
                <c:pt idx="547">
                  <c:v>218.01150000000001</c:v>
                </c:pt>
                <c:pt idx="548">
                  <c:v>217.6335</c:v>
                </c:pt>
                <c:pt idx="549">
                  <c:v>217.6335</c:v>
                </c:pt>
                <c:pt idx="550">
                  <c:v>217.25550000000001</c:v>
                </c:pt>
                <c:pt idx="551">
                  <c:v>217.18199999999999</c:v>
                </c:pt>
                <c:pt idx="552">
                  <c:v>216.846</c:v>
                </c:pt>
                <c:pt idx="553">
                  <c:v>216.846</c:v>
                </c:pt>
                <c:pt idx="554">
                  <c:v>216.6885</c:v>
                </c:pt>
                <c:pt idx="555">
                  <c:v>216.4365</c:v>
                </c:pt>
                <c:pt idx="556">
                  <c:v>214.99799999999999</c:v>
                </c:pt>
                <c:pt idx="557">
                  <c:v>214.935</c:v>
                </c:pt>
                <c:pt idx="558">
                  <c:v>214.74600000000001</c:v>
                </c:pt>
                <c:pt idx="559">
                  <c:v>214.137</c:v>
                </c:pt>
                <c:pt idx="560">
                  <c:v>213.52799999999999</c:v>
                </c:pt>
                <c:pt idx="561">
                  <c:v>212.7825</c:v>
                </c:pt>
                <c:pt idx="562">
                  <c:v>212.73</c:v>
                </c:pt>
                <c:pt idx="563">
                  <c:v>212.68799999999999</c:v>
                </c:pt>
                <c:pt idx="564">
                  <c:v>211.36500000000001</c:v>
                </c:pt>
                <c:pt idx="565">
                  <c:v>210.96600000000001</c:v>
                </c:pt>
                <c:pt idx="566">
                  <c:v>209.76900000000001</c:v>
                </c:pt>
                <c:pt idx="567">
                  <c:v>209.62200000000001</c:v>
                </c:pt>
                <c:pt idx="568">
                  <c:v>209.559</c:v>
                </c:pt>
                <c:pt idx="569">
                  <c:v>209.11799999999999</c:v>
                </c:pt>
                <c:pt idx="570">
                  <c:v>208.6875</c:v>
                </c:pt>
                <c:pt idx="571">
                  <c:v>208.67699999999999</c:v>
                </c:pt>
                <c:pt idx="572">
                  <c:v>208.42500000000001</c:v>
                </c:pt>
                <c:pt idx="573">
                  <c:v>208.089</c:v>
                </c:pt>
                <c:pt idx="574">
                  <c:v>207.858</c:v>
                </c:pt>
                <c:pt idx="575">
                  <c:v>207.58500000000001</c:v>
                </c:pt>
                <c:pt idx="576">
                  <c:v>207.48</c:v>
                </c:pt>
                <c:pt idx="577">
                  <c:v>206.80799999999999</c:v>
                </c:pt>
                <c:pt idx="578">
                  <c:v>206.79750000000001</c:v>
                </c:pt>
                <c:pt idx="579">
                  <c:v>206.43</c:v>
                </c:pt>
                <c:pt idx="580">
                  <c:v>205.31700000000001</c:v>
                </c:pt>
                <c:pt idx="581">
                  <c:v>204.69749999999999</c:v>
                </c:pt>
                <c:pt idx="582">
                  <c:v>204.24600000000001</c:v>
                </c:pt>
                <c:pt idx="583">
                  <c:v>203.93100000000001</c:v>
                </c:pt>
                <c:pt idx="584">
                  <c:v>203.553</c:v>
                </c:pt>
                <c:pt idx="585">
                  <c:v>203.17500000000001</c:v>
                </c:pt>
                <c:pt idx="586">
                  <c:v>203.11199999999999</c:v>
                </c:pt>
                <c:pt idx="587">
                  <c:v>202.81800000000001</c:v>
                </c:pt>
                <c:pt idx="588">
                  <c:v>202.33500000000001</c:v>
                </c:pt>
                <c:pt idx="589">
                  <c:v>200.214</c:v>
                </c:pt>
                <c:pt idx="590">
                  <c:v>198.99600000000001</c:v>
                </c:pt>
                <c:pt idx="591">
                  <c:v>198.63900000000001</c:v>
                </c:pt>
                <c:pt idx="592">
                  <c:v>197.92500000000001</c:v>
                </c:pt>
                <c:pt idx="593">
                  <c:v>196.14</c:v>
                </c:pt>
                <c:pt idx="594">
                  <c:v>195.95099999999999</c:v>
                </c:pt>
                <c:pt idx="595">
                  <c:v>195.72</c:v>
                </c:pt>
                <c:pt idx="596">
                  <c:v>195.678</c:v>
                </c:pt>
                <c:pt idx="597">
                  <c:v>195.59399999999999</c:v>
                </c:pt>
                <c:pt idx="598">
                  <c:v>195.25800000000001</c:v>
                </c:pt>
                <c:pt idx="599">
                  <c:v>195.17400000000001</c:v>
                </c:pt>
                <c:pt idx="600">
                  <c:v>194.98500000000001</c:v>
                </c:pt>
                <c:pt idx="601">
                  <c:v>194.124</c:v>
                </c:pt>
                <c:pt idx="602">
                  <c:v>193.46250000000001</c:v>
                </c:pt>
                <c:pt idx="603">
                  <c:v>193.07400000000001</c:v>
                </c:pt>
                <c:pt idx="604">
                  <c:v>193.011</c:v>
                </c:pt>
                <c:pt idx="605">
                  <c:v>192.84299999999999</c:v>
                </c:pt>
                <c:pt idx="606">
                  <c:v>191.24700000000001</c:v>
                </c:pt>
                <c:pt idx="607">
                  <c:v>190.596</c:v>
                </c:pt>
                <c:pt idx="608">
                  <c:v>190.48050000000001</c:v>
                </c:pt>
                <c:pt idx="609">
                  <c:v>190.155</c:v>
                </c:pt>
                <c:pt idx="610">
                  <c:v>189.09450000000001</c:v>
                </c:pt>
                <c:pt idx="611">
                  <c:v>189.09450000000001</c:v>
                </c:pt>
                <c:pt idx="612">
                  <c:v>188.0025</c:v>
                </c:pt>
                <c:pt idx="613">
                  <c:v>187.86600000000001</c:v>
                </c:pt>
                <c:pt idx="614">
                  <c:v>187.32</c:v>
                </c:pt>
                <c:pt idx="615">
                  <c:v>186.22800000000001</c:v>
                </c:pt>
                <c:pt idx="616">
                  <c:v>185.36699999999999</c:v>
                </c:pt>
                <c:pt idx="617">
                  <c:v>185.09399999999999</c:v>
                </c:pt>
                <c:pt idx="618">
                  <c:v>184.107</c:v>
                </c:pt>
                <c:pt idx="619">
                  <c:v>184.08600000000001</c:v>
                </c:pt>
                <c:pt idx="620">
                  <c:v>183.64500000000001</c:v>
                </c:pt>
                <c:pt idx="621">
                  <c:v>183.12</c:v>
                </c:pt>
                <c:pt idx="622">
                  <c:v>183.036</c:v>
                </c:pt>
                <c:pt idx="623">
                  <c:v>182.952</c:v>
                </c:pt>
                <c:pt idx="624">
                  <c:v>182.91</c:v>
                </c:pt>
                <c:pt idx="625">
                  <c:v>182.42699999999999</c:v>
                </c:pt>
                <c:pt idx="626">
                  <c:v>181.881</c:v>
                </c:pt>
                <c:pt idx="627">
                  <c:v>181.81800000000001</c:v>
                </c:pt>
                <c:pt idx="628">
                  <c:v>181.44</c:v>
                </c:pt>
                <c:pt idx="629">
                  <c:v>181.07249999999999</c:v>
                </c:pt>
                <c:pt idx="630">
                  <c:v>180.87299999999999</c:v>
                </c:pt>
                <c:pt idx="631">
                  <c:v>180.62100000000001</c:v>
                </c:pt>
                <c:pt idx="632">
                  <c:v>180.6</c:v>
                </c:pt>
                <c:pt idx="633">
                  <c:v>180.40049999999999</c:v>
                </c:pt>
                <c:pt idx="634">
                  <c:v>178.16399999999999</c:v>
                </c:pt>
                <c:pt idx="635">
                  <c:v>177.40799999999999</c:v>
                </c:pt>
                <c:pt idx="636">
                  <c:v>176.92500000000001</c:v>
                </c:pt>
                <c:pt idx="637">
                  <c:v>176.4</c:v>
                </c:pt>
                <c:pt idx="638">
                  <c:v>175.917</c:v>
                </c:pt>
                <c:pt idx="639">
                  <c:v>175.917</c:v>
                </c:pt>
                <c:pt idx="640">
                  <c:v>175.14</c:v>
                </c:pt>
                <c:pt idx="641">
                  <c:v>175.0455</c:v>
                </c:pt>
                <c:pt idx="642">
                  <c:v>175.035</c:v>
                </c:pt>
                <c:pt idx="643">
                  <c:v>175.01400000000001</c:v>
                </c:pt>
                <c:pt idx="644">
                  <c:v>174.61500000000001</c:v>
                </c:pt>
                <c:pt idx="645">
                  <c:v>174.3</c:v>
                </c:pt>
                <c:pt idx="646">
                  <c:v>173.208</c:v>
                </c:pt>
                <c:pt idx="647">
                  <c:v>172.74600000000001</c:v>
                </c:pt>
                <c:pt idx="648">
                  <c:v>172.494</c:v>
                </c:pt>
                <c:pt idx="649">
                  <c:v>172.2105</c:v>
                </c:pt>
                <c:pt idx="650">
                  <c:v>172.011</c:v>
                </c:pt>
                <c:pt idx="651">
                  <c:v>171.72749999999999</c:v>
                </c:pt>
                <c:pt idx="652">
                  <c:v>170.87700000000001</c:v>
                </c:pt>
                <c:pt idx="653">
                  <c:v>169.3125</c:v>
                </c:pt>
                <c:pt idx="654">
                  <c:v>168.21</c:v>
                </c:pt>
                <c:pt idx="655">
                  <c:v>167.89500000000001</c:v>
                </c:pt>
                <c:pt idx="656">
                  <c:v>167.58</c:v>
                </c:pt>
                <c:pt idx="657">
                  <c:v>167.03399999999999</c:v>
                </c:pt>
                <c:pt idx="658">
                  <c:v>166.63499999999999</c:v>
                </c:pt>
                <c:pt idx="659">
                  <c:v>166.23599999999999</c:v>
                </c:pt>
                <c:pt idx="660">
                  <c:v>166.16249999999999</c:v>
                </c:pt>
                <c:pt idx="661">
                  <c:v>166.005</c:v>
                </c:pt>
                <c:pt idx="662">
                  <c:v>165.9</c:v>
                </c:pt>
                <c:pt idx="663">
                  <c:v>165.648</c:v>
                </c:pt>
                <c:pt idx="664">
                  <c:v>165.4485</c:v>
                </c:pt>
                <c:pt idx="665">
                  <c:v>165.12299999999999</c:v>
                </c:pt>
                <c:pt idx="666">
                  <c:v>164.87100000000001</c:v>
                </c:pt>
                <c:pt idx="667">
                  <c:v>164.68199999999999</c:v>
                </c:pt>
                <c:pt idx="668">
                  <c:v>164.43</c:v>
                </c:pt>
                <c:pt idx="669">
                  <c:v>163.61099999999999</c:v>
                </c:pt>
                <c:pt idx="670">
                  <c:v>163.233</c:v>
                </c:pt>
                <c:pt idx="671">
                  <c:v>163.00200000000001</c:v>
                </c:pt>
                <c:pt idx="672">
                  <c:v>162.75</c:v>
                </c:pt>
                <c:pt idx="673">
                  <c:v>161.69999999999999</c:v>
                </c:pt>
                <c:pt idx="674">
                  <c:v>161.553</c:v>
                </c:pt>
                <c:pt idx="675">
                  <c:v>160.86000000000001</c:v>
                </c:pt>
                <c:pt idx="676">
                  <c:v>160.44</c:v>
                </c:pt>
                <c:pt idx="677">
                  <c:v>160.209</c:v>
                </c:pt>
                <c:pt idx="678">
                  <c:v>156.03</c:v>
                </c:pt>
                <c:pt idx="679">
                  <c:v>155.65199999999999</c:v>
                </c:pt>
                <c:pt idx="680">
                  <c:v>155.19</c:v>
                </c:pt>
                <c:pt idx="681">
                  <c:v>154.392</c:v>
                </c:pt>
                <c:pt idx="682">
                  <c:v>154.12950000000001</c:v>
                </c:pt>
                <c:pt idx="683">
                  <c:v>153.048</c:v>
                </c:pt>
                <c:pt idx="684">
                  <c:v>152.83799999999999</c:v>
                </c:pt>
                <c:pt idx="685">
                  <c:v>152.77500000000001</c:v>
                </c:pt>
                <c:pt idx="686">
                  <c:v>152.71199999999999</c:v>
                </c:pt>
                <c:pt idx="687">
                  <c:v>152.01900000000001</c:v>
                </c:pt>
                <c:pt idx="688">
                  <c:v>151.51499999999999</c:v>
                </c:pt>
                <c:pt idx="689">
                  <c:v>151.48349999999999</c:v>
                </c:pt>
                <c:pt idx="690">
                  <c:v>151.28399999999999</c:v>
                </c:pt>
                <c:pt idx="691">
                  <c:v>150.78</c:v>
                </c:pt>
                <c:pt idx="692">
                  <c:v>150.423</c:v>
                </c:pt>
                <c:pt idx="693">
                  <c:v>150.0975</c:v>
                </c:pt>
                <c:pt idx="694">
                  <c:v>149.36250000000001</c:v>
                </c:pt>
                <c:pt idx="695">
                  <c:v>148.995</c:v>
                </c:pt>
                <c:pt idx="696">
                  <c:v>148.97399999999999</c:v>
                </c:pt>
                <c:pt idx="697">
                  <c:v>148.68</c:v>
                </c:pt>
                <c:pt idx="698">
                  <c:v>147.798</c:v>
                </c:pt>
                <c:pt idx="699">
                  <c:v>147.672</c:v>
                </c:pt>
                <c:pt idx="700">
                  <c:v>146.94749999999999</c:v>
                </c:pt>
                <c:pt idx="701">
                  <c:v>146.63249999999999</c:v>
                </c:pt>
                <c:pt idx="702">
                  <c:v>146.328</c:v>
                </c:pt>
                <c:pt idx="703">
                  <c:v>146.22300000000001</c:v>
                </c:pt>
                <c:pt idx="704">
                  <c:v>145.971</c:v>
                </c:pt>
                <c:pt idx="705">
                  <c:v>145.74</c:v>
                </c:pt>
                <c:pt idx="706">
                  <c:v>145.59299999999999</c:v>
                </c:pt>
                <c:pt idx="707">
                  <c:v>145.58250000000001</c:v>
                </c:pt>
                <c:pt idx="708">
                  <c:v>145.404</c:v>
                </c:pt>
                <c:pt idx="709">
                  <c:v>145.06800000000001</c:v>
                </c:pt>
                <c:pt idx="710">
                  <c:v>144.96299999999999</c:v>
                </c:pt>
                <c:pt idx="711">
                  <c:v>144.08099999999999</c:v>
                </c:pt>
                <c:pt idx="712">
                  <c:v>143.98650000000001</c:v>
                </c:pt>
                <c:pt idx="713">
                  <c:v>143.22</c:v>
                </c:pt>
                <c:pt idx="714">
                  <c:v>142.947</c:v>
                </c:pt>
                <c:pt idx="715">
                  <c:v>142.00200000000001</c:v>
                </c:pt>
                <c:pt idx="716">
                  <c:v>141.75</c:v>
                </c:pt>
                <c:pt idx="717">
                  <c:v>140.64750000000001</c:v>
                </c:pt>
                <c:pt idx="718">
                  <c:v>140.38499999999999</c:v>
                </c:pt>
                <c:pt idx="719">
                  <c:v>139.923</c:v>
                </c:pt>
                <c:pt idx="720">
                  <c:v>138.97800000000001</c:v>
                </c:pt>
                <c:pt idx="721">
                  <c:v>138.66300000000001</c:v>
                </c:pt>
                <c:pt idx="722">
                  <c:v>138.1275</c:v>
                </c:pt>
                <c:pt idx="723">
                  <c:v>137.86500000000001</c:v>
                </c:pt>
                <c:pt idx="724">
                  <c:v>137.00399999999999</c:v>
                </c:pt>
                <c:pt idx="725">
                  <c:v>136.143</c:v>
                </c:pt>
                <c:pt idx="726">
                  <c:v>135.57599999999999</c:v>
                </c:pt>
                <c:pt idx="727">
                  <c:v>135.44999999999999</c:v>
                </c:pt>
                <c:pt idx="728">
                  <c:v>135.35550000000001</c:v>
                </c:pt>
                <c:pt idx="729">
                  <c:v>133.917</c:v>
                </c:pt>
                <c:pt idx="730">
                  <c:v>133.434</c:v>
                </c:pt>
                <c:pt idx="731">
                  <c:v>133.35</c:v>
                </c:pt>
                <c:pt idx="732">
                  <c:v>132.762</c:v>
                </c:pt>
                <c:pt idx="733">
                  <c:v>132.5625</c:v>
                </c:pt>
                <c:pt idx="734">
                  <c:v>132.02699999999999</c:v>
                </c:pt>
                <c:pt idx="735">
                  <c:v>131.922</c:v>
                </c:pt>
                <c:pt idx="736">
                  <c:v>131.208</c:v>
                </c:pt>
                <c:pt idx="737">
                  <c:v>130.88249999999999</c:v>
                </c:pt>
                <c:pt idx="738">
                  <c:v>130.04249999999999</c:v>
                </c:pt>
                <c:pt idx="739">
                  <c:v>130.03200000000001</c:v>
                </c:pt>
                <c:pt idx="740">
                  <c:v>128.4255</c:v>
                </c:pt>
                <c:pt idx="741">
                  <c:v>128.01599999999999</c:v>
                </c:pt>
                <c:pt idx="742">
                  <c:v>127.827</c:v>
                </c:pt>
                <c:pt idx="743">
                  <c:v>127.26</c:v>
                </c:pt>
                <c:pt idx="744">
                  <c:v>125.979</c:v>
                </c:pt>
                <c:pt idx="745">
                  <c:v>125.7165</c:v>
                </c:pt>
                <c:pt idx="746">
                  <c:v>125.706</c:v>
                </c:pt>
                <c:pt idx="747">
                  <c:v>125.664</c:v>
                </c:pt>
                <c:pt idx="748">
                  <c:v>125.517</c:v>
                </c:pt>
                <c:pt idx="749">
                  <c:v>125.05500000000001</c:v>
                </c:pt>
                <c:pt idx="750">
                  <c:v>122.5245</c:v>
                </c:pt>
                <c:pt idx="751">
                  <c:v>122.47199999999999</c:v>
                </c:pt>
                <c:pt idx="752">
                  <c:v>121.863</c:v>
                </c:pt>
                <c:pt idx="753">
                  <c:v>121.59</c:v>
                </c:pt>
                <c:pt idx="754">
                  <c:v>121.569</c:v>
                </c:pt>
                <c:pt idx="755">
                  <c:v>121.128</c:v>
                </c:pt>
                <c:pt idx="756">
                  <c:v>120.645</c:v>
                </c:pt>
                <c:pt idx="757">
                  <c:v>120.16200000000001</c:v>
                </c:pt>
                <c:pt idx="758">
                  <c:v>119.259</c:v>
                </c:pt>
                <c:pt idx="759">
                  <c:v>118.902</c:v>
                </c:pt>
                <c:pt idx="760">
                  <c:v>118.251</c:v>
                </c:pt>
                <c:pt idx="761">
                  <c:v>118.062</c:v>
                </c:pt>
                <c:pt idx="762">
                  <c:v>117.831</c:v>
                </c:pt>
                <c:pt idx="763">
                  <c:v>116.907</c:v>
                </c:pt>
                <c:pt idx="764">
                  <c:v>116.1405</c:v>
                </c:pt>
                <c:pt idx="765">
                  <c:v>115.185</c:v>
                </c:pt>
                <c:pt idx="766">
                  <c:v>115.08</c:v>
                </c:pt>
                <c:pt idx="767">
                  <c:v>113.568</c:v>
                </c:pt>
                <c:pt idx="768">
                  <c:v>112.224</c:v>
                </c:pt>
                <c:pt idx="769">
                  <c:v>110.124</c:v>
                </c:pt>
                <c:pt idx="770">
                  <c:v>110.0925</c:v>
                </c:pt>
                <c:pt idx="771">
                  <c:v>107.31</c:v>
                </c:pt>
                <c:pt idx="772">
                  <c:v>107.142</c:v>
                </c:pt>
                <c:pt idx="773">
                  <c:v>106.995</c:v>
                </c:pt>
                <c:pt idx="774">
                  <c:v>106.596</c:v>
                </c:pt>
                <c:pt idx="775">
                  <c:v>106.50149999999999</c:v>
                </c:pt>
                <c:pt idx="776">
                  <c:v>104.83199999999999</c:v>
                </c:pt>
                <c:pt idx="777">
                  <c:v>104.67449999999999</c:v>
                </c:pt>
                <c:pt idx="778">
                  <c:v>103.824</c:v>
                </c:pt>
                <c:pt idx="779">
                  <c:v>103.782</c:v>
                </c:pt>
                <c:pt idx="780">
                  <c:v>103.63500000000001</c:v>
                </c:pt>
                <c:pt idx="781">
                  <c:v>103.131</c:v>
                </c:pt>
                <c:pt idx="782">
                  <c:v>103.11</c:v>
                </c:pt>
                <c:pt idx="783">
                  <c:v>103.0365</c:v>
                </c:pt>
                <c:pt idx="784">
                  <c:v>102.837</c:v>
                </c:pt>
                <c:pt idx="785">
                  <c:v>102.396</c:v>
                </c:pt>
                <c:pt idx="786">
                  <c:v>102.018</c:v>
                </c:pt>
                <c:pt idx="787">
                  <c:v>101.80800000000001</c:v>
                </c:pt>
                <c:pt idx="788">
                  <c:v>101.64</c:v>
                </c:pt>
                <c:pt idx="789">
                  <c:v>100.91549999999999</c:v>
                </c:pt>
                <c:pt idx="790">
                  <c:v>100.485</c:v>
                </c:pt>
                <c:pt idx="791">
                  <c:v>100.128</c:v>
                </c:pt>
                <c:pt idx="792">
                  <c:v>99.907499999999999</c:v>
                </c:pt>
                <c:pt idx="793">
                  <c:v>99.75</c:v>
                </c:pt>
                <c:pt idx="794">
                  <c:v>99.54</c:v>
                </c:pt>
                <c:pt idx="795">
                  <c:v>99.33</c:v>
                </c:pt>
                <c:pt idx="796">
                  <c:v>98.049000000000007</c:v>
                </c:pt>
                <c:pt idx="797">
                  <c:v>98.028000000000006</c:v>
                </c:pt>
                <c:pt idx="798">
                  <c:v>97.881</c:v>
                </c:pt>
                <c:pt idx="799">
                  <c:v>97.817999999999998</c:v>
                </c:pt>
                <c:pt idx="800">
                  <c:v>97.418999999999997</c:v>
                </c:pt>
                <c:pt idx="801">
                  <c:v>96.641999999999996</c:v>
                </c:pt>
                <c:pt idx="802">
                  <c:v>96.578999999999994</c:v>
                </c:pt>
                <c:pt idx="803">
                  <c:v>96.1905</c:v>
                </c:pt>
                <c:pt idx="804">
                  <c:v>96.138000000000005</c:v>
                </c:pt>
                <c:pt idx="805">
                  <c:v>95.917500000000004</c:v>
                </c:pt>
                <c:pt idx="806">
                  <c:v>95.864999999999995</c:v>
                </c:pt>
                <c:pt idx="807">
                  <c:v>95.665499999999994</c:v>
                </c:pt>
                <c:pt idx="808">
                  <c:v>94.237499999999997</c:v>
                </c:pt>
                <c:pt idx="809">
                  <c:v>94.185000000000002</c:v>
                </c:pt>
                <c:pt idx="810">
                  <c:v>94.174499999999995</c:v>
                </c:pt>
                <c:pt idx="811">
                  <c:v>93.744</c:v>
                </c:pt>
                <c:pt idx="812">
                  <c:v>93.744</c:v>
                </c:pt>
                <c:pt idx="813">
                  <c:v>93.292500000000004</c:v>
                </c:pt>
                <c:pt idx="814">
                  <c:v>93.114000000000004</c:v>
                </c:pt>
                <c:pt idx="815">
                  <c:v>93.040499999999994</c:v>
                </c:pt>
                <c:pt idx="816">
                  <c:v>92.872500000000002</c:v>
                </c:pt>
                <c:pt idx="817">
                  <c:v>92.725499999999997</c:v>
                </c:pt>
                <c:pt idx="818">
                  <c:v>92.557500000000005</c:v>
                </c:pt>
                <c:pt idx="819">
                  <c:v>92.441999999999993</c:v>
                </c:pt>
                <c:pt idx="820">
                  <c:v>92.295000000000002</c:v>
                </c:pt>
                <c:pt idx="821">
                  <c:v>91.822500000000005</c:v>
                </c:pt>
                <c:pt idx="822">
                  <c:v>91.77</c:v>
                </c:pt>
                <c:pt idx="823">
                  <c:v>91.56</c:v>
                </c:pt>
                <c:pt idx="824">
                  <c:v>91.402500000000003</c:v>
                </c:pt>
                <c:pt idx="825">
                  <c:v>91.055999999999997</c:v>
                </c:pt>
                <c:pt idx="826">
                  <c:v>90.867000000000004</c:v>
                </c:pt>
                <c:pt idx="827">
                  <c:v>90.825000000000003</c:v>
                </c:pt>
                <c:pt idx="828">
                  <c:v>90.698999999999998</c:v>
                </c:pt>
                <c:pt idx="829">
                  <c:v>90.583500000000001</c:v>
                </c:pt>
                <c:pt idx="830">
                  <c:v>90.3</c:v>
                </c:pt>
                <c:pt idx="831">
                  <c:v>89.0715</c:v>
                </c:pt>
                <c:pt idx="832">
                  <c:v>88.703999999999994</c:v>
                </c:pt>
                <c:pt idx="833">
                  <c:v>88.367999999999995</c:v>
                </c:pt>
                <c:pt idx="834">
                  <c:v>87.233999999999995</c:v>
                </c:pt>
                <c:pt idx="835">
                  <c:v>87.233999999999995</c:v>
                </c:pt>
                <c:pt idx="836">
                  <c:v>86.625</c:v>
                </c:pt>
                <c:pt idx="837">
                  <c:v>86.247</c:v>
                </c:pt>
                <c:pt idx="838">
                  <c:v>85.742999999999995</c:v>
                </c:pt>
                <c:pt idx="839">
                  <c:v>85.585499999999996</c:v>
                </c:pt>
                <c:pt idx="840">
                  <c:v>85.512</c:v>
                </c:pt>
                <c:pt idx="841">
                  <c:v>85.302000000000007</c:v>
                </c:pt>
                <c:pt idx="842">
                  <c:v>85.113</c:v>
                </c:pt>
                <c:pt idx="843">
                  <c:v>84.976500000000001</c:v>
                </c:pt>
                <c:pt idx="844">
                  <c:v>84.756</c:v>
                </c:pt>
                <c:pt idx="845">
                  <c:v>84.745500000000007</c:v>
                </c:pt>
                <c:pt idx="846">
                  <c:v>84.63</c:v>
                </c:pt>
                <c:pt idx="847">
                  <c:v>83.727000000000004</c:v>
                </c:pt>
                <c:pt idx="848">
                  <c:v>83.412000000000006</c:v>
                </c:pt>
                <c:pt idx="849">
                  <c:v>82.887</c:v>
                </c:pt>
                <c:pt idx="850">
                  <c:v>82.718999999999994</c:v>
                </c:pt>
                <c:pt idx="851">
                  <c:v>81.396000000000001</c:v>
                </c:pt>
                <c:pt idx="852">
                  <c:v>80.954999999999998</c:v>
                </c:pt>
                <c:pt idx="853">
                  <c:v>80.661000000000001</c:v>
                </c:pt>
                <c:pt idx="854">
                  <c:v>80.367000000000004</c:v>
                </c:pt>
                <c:pt idx="855">
                  <c:v>80.22</c:v>
                </c:pt>
                <c:pt idx="856">
                  <c:v>79.674000000000007</c:v>
                </c:pt>
                <c:pt idx="857">
                  <c:v>79.611000000000004</c:v>
                </c:pt>
                <c:pt idx="858">
                  <c:v>79.149000000000001</c:v>
                </c:pt>
                <c:pt idx="859">
                  <c:v>78.718500000000006</c:v>
                </c:pt>
                <c:pt idx="860">
                  <c:v>78.602999999999994</c:v>
                </c:pt>
                <c:pt idx="861">
                  <c:v>78.435000000000002</c:v>
                </c:pt>
                <c:pt idx="862">
                  <c:v>78.004499999999993</c:v>
                </c:pt>
                <c:pt idx="863">
                  <c:v>77.930999999999997</c:v>
                </c:pt>
                <c:pt idx="864">
                  <c:v>77.805000000000007</c:v>
                </c:pt>
                <c:pt idx="865">
                  <c:v>77.773499999999999</c:v>
                </c:pt>
                <c:pt idx="866">
                  <c:v>77.668499999999995</c:v>
                </c:pt>
                <c:pt idx="867">
                  <c:v>77.658000000000001</c:v>
                </c:pt>
                <c:pt idx="868">
                  <c:v>77.174999999999997</c:v>
                </c:pt>
                <c:pt idx="869">
                  <c:v>76.923000000000002</c:v>
                </c:pt>
                <c:pt idx="870">
                  <c:v>76.754999999999995</c:v>
                </c:pt>
                <c:pt idx="871">
                  <c:v>76.576499999999996</c:v>
                </c:pt>
                <c:pt idx="872">
                  <c:v>76.355999999999995</c:v>
                </c:pt>
                <c:pt idx="873">
                  <c:v>76.146000000000001</c:v>
                </c:pt>
                <c:pt idx="874">
                  <c:v>75.936000000000007</c:v>
                </c:pt>
                <c:pt idx="875">
                  <c:v>75.778499999999994</c:v>
                </c:pt>
                <c:pt idx="876">
                  <c:v>75.547499999999999</c:v>
                </c:pt>
                <c:pt idx="877">
                  <c:v>75.474000000000004</c:v>
                </c:pt>
                <c:pt idx="878">
                  <c:v>75.054000000000002</c:v>
                </c:pt>
                <c:pt idx="879">
                  <c:v>74.760000000000005</c:v>
                </c:pt>
                <c:pt idx="880">
                  <c:v>74.707499999999996</c:v>
                </c:pt>
                <c:pt idx="881">
                  <c:v>74.455500000000001</c:v>
                </c:pt>
                <c:pt idx="882">
                  <c:v>74.087999999999994</c:v>
                </c:pt>
                <c:pt idx="883">
                  <c:v>72.933000000000007</c:v>
                </c:pt>
                <c:pt idx="884">
                  <c:v>72.87</c:v>
                </c:pt>
                <c:pt idx="885">
                  <c:v>72.429000000000002</c:v>
                </c:pt>
                <c:pt idx="886">
                  <c:v>72.397499999999994</c:v>
                </c:pt>
                <c:pt idx="887">
                  <c:v>72.009</c:v>
                </c:pt>
                <c:pt idx="888">
                  <c:v>71.567999999999998</c:v>
                </c:pt>
                <c:pt idx="889">
                  <c:v>71.525999999999996</c:v>
                </c:pt>
                <c:pt idx="890">
                  <c:v>71.158500000000004</c:v>
                </c:pt>
                <c:pt idx="891">
                  <c:v>70.287000000000006</c:v>
                </c:pt>
                <c:pt idx="892">
                  <c:v>69.992999999999995</c:v>
                </c:pt>
                <c:pt idx="893">
                  <c:v>69.72</c:v>
                </c:pt>
                <c:pt idx="894">
                  <c:v>69.667500000000004</c:v>
                </c:pt>
                <c:pt idx="895">
                  <c:v>69.405000000000001</c:v>
                </c:pt>
                <c:pt idx="896">
                  <c:v>69.111000000000004</c:v>
                </c:pt>
                <c:pt idx="897">
                  <c:v>69.09</c:v>
                </c:pt>
                <c:pt idx="898">
                  <c:v>68.984999999999999</c:v>
                </c:pt>
                <c:pt idx="899">
                  <c:v>68.239500000000007</c:v>
                </c:pt>
                <c:pt idx="900">
                  <c:v>66.874499999999998</c:v>
                </c:pt>
                <c:pt idx="901">
                  <c:v>66.402000000000001</c:v>
                </c:pt>
                <c:pt idx="902">
                  <c:v>65.740499999999997</c:v>
                </c:pt>
                <c:pt idx="903">
                  <c:v>65.603999999999999</c:v>
                </c:pt>
                <c:pt idx="904">
                  <c:v>63.997500000000002</c:v>
                </c:pt>
                <c:pt idx="905">
                  <c:v>63.913499999999999</c:v>
                </c:pt>
                <c:pt idx="906">
                  <c:v>63.314999999999998</c:v>
                </c:pt>
                <c:pt idx="907">
                  <c:v>63.262500000000003</c:v>
                </c:pt>
                <c:pt idx="908">
                  <c:v>62.002499999999998</c:v>
                </c:pt>
                <c:pt idx="909">
                  <c:v>60.816000000000003</c:v>
                </c:pt>
                <c:pt idx="910">
                  <c:v>59.325000000000003</c:v>
                </c:pt>
                <c:pt idx="911">
                  <c:v>58.222499999999997</c:v>
                </c:pt>
                <c:pt idx="912">
                  <c:v>57.875999999999998</c:v>
                </c:pt>
                <c:pt idx="913">
                  <c:v>57.697499999999998</c:v>
                </c:pt>
                <c:pt idx="914">
                  <c:v>57.172499999999999</c:v>
                </c:pt>
                <c:pt idx="915">
                  <c:v>57.078000000000003</c:v>
                </c:pt>
                <c:pt idx="916">
                  <c:v>56.951999999999998</c:v>
                </c:pt>
                <c:pt idx="917">
                  <c:v>56.469000000000001</c:v>
                </c:pt>
                <c:pt idx="918">
                  <c:v>56.405999999999999</c:v>
                </c:pt>
                <c:pt idx="919">
                  <c:v>56.122500000000002</c:v>
                </c:pt>
                <c:pt idx="920">
                  <c:v>55.881</c:v>
                </c:pt>
                <c:pt idx="921">
                  <c:v>55.282499999999999</c:v>
                </c:pt>
                <c:pt idx="922">
                  <c:v>55.040999999999997</c:v>
                </c:pt>
                <c:pt idx="923">
                  <c:v>54.999000000000002</c:v>
                </c:pt>
                <c:pt idx="924">
                  <c:v>54.967500000000001</c:v>
                </c:pt>
                <c:pt idx="925">
                  <c:v>54.043500000000002</c:v>
                </c:pt>
                <c:pt idx="926">
                  <c:v>53.927999999999997</c:v>
                </c:pt>
                <c:pt idx="927">
                  <c:v>53.34</c:v>
                </c:pt>
                <c:pt idx="928">
                  <c:v>53.151000000000003</c:v>
                </c:pt>
                <c:pt idx="929">
                  <c:v>51.145499999999998</c:v>
                </c:pt>
                <c:pt idx="930">
                  <c:v>51.040500000000002</c:v>
                </c:pt>
                <c:pt idx="931">
                  <c:v>49.811999999999998</c:v>
                </c:pt>
                <c:pt idx="932">
                  <c:v>49.77</c:v>
                </c:pt>
                <c:pt idx="933">
                  <c:v>49.423499999999997</c:v>
                </c:pt>
                <c:pt idx="934">
                  <c:v>49.308</c:v>
                </c:pt>
                <c:pt idx="935">
                  <c:v>48.730499999999999</c:v>
                </c:pt>
                <c:pt idx="936">
                  <c:v>48.51</c:v>
                </c:pt>
                <c:pt idx="937">
                  <c:v>47.859000000000002</c:v>
                </c:pt>
                <c:pt idx="938">
                  <c:v>46.683</c:v>
                </c:pt>
                <c:pt idx="939">
                  <c:v>45.927</c:v>
                </c:pt>
                <c:pt idx="940">
                  <c:v>45.107999999999997</c:v>
                </c:pt>
                <c:pt idx="941">
                  <c:v>44.9925</c:v>
                </c:pt>
                <c:pt idx="942">
                  <c:v>44.593499999999999</c:v>
                </c:pt>
                <c:pt idx="943">
                  <c:v>44.351999999999997</c:v>
                </c:pt>
                <c:pt idx="944">
                  <c:v>43.869</c:v>
                </c:pt>
                <c:pt idx="945">
                  <c:v>42.3675</c:v>
                </c:pt>
                <c:pt idx="946">
                  <c:v>41.737499999999997</c:v>
                </c:pt>
                <c:pt idx="947">
                  <c:v>41.454000000000001</c:v>
                </c:pt>
                <c:pt idx="948">
                  <c:v>41.390999999999998</c:v>
                </c:pt>
                <c:pt idx="949">
                  <c:v>41.076000000000001</c:v>
                </c:pt>
                <c:pt idx="950">
                  <c:v>40.960500000000003</c:v>
                </c:pt>
                <c:pt idx="951">
                  <c:v>40.53</c:v>
                </c:pt>
                <c:pt idx="952">
                  <c:v>40.341000000000001</c:v>
                </c:pt>
                <c:pt idx="953">
                  <c:v>38.85</c:v>
                </c:pt>
                <c:pt idx="954">
                  <c:v>37.6845</c:v>
                </c:pt>
                <c:pt idx="955">
                  <c:v>37.610999999999997</c:v>
                </c:pt>
                <c:pt idx="956">
                  <c:v>36.5505</c:v>
                </c:pt>
                <c:pt idx="957">
                  <c:v>35.311500000000002</c:v>
                </c:pt>
                <c:pt idx="958">
                  <c:v>35.195999999999998</c:v>
                </c:pt>
                <c:pt idx="959">
                  <c:v>34.628999999999998</c:v>
                </c:pt>
                <c:pt idx="960">
                  <c:v>33.936</c:v>
                </c:pt>
                <c:pt idx="961">
                  <c:v>33.494999999999997</c:v>
                </c:pt>
                <c:pt idx="962">
                  <c:v>33.432000000000002</c:v>
                </c:pt>
                <c:pt idx="963">
                  <c:v>33.358499999999999</c:v>
                </c:pt>
                <c:pt idx="964">
                  <c:v>32.529000000000003</c:v>
                </c:pt>
                <c:pt idx="965">
                  <c:v>32.277000000000001</c:v>
                </c:pt>
                <c:pt idx="966">
                  <c:v>32.151000000000003</c:v>
                </c:pt>
                <c:pt idx="967">
                  <c:v>32.140500000000003</c:v>
                </c:pt>
                <c:pt idx="968">
                  <c:v>31.930499999999999</c:v>
                </c:pt>
                <c:pt idx="969">
                  <c:v>31.751999999999999</c:v>
                </c:pt>
                <c:pt idx="970">
                  <c:v>31.227</c:v>
                </c:pt>
                <c:pt idx="971">
                  <c:v>30.995999999999999</c:v>
                </c:pt>
                <c:pt idx="972">
                  <c:v>30.408000000000001</c:v>
                </c:pt>
                <c:pt idx="973">
                  <c:v>30.219000000000001</c:v>
                </c:pt>
                <c:pt idx="974">
                  <c:v>28.423500000000001</c:v>
                </c:pt>
                <c:pt idx="975">
                  <c:v>26.795999999999999</c:v>
                </c:pt>
                <c:pt idx="976">
                  <c:v>26.733000000000001</c:v>
                </c:pt>
                <c:pt idx="977">
                  <c:v>26.7225</c:v>
                </c:pt>
                <c:pt idx="978">
                  <c:v>26.554500000000001</c:v>
                </c:pt>
                <c:pt idx="979">
                  <c:v>26.25</c:v>
                </c:pt>
                <c:pt idx="980">
                  <c:v>25.263000000000002</c:v>
                </c:pt>
                <c:pt idx="981">
                  <c:v>24.108000000000001</c:v>
                </c:pt>
                <c:pt idx="982">
                  <c:v>23.751000000000001</c:v>
                </c:pt>
                <c:pt idx="983">
                  <c:v>23.498999999999999</c:v>
                </c:pt>
                <c:pt idx="984">
                  <c:v>22.658999999999999</c:v>
                </c:pt>
                <c:pt idx="985">
                  <c:v>22.385999999999999</c:v>
                </c:pt>
                <c:pt idx="986">
                  <c:v>20.684999999999999</c:v>
                </c:pt>
                <c:pt idx="987">
                  <c:v>20.107500000000002</c:v>
                </c:pt>
                <c:pt idx="988">
                  <c:v>19.246500000000001</c:v>
                </c:pt>
                <c:pt idx="989">
                  <c:v>19.193999999999999</c:v>
                </c:pt>
                <c:pt idx="990">
                  <c:v>18.637499999999999</c:v>
                </c:pt>
                <c:pt idx="991">
                  <c:v>17.094000000000001</c:v>
                </c:pt>
                <c:pt idx="992">
                  <c:v>16.274999999999999</c:v>
                </c:pt>
                <c:pt idx="993">
                  <c:v>16.201499999999999</c:v>
                </c:pt>
                <c:pt idx="994">
                  <c:v>16.106999999999999</c:v>
                </c:pt>
                <c:pt idx="995">
                  <c:v>14.679</c:v>
                </c:pt>
                <c:pt idx="996">
                  <c:v>13.419</c:v>
                </c:pt>
                <c:pt idx="997">
                  <c:v>13.167</c:v>
                </c:pt>
                <c:pt idx="998">
                  <c:v>12.6945</c:v>
                </c:pt>
                <c:pt idx="999">
                  <c:v>10.6785</c:v>
                </c:pt>
              </c:numCache>
            </c:numRef>
          </c:val>
          <c:smooth val="0"/>
          <c:extLst>
            <c:ext xmlns:c16="http://schemas.microsoft.com/office/drawing/2014/chart" uri="{C3380CC4-5D6E-409C-BE32-E72D297353CC}">
              <c16:uniqueId val="{00000002-6ED1-4928-B2DE-FCDDF476C083}"/>
            </c:ext>
          </c:extLst>
        </c:ser>
        <c:ser>
          <c:idx val="3"/>
          <c:order val="3"/>
          <c:tx>
            <c:strRef>
              <c:f>Sheet1!$E$1</c:f>
              <c:strCache>
                <c:ptCount val="1"/>
                <c:pt idx="0">
                  <c:v>average spending tier</c:v>
                </c:pt>
              </c:strCache>
            </c:strRef>
          </c:tx>
          <c:spPr>
            <a:ln w="22225" cap="rnd">
              <a:solidFill>
                <a:schemeClr val="accent4"/>
              </a:solidFill>
            </a:ln>
            <a:effectLst>
              <a:glow rad="139700">
                <a:schemeClr val="accent4">
                  <a:satMod val="175000"/>
                  <a:alpha val="14000"/>
                </a:schemeClr>
              </a:glow>
            </a:effectLst>
          </c:spPr>
          <c:marker>
            <c:symbol val="none"/>
          </c:marker>
          <c:cat>
            <c:strRef>
              <c:f>Sheet1!$A$2:$A$1001</c:f>
              <c:strCache>
                <c:ptCount val="1000"/>
                <c:pt idx="0">
                  <c:v>860-79-0874</c:v>
                </c:pt>
                <c:pt idx="1">
                  <c:v>687-47-8271</c:v>
                </c:pt>
                <c:pt idx="2">
                  <c:v>283-26-5248</c:v>
                </c:pt>
                <c:pt idx="3">
                  <c:v>751-41-9720</c:v>
                </c:pt>
                <c:pt idx="4">
                  <c:v>303-96-2227</c:v>
                </c:pt>
                <c:pt idx="5">
                  <c:v>744-16-7898</c:v>
                </c:pt>
                <c:pt idx="6">
                  <c:v>271-88-8734</c:v>
                </c:pt>
                <c:pt idx="7">
                  <c:v>234-65-2137</c:v>
                </c:pt>
                <c:pt idx="8">
                  <c:v>554-42-2417</c:v>
                </c:pt>
                <c:pt idx="9">
                  <c:v>325-77-6186</c:v>
                </c:pt>
                <c:pt idx="10">
                  <c:v>280-17-4359</c:v>
                </c:pt>
                <c:pt idx="11">
                  <c:v>219-22-9386</c:v>
                </c:pt>
                <c:pt idx="12">
                  <c:v>702-83-5291</c:v>
                </c:pt>
                <c:pt idx="13">
                  <c:v>731-81-9469</c:v>
                </c:pt>
                <c:pt idx="14">
                  <c:v>817-69-8206</c:v>
                </c:pt>
                <c:pt idx="15">
                  <c:v>393-65-2792</c:v>
                </c:pt>
                <c:pt idx="16">
                  <c:v>751-69-0068</c:v>
                </c:pt>
                <c:pt idx="17">
                  <c:v>866-99-7614</c:v>
                </c:pt>
                <c:pt idx="18">
                  <c:v>277-35-5865</c:v>
                </c:pt>
                <c:pt idx="19">
                  <c:v>384-59-6655</c:v>
                </c:pt>
                <c:pt idx="20">
                  <c:v>704-48-3927</c:v>
                </c:pt>
                <c:pt idx="21">
                  <c:v>827-77-7633</c:v>
                </c:pt>
                <c:pt idx="22">
                  <c:v>766-85-7061</c:v>
                </c:pt>
                <c:pt idx="23">
                  <c:v>139-32-4183</c:v>
                </c:pt>
                <c:pt idx="24">
                  <c:v>743-04-1105</c:v>
                </c:pt>
                <c:pt idx="25">
                  <c:v>641-51-2661</c:v>
                </c:pt>
                <c:pt idx="26">
                  <c:v>746-04-1077</c:v>
                </c:pt>
                <c:pt idx="27">
                  <c:v>450-42-3339</c:v>
                </c:pt>
                <c:pt idx="28">
                  <c:v>805-86-0265</c:v>
                </c:pt>
                <c:pt idx="29">
                  <c:v>677-11-0152</c:v>
                </c:pt>
                <c:pt idx="30">
                  <c:v>852-62-7105</c:v>
                </c:pt>
                <c:pt idx="31">
                  <c:v>574-22-5561</c:v>
                </c:pt>
                <c:pt idx="32">
                  <c:v>628-90-8624</c:v>
                </c:pt>
                <c:pt idx="33">
                  <c:v>267-62-7380</c:v>
                </c:pt>
                <c:pt idx="34">
                  <c:v>861-77-0145</c:v>
                </c:pt>
                <c:pt idx="35">
                  <c:v>607-65-2441</c:v>
                </c:pt>
                <c:pt idx="36">
                  <c:v>678-79-0726</c:v>
                </c:pt>
                <c:pt idx="37">
                  <c:v>549-84-7482</c:v>
                </c:pt>
                <c:pt idx="38">
                  <c:v>698-98-5964</c:v>
                </c:pt>
                <c:pt idx="39">
                  <c:v>138-17-5109</c:v>
                </c:pt>
                <c:pt idx="40">
                  <c:v>638-60-7125</c:v>
                </c:pt>
                <c:pt idx="41">
                  <c:v>640-48-5028</c:v>
                </c:pt>
                <c:pt idx="42">
                  <c:v>431-66-2305</c:v>
                </c:pt>
                <c:pt idx="43">
                  <c:v>533-33-5337</c:v>
                </c:pt>
                <c:pt idx="44">
                  <c:v>699-88-1972</c:v>
                </c:pt>
                <c:pt idx="45">
                  <c:v>457-94-0464</c:v>
                </c:pt>
                <c:pt idx="46">
                  <c:v>286-43-6208</c:v>
                </c:pt>
                <c:pt idx="47">
                  <c:v>228-96-1411</c:v>
                </c:pt>
                <c:pt idx="48">
                  <c:v>735-32-9839</c:v>
                </c:pt>
                <c:pt idx="49">
                  <c:v>232-11-3025</c:v>
                </c:pt>
                <c:pt idx="50">
                  <c:v>829-49-1914</c:v>
                </c:pt>
                <c:pt idx="51">
                  <c:v>227-07-4446</c:v>
                </c:pt>
                <c:pt idx="52">
                  <c:v>652-43-6591</c:v>
                </c:pt>
                <c:pt idx="53">
                  <c:v>373-09-4567</c:v>
                </c:pt>
                <c:pt idx="54">
                  <c:v>842-40-8179</c:v>
                </c:pt>
                <c:pt idx="55">
                  <c:v>880-46-5796</c:v>
                </c:pt>
                <c:pt idx="56">
                  <c:v>602-16-6955</c:v>
                </c:pt>
                <c:pt idx="57">
                  <c:v>593-14-4239</c:v>
                </c:pt>
                <c:pt idx="58">
                  <c:v>549-03-9315</c:v>
                </c:pt>
                <c:pt idx="59">
                  <c:v>418-02-5978</c:v>
                </c:pt>
                <c:pt idx="60">
                  <c:v>305-14-0245</c:v>
                </c:pt>
                <c:pt idx="61">
                  <c:v>605-72-4132</c:v>
                </c:pt>
                <c:pt idx="62">
                  <c:v>376-02-8238</c:v>
                </c:pt>
                <c:pt idx="63">
                  <c:v>746-94-0204</c:v>
                </c:pt>
                <c:pt idx="64">
                  <c:v>571-94-0759</c:v>
                </c:pt>
                <c:pt idx="65">
                  <c:v>453-33-6436</c:v>
                </c:pt>
                <c:pt idx="66">
                  <c:v>243-55-8457</c:v>
                </c:pt>
                <c:pt idx="67">
                  <c:v>416-17-9926</c:v>
                </c:pt>
                <c:pt idx="68">
                  <c:v>315-22-5665</c:v>
                </c:pt>
                <c:pt idx="69">
                  <c:v>884-80-6021</c:v>
                </c:pt>
                <c:pt idx="70">
                  <c:v>197-77-7132</c:v>
                </c:pt>
                <c:pt idx="71">
                  <c:v>234-03-4040</c:v>
                </c:pt>
                <c:pt idx="72">
                  <c:v>742-04-5161</c:v>
                </c:pt>
                <c:pt idx="73">
                  <c:v>237-01-6122</c:v>
                </c:pt>
                <c:pt idx="74">
                  <c:v>361-59-0574</c:v>
                </c:pt>
                <c:pt idx="75">
                  <c:v>729-06-2010</c:v>
                </c:pt>
                <c:pt idx="76">
                  <c:v>817-48-8732</c:v>
                </c:pt>
                <c:pt idx="77">
                  <c:v>525-09-8450</c:v>
                </c:pt>
                <c:pt idx="78">
                  <c:v>448-61-3783</c:v>
                </c:pt>
                <c:pt idx="79">
                  <c:v>635-40-6220</c:v>
                </c:pt>
                <c:pt idx="80">
                  <c:v>725-96-3778</c:v>
                </c:pt>
                <c:pt idx="81">
                  <c:v>829-34-3910</c:v>
                </c:pt>
                <c:pt idx="82">
                  <c:v>803-17-8013</c:v>
                </c:pt>
                <c:pt idx="83">
                  <c:v>537-72-0426</c:v>
                </c:pt>
                <c:pt idx="84">
                  <c:v>155-45-3814</c:v>
                </c:pt>
                <c:pt idx="85">
                  <c:v>394-30-3170</c:v>
                </c:pt>
                <c:pt idx="86">
                  <c:v>189-98-2939</c:v>
                </c:pt>
                <c:pt idx="87">
                  <c:v>149-71-6266</c:v>
                </c:pt>
                <c:pt idx="88">
                  <c:v>135-84-8019</c:v>
                </c:pt>
                <c:pt idx="89">
                  <c:v>148-41-7930</c:v>
                </c:pt>
                <c:pt idx="90">
                  <c:v>627-95-3243</c:v>
                </c:pt>
                <c:pt idx="91">
                  <c:v>183-21-3799</c:v>
                </c:pt>
                <c:pt idx="92">
                  <c:v>174-64-0215</c:v>
                </c:pt>
                <c:pt idx="93">
                  <c:v>189-52-0236</c:v>
                </c:pt>
                <c:pt idx="94">
                  <c:v>710-46-4433</c:v>
                </c:pt>
                <c:pt idx="95">
                  <c:v>435-13-4908</c:v>
                </c:pt>
                <c:pt idx="96">
                  <c:v>253-12-6086</c:v>
                </c:pt>
                <c:pt idx="97">
                  <c:v>399-46-5918</c:v>
                </c:pt>
                <c:pt idx="98">
                  <c:v>898-04-2717</c:v>
                </c:pt>
                <c:pt idx="99">
                  <c:v>338-65-2210</c:v>
                </c:pt>
                <c:pt idx="100">
                  <c:v>587-03-7455</c:v>
                </c:pt>
                <c:pt idx="101">
                  <c:v>831-81-6575</c:v>
                </c:pt>
                <c:pt idx="102">
                  <c:v>850-41-9669</c:v>
                </c:pt>
                <c:pt idx="103">
                  <c:v>189-40-5216</c:v>
                </c:pt>
                <c:pt idx="104">
                  <c:v>443-59-0061</c:v>
                </c:pt>
                <c:pt idx="105">
                  <c:v>287-21-9091</c:v>
                </c:pt>
                <c:pt idx="106">
                  <c:v>640-49-2076</c:v>
                </c:pt>
                <c:pt idx="107">
                  <c:v>616-87-0016</c:v>
                </c:pt>
                <c:pt idx="108">
                  <c:v>743-88-1662</c:v>
                </c:pt>
                <c:pt idx="109">
                  <c:v>188-55-0967</c:v>
                </c:pt>
                <c:pt idx="110">
                  <c:v>430-60-3493</c:v>
                </c:pt>
                <c:pt idx="111">
                  <c:v>670-79-6321</c:v>
                </c:pt>
                <c:pt idx="112">
                  <c:v>489-82-1237</c:v>
                </c:pt>
                <c:pt idx="113">
                  <c:v>845-94-6841</c:v>
                </c:pt>
                <c:pt idx="114">
                  <c:v>668-90-8900</c:v>
                </c:pt>
                <c:pt idx="115">
                  <c:v>457-13-1708</c:v>
                </c:pt>
                <c:pt idx="116">
                  <c:v>538-22-0304</c:v>
                </c:pt>
                <c:pt idx="117">
                  <c:v>222-42-0244</c:v>
                </c:pt>
                <c:pt idx="118">
                  <c:v>263-12-5321</c:v>
                </c:pt>
                <c:pt idx="119">
                  <c:v>400-89-4171</c:v>
                </c:pt>
                <c:pt idx="120">
                  <c:v>612-36-5536</c:v>
                </c:pt>
                <c:pt idx="121">
                  <c:v>149-61-1929</c:v>
                </c:pt>
                <c:pt idx="122">
                  <c:v>326-78-5178</c:v>
                </c:pt>
                <c:pt idx="123">
                  <c:v>648-83-1321</c:v>
                </c:pt>
                <c:pt idx="124">
                  <c:v>347-72-6115</c:v>
                </c:pt>
                <c:pt idx="125">
                  <c:v>394-55-6384</c:v>
                </c:pt>
                <c:pt idx="126">
                  <c:v>868-06-0466</c:v>
                </c:pt>
                <c:pt idx="127">
                  <c:v>836-82-5858</c:v>
                </c:pt>
                <c:pt idx="128">
                  <c:v>189-55-2313</c:v>
                </c:pt>
                <c:pt idx="129">
                  <c:v>796-12-2025</c:v>
                </c:pt>
                <c:pt idx="130">
                  <c:v>849-09-3807</c:v>
                </c:pt>
                <c:pt idx="131">
                  <c:v>452-04-8808</c:v>
                </c:pt>
                <c:pt idx="132">
                  <c:v>632-32-4574</c:v>
                </c:pt>
                <c:pt idx="133">
                  <c:v>373-73-7910</c:v>
                </c:pt>
                <c:pt idx="134">
                  <c:v>305-18-3552</c:v>
                </c:pt>
                <c:pt idx="135">
                  <c:v>430-53-4718</c:v>
                </c:pt>
                <c:pt idx="136">
                  <c:v>759-98-4285</c:v>
                </c:pt>
                <c:pt idx="137">
                  <c:v>672-51-8681</c:v>
                </c:pt>
                <c:pt idx="138">
                  <c:v>641-62-7288</c:v>
                </c:pt>
                <c:pt idx="139">
                  <c:v>725-54-0677</c:v>
                </c:pt>
                <c:pt idx="140">
                  <c:v>667-92-0055</c:v>
                </c:pt>
                <c:pt idx="141">
                  <c:v>477-24-6490</c:v>
                </c:pt>
                <c:pt idx="142">
                  <c:v>699-14-3026</c:v>
                </c:pt>
                <c:pt idx="143">
                  <c:v>379-17-6588</c:v>
                </c:pt>
                <c:pt idx="144">
                  <c:v>870-72-4431</c:v>
                </c:pt>
                <c:pt idx="145">
                  <c:v>125-45-2293</c:v>
                </c:pt>
                <c:pt idx="146">
                  <c:v>651-88-7328</c:v>
                </c:pt>
                <c:pt idx="147">
                  <c:v>828-46-6863</c:v>
                </c:pt>
                <c:pt idx="148">
                  <c:v>648-94-3045</c:v>
                </c:pt>
                <c:pt idx="149">
                  <c:v>137-63-5492</c:v>
                </c:pt>
                <c:pt idx="150">
                  <c:v>109-28-2512</c:v>
                </c:pt>
                <c:pt idx="151">
                  <c:v>887-42-0517</c:v>
                </c:pt>
                <c:pt idx="152">
                  <c:v>730-50-9884</c:v>
                </c:pt>
                <c:pt idx="153">
                  <c:v>731-59-7531</c:v>
                </c:pt>
                <c:pt idx="154">
                  <c:v>131-15-8856</c:v>
                </c:pt>
                <c:pt idx="155">
                  <c:v>575-30-8091</c:v>
                </c:pt>
                <c:pt idx="156">
                  <c:v>152-08-9985</c:v>
                </c:pt>
                <c:pt idx="157">
                  <c:v>406-46-7107</c:v>
                </c:pt>
                <c:pt idx="158">
                  <c:v>886-77-9084</c:v>
                </c:pt>
                <c:pt idx="159">
                  <c:v>262-47-2794</c:v>
                </c:pt>
                <c:pt idx="160">
                  <c:v>339-96-8318</c:v>
                </c:pt>
                <c:pt idx="161">
                  <c:v>314-23-4520</c:v>
                </c:pt>
                <c:pt idx="162">
                  <c:v>386-27-7606</c:v>
                </c:pt>
                <c:pt idx="163">
                  <c:v>299-46-1805</c:v>
                </c:pt>
                <c:pt idx="164">
                  <c:v>588-47-8641</c:v>
                </c:pt>
                <c:pt idx="165">
                  <c:v>423-57-2993</c:v>
                </c:pt>
                <c:pt idx="166">
                  <c:v>136-08-6195</c:v>
                </c:pt>
                <c:pt idx="167">
                  <c:v>241-11-2261</c:v>
                </c:pt>
                <c:pt idx="168">
                  <c:v>660-29-7083</c:v>
                </c:pt>
                <c:pt idx="169">
                  <c:v>802-70-5316</c:v>
                </c:pt>
                <c:pt idx="170">
                  <c:v>433-08-7822</c:v>
                </c:pt>
                <c:pt idx="171">
                  <c:v>541-48-8554</c:v>
                </c:pt>
                <c:pt idx="172">
                  <c:v>663-86-9076</c:v>
                </c:pt>
                <c:pt idx="173">
                  <c:v>272-65-1806</c:v>
                </c:pt>
                <c:pt idx="174">
                  <c:v>878-30-2331</c:v>
                </c:pt>
                <c:pt idx="175">
                  <c:v>466-61-5506</c:v>
                </c:pt>
                <c:pt idx="176">
                  <c:v>827-44-5872</c:v>
                </c:pt>
                <c:pt idx="177">
                  <c:v>862-59-8517</c:v>
                </c:pt>
                <c:pt idx="178">
                  <c:v>873-95-4984</c:v>
                </c:pt>
                <c:pt idx="179">
                  <c:v>166-19-2553</c:v>
                </c:pt>
                <c:pt idx="180">
                  <c:v>438-23-1242</c:v>
                </c:pt>
                <c:pt idx="181">
                  <c:v>866-70-2814</c:v>
                </c:pt>
                <c:pt idx="182">
                  <c:v>541-08-3113</c:v>
                </c:pt>
                <c:pt idx="183">
                  <c:v>358-88-9262</c:v>
                </c:pt>
                <c:pt idx="184">
                  <c:v>590-83-4591</c:v>
                </c:pt>
                <c:pt idx="185">
                  <c:v>210-57-1719</c:v>
                </c:pt>
                <c:pt idx="186">
                  <c:v>750-67-8428</c:v>
                </c:pt>
                <c:pt idx="187">
                  <c:v>645-44-1170</c:v>
                </c:pt>
                <c:pt idx="188">
                  <c:v>308-47-4913</c:v>
                </c:pt>
                <c:pt idx="189">
                  <c:v>154-87-7367</c:v>
                </c:pt>
                <c:pt idx="190">
                  <c:v>404-91-5964</c:v>
                </c:pt>
                <c:pt idx="191">
                  <c:v>157-13-5295</c:v>
                </c:pt>
                <c:pt idx="192">
                  <c:v>241-72-9525</c:v>
                </c:pt>
                <c:pt idx="193">
                  <c:v>408-26-9866</c:v>
                </c:pt>
                <c:pt idx="194">
                  <c:v>196-01-2849</c:v>
                </c:pt>
                <c:pt idx="195">
                  <c:v>785-13-7708</c:v>
                </c:pt>
                <c:pt idx="196">
                  <c:v>336-78-2147</c:v>
                </c:pt>
                <c:pt idx="197">
                  <c:v>410-67-1709</c:v>
                </c:pt>
                <c:pt idx="198">
                  <c:v>370-41-7321</c:v>
                </c:pt>
                <c:pt idx="199">
                  <c:v>227-78-1148</c:v>
                </c:pt>
                <c:pt idx="200">
                  <c:v>721-86-6247</c:v>
                </c:pt>
                <c:pt idx="201">
                  <c:v>411-77-0180</c:v>
                </c:pt>
                <c:pt idx="202">
                  <c:v>862-17-9201</c:v>
                </c:pt>
                <c:pt idx="203">
                  <c:v>767-05-1286</c:v>
                </c:pt>
                <c:pt idx="204">
                  <c:v>186-79-9562</c:v>
                </c:pt>
                <c:pt idx="205">
                  <c:v>857-16-3520</c:v>
                </c:pt>
                <c:pt idx="206">
                  <c:v>451-28-5717</c:v>
                </c:pt>
                <c:pt idx="207">
                  <c:v>815-11-1168</c:v>
                </c:pt>
                <c:pt idx="208">
                  <c:v>868-52-7573</c:v>
                </c:pt>
                <c:pt idx="209">
                  <c:v>733-01-9107</c:v>
                </c:pt>
                <c:pt idx="210">
                  <c:v>552-44-5977</c:v>
                </c:pt>
                <c:pt idx="211">
                  <c:v>347-34-2234</c:v>
                </c:pt>
                <c:pt idx="212">
                  <c:v>718-57-9773</c:v>
                </c:pt>
                <c:pt idx="213">
                  <c:v>534-01-4457</c:v>
                </c:pt>
                <c:pt idx="214">
                  <c:v>624-01-8356</c:v>
                </c:pt>
                <c:pt idx="215">
                  <c:v>582-52-8065</c:v>
                </c:pt>
                <c:pt idx="216">
                  <c:v>483-71-1164</c:v>
                </c:pt>
                <c:pt idx="217">
                  <c:v>105-31-1824</c:v>
                </c:pt>
                <c:pt idx="218">
                  <c:v>394-41-0748</c:v>
                </c:pt>
                <c:pt idx="219">
                  <c:v>689-05-1884</c:v>
                </c:pt>
                <c:pt idx="220">
                  <c:v>416-13-5917</c:v>
                </c:pt>
                <c:pt idx="221">
                  <c:v>786-94-2700</c:v>
                </c:pt>
                <c:pt idx="222">
                  <c:v>667-23-5919</c:v>
                </c:pt>
                <c:pt idx="223">
                  <c:v>626-43-7888</c:v>
                </c:pt>
                <c:pt idx="224">
                  <c:v>656-95-9349</c:v>
                </c:pt>
                <c:pt idx="225">
                  <c:v>160-22-2687</c:v>
                </c:pt>
                <c:pt idx="226">
                  <c:v>532-59-7201</c:v>
                </c:pt>
                <c:pt idx="227">
                  <c:v>201-63-8275</c:v>
                </c:pt>
                <c:pt idx="228">
                  <c:v>372-62-5264</c:v>
                </c:pt>
                <c:pt idx="229">
                  <c:v>474-33-8305</c:v>
                </c:pt>
                <c:pt idx="230">
                  <c:v>704-11-6354</c:v>
                </c:pt>
                <c:pt idx="231">
                  <c:v>871-79-8483</c:v>
                </c:pt>
                <c:pt idx="232">
                  <c:v>744-02-5987</c:v>
                </c:pt>
                <c:pt idx="233">
                  <c:v>239-10-7476</c:v>
                </c:pt>
                <c:pt idx="234">
                  <c:v>123-19-1176</c:v>
                </c:pt>
                <c:pt idx="235">
                  <c:v>325-90-8763</c:v>
                </c:pt>
                <c:pt idx="236">
                  <c:v>114-35-5271</c:v>
                </c:pt>
                <c:pt idx="237">
                  <c:v>607-76-6216</c:v>
                </c:pt>
                <c:pt idx="238">
                  <c:v>318-68-5053</c:v>
                </c:pt>
                <c:pt idx="239">
                  <c:v>122-61-9553</c:v>
                </c:pt>
                <c:pt idx="240">
                  <c:v>142-63-6033</c:v>
                </c:pt>
                <c:pt idx="241">
                  <c:v>782-95-9291</c:v>
                </c:pt>
                <c:pt idx="242">
                  <c:v>102-77-2261</c:v>
                </c:pt>
                <c:pt idx="243">
                  <c:v>719-89-8991</c:v>
                </c:pt>
                <c:pt idx="244">
                  <c:v>809-69-9497</c:v>
                </c:pt>
                <c:pt idx="245">
                  <c:v>841-35-6630</c:v>
                </c:pt>
                <c:pt idx="246">
                  <c:v>811-03-8790</c:v>
                </c:pt>
                <c:pt idx="247">
                  <c:v>577-34-7579</c:v>
                </c:pt>
                <c:pt idx="248">
                  <c:v>268-27-6179</c:v>
                </c:pt>
                <c:pt idx="249">
                  <c:v>130-98-8941</c:v>
                </c:pt>
                <c:pt idx="250">
                  <c:v>225-32-0908</c:v>
                </c:pt>
                <c:pt idx="251">
                  <c:v>752-23-3760</c:v>
                </c:pt>
                <c:pt idx="252">
                  <c:v>458-10-8612</c:v>
                </c:pt>
                <c:pt idx="253">
                  <c:v>891-01-7034</c:v>
                </c:pt>
                <c:pt idx="254">
                  <c:v>361-85-2571</c:v>
                </c:pt>
                <c:pt idx="255">
                  <c:v>760-90-2357</c:v>
                </c:pt>
                <c:pt idx="256">
                  <c:v>407-63-8975</c:v>
                </c:pt>
                <c:pt idx="257">
                  <c:v>145-94-9061</c:v>
                </c:pt>
                <c:pt idx="258">
                  <c:v>263-10-3913</c:v>
                </c:pt>
                <c:pt idx="259">
                  <c:v>759-29-9521</c:v>
                </c:pt>
                <c:pt idx="260">
                  <c:v>828-61-5674</c:v>
                </c:pt>
                <c:pt idx="261">
                  <c:v>840-19-2096</c:v>
                </c:pt>
                <c:pt idx="262">
                  <c:v>333-73-7901</c:v>
                </c:pt>
                <c:pt idx="263">
                  <c:v>462-67-9126</c:v>
                </c:pt>
                <c:pt idx="264">
                  <c:v>800-09-8606</c:v>
                </c:pt>
                <c:pt idx="265">
                  <c:v>765-26-6951</c:v>
                </c:pt>
                <c:pt idx="266">
                  <c:v>327-40-9673</c:v>
                </c:pt>
                <c:pt idx="267">
                  <c:v>468-01-2051</c:v>
                </c:pt>
                <c:pt idx="268">
                  <c:v>401-09-4232</c:v>
                </c:pt>
                <c:pt idx="269">
                  <c:v>252-56-2699</c:v>
                </c:pt>
                <c:pt idx="270">
                  <c:v>405-31-3305</c:v>
                </c:pt>
                <c:pt idx="271">
                  <c:v>300-71-4605</c:v>
                </c:pt>
                <c:pt idx="272">
                  <c:v>426-39-2418</c:v>
                </c:pt>
                <c:pt idx="273">
                  <c:v>550-84-8664</c:v>
                </c:pt>
                <c:pt idx="274">
                  <c:v>316-66-3011</c:v>
                </c:pt>
                <c:pt idx="275">
                  <c:v>499-27-7781</c:v>
                </c:pt>
                <c:pt idx="276">
                  <c:v>781-84-8059</c:v>
                </c:pt>
                <c:pt idx="277">
                  <c:v>778-89-7974</c:v>
                </c:pt>
                <c:pt idx="278">
                  <c:v>227-03-5010</c:v>
                </c:pt>
                <c:pt idx="279">
                  <c:v>730-70-9830</c:v>
                </c:pt>
                <c:pt idx="280">
                  <c:v>109-86-4363</c:v>
                </c:pt>
                <c:pt idx="281">
                  <c:v>123-35-4896</c:v>
                </c:pt>
                <c:pt idx="282">
                  <c:v>845-51-0542</c:v>
                </c:pt>
                <c:pt idx="283">
                  <c:v>389-70-2397</c:v>
                </c:pt>
                <c:pt idx="284">
                  <c:v>732-94-0499</c:v>
                </c:pt>
                <c:pt idx="285">
                  <c:v>354-25-5821</c:v>
                </c:pt>
                <c:pt idx="286">
                  <c:v>851-98-3555</c:v>
                </c:pt>
                <c:pt idx="287">
                  <c:v>355-53-5943</c:v>
                </c:pt>
                <c:pt idx="288">
                  <c:v>497-37-6538</c:v>
                </c:pt>
                <c:pt idx="289">
                  <c:v>420-18-8989</c:v>
                </c:pt>
                <c:pt idx="290">
                  <c:v>709-58-4068</c:v>
                </c:pt>
                <c:pt idx="291">
                  <c:v>522-57-8364</c:v>
                </c:pt>
                <c:pt idx="292">
                  <c:v>834-83-1826</c:v>
                </c:pt>
                <c:pt idx="293">
                  <c:v>503-07-0930</c:v>
                </c:pt>
                <c:pt idx="294">
                  <c:v>472-15-9636</c:v>
                </c:pt>
                <c:pt idx="295">
                  <c:v>377-79-7592</c:v>
                </c:pt>
                <c:pt idx="296">
                  <c:v>139-20-0155</c:v>
                </c:pt>
                <c:pt idx="297">
                  <c:v>380-60-5336</c:v>
                </c:pt>
                <c:pt idx="298">
                  <c:v>316-55-4634</c:v>
                </c:pt>
                <c:pt idx="299">
                  <c:v>659-36-1684</c:v>
                </c:pt>
                <c:pt idx="300">
                  <c:v>548-46-9322</c:v>
                </c:pt>
                <c:pt idx="301">
                  <c:v>183-56-6882</c:v>
                </c:pt>
                <c:pt idx="302">
                  <c:v>213-32-1216</c:v>
                </c:pt>
                <c:pt idx="303">
                  <c:v>200-40-6154</c:v>
                </c:pt>
                <c:pt idx="304">
                  <c:v>433-75-6987</c:v>
                </c:pt>
                <c:pt idx="305">
                  <c:v>276-54-0879</c:v>
                </c:pt>
                <c:pt idx="306">
                  <c:v>733-29-1227</c:v>
                </c:pt>
                <c:pt idx="307">
                  <c:v>210-74-9613</c:v>
                </c:pt>
                <c:pt idx="308">
                  <c:v>778-34-2523</c:v>
                </c:pt>
                <c:pt idx="309">
                  <c:v>595-86-2894</c:v>
                </c:pt>
                <c:pt idx="310">
                  <c:v>726-27-2396</c:v>
                </c:pt>
                <c:pt idx="311">
                  <c:v>374-17-3652</c:v>
                </c:pt>
                <c:pt idx="312">
                  <c:v>266-20-6657</c:v>
                </c:pt>
                <c:pt idx="313">
                  <c:v>566-71-1091</c:v>
                </c:pt>
                <c:pt idx="314">
                  <c:v>869-11-3082</c:v>
                </c:pt>
                <c:pt idx="315">
                  <c:v>115-99-4379</c:v>
                </c:pt>
                <c:pt idx="316">
                  <c:v>362-58-8315</c:v>
                </c:pt>
                <c:pt idx="317">
                  <c:v>711-31-1234</c:v>
                </c:pt>
                <c:pt idx="318">
                  <c:v>707-32-7409</c:v>
                </c:pt>
                <c:pt idx="319">
                  <c:v>376-56-3573</c:v>
                </c:pt>
                <c:pt idx="320">
                  <c:v>530-90-9855</c:v>
                </c:pt>
                <c:pt idx="321">
                  <c:v>595-27-4851</c:v>
                </c:pt>
                <c:pt idx="322">
                  <c:v>173-82-9529</c:v>
                </c:pt>
                <c:pt idx="323">
                  <c:v>534-53-3526</c:v>
                </c:pt>
                <c:pt idx="324">
                  <c:v>501-61-1753</c:v>
                </c:pt>
                <c:pt idx="325">
                  <c:v>749-81-8133</c:v>
                </c:pt>
                <c:pt idx="326">
                  <c:v>369-82-2676</c:v>
                </c:pt>
                <c:pt idx="327">
                  <c:v>719-76-3868</c:v>
                </c:pt>
                <c:pt idx="328">
                  <c:v>132-32-9879</c:v>
                </c:pt>
                <c:pt idx="329">
                  <c:v>559-98-9873</c:v>
                </c:pt>
                <c:pt idx="330">
                  <c:v>632-90-0281</c:v>
                </c:pt>
                <c:pt idx="331">
                  <c:v>603-07-0961</c:v>
                </c:pt>
                <c:pt idx="332">
                  <c:v>630-74-5166</c:v>
                </c:pt>
                <c:pt idx="333">
                  <c:v>658-66-3967</c:v>
                </c:pt>
                <c:pt idx="334">
                  <c:v>269-10-8440</c:v>
                </c:pt>
                <c:pt idx="335">
                  <c:v>493-65-6248</c:v>
                </c:pt>
                <c:pt idx="336">
                  <c:v>775-72-1988</c:v>
                </c:pt>
                <c:pt idx="337">
                  <c:v>608-96-3517</c:v>
                </c:pt>
                <c:pt idx="338">
                  <c:v>198-84-7132</c:v>
                </c:pt>
                <c:pt idx="339">
                  <c:v>299-29-0180</c:v>
                </c:pt>
                <c:pt idx="340">
                  <c:v>484-22-8230</c:v>
                </c:pt>
                <c:pt idx="341">
                  <c:v>834-61-8124</c:v>
                </c:pt>
                <c:pt idx="342">
                  <c:v>600-38-9738</c:v>
                </c:pt>
                <c:pt idx="343">
                  <c:v>533-66-5566</c:v>
                </c:pt>
                <c:pt idx="344">
                  <c:v>420-11-4919</c:v>
                </c:pt>
                <c:pt idx="345">
                  <c:v>397-25-8725</c:v>
                </c:pt>
                <c:pt idx="346">
                  <c:v>889-04-9723</c:v>
                </c:pt>
                <c:pt idx="347">
                  <c:v>731-14-2199</c:v>
                </c:pt>
                <c:pt idx="348">
                  <c:v>725-67-2480</c:v>
                </c:pt>
                <c:pt idx="349">
                  <c:v>468-99-7231</c:v>
                </c:pt>
                <c:pt idx="350">
                  <c:v>662-47-5456</c:v>
                </c:pt>
                <c:pt idx="351">
                  <c:v>249-42-3782</c:v>
                </c:pt>
                <c:pt idx="352">
                  <c:v>212-62-1842</c:v>
                </c:pt>
                <c:pt idx="353">
                  <c:v>509-29-3912</c:v>
                </c:pt>
                <c:pt idx="354">
                  <c:v>692-27-8933</c:v>
                </c:pt>
                <c:pt idx="355">
                  <c:v>633-44-8566</c:v>
                </c:pt>
                <c:pt idx="356">
                  <c:v>234-36-2483</c:v>
                </c:pt>
                <c:pt idx="357">
                  <c:v>894-41-5205</c:v>
                </c:pt>
                <c:pt idx="358">
                  <c:v>500-02-2261</c:v>
                </c:pt>
                <c:pt idx="359">
                  <c:v>701-69-8742</c:v>
                </c:pt>
                <c:pt idx="360">
                  <c:v>244-08-0162</c:v>
                </c:pt>
                <c:pt idx="361">
                  <c:v>505-02-0892</c:v>
                </c:pt>
                <c:pt idx="362">
                  <c:v>283-79-9594</c:v>
                </c:pt>
                <c:pt idx="363">
                  <c:v>134-54-4720</c:v>
                </c:pt>
                <c:pt idx="364">
                  <c:v>783-09-1637</c:v>
                </c:pt>
                <c:pt idx="365">
                  <c:v>741-73-3559</c:v>
                </c:pt>
                <c:pt idx="366">
                  <c:v>598-47-9715</c:v>
                </c:pt>
                <c:pt idx="367">
                  <c:v>149-15-7606</c:v>
                </c:pt>
                <c:pt idx="368">
                  <c:v>566-19-5475</c:v>
                </c:pt>
                <c:pt idx="369">
                  <c:v>422-29-8786</c:v>
                </c:pt>
                <c:pt idx="370">
                  <c:v>563-47-4072</c:v>
                </c:pt>
                <c:pt idx="371">
                  <c:v>803-83-5989</c:v>
                </c:pt>
                <c:pt idx="372">
                  <c:v>498-41-1961</c:v>
                </c:pt>
                <c:pt idx="373">
                  <c:v>490-95-0021</c:v>
                </c:pt>
                <c:pt idx="374">
                  <c:v>257-73-1380</c:v>
                </c:pt>
                <c:pt idx="375">
                  <c:v>289-15-7034</c:v>
                </c:pt>
                <c:pt idx="376">
                  <c:v>895-03-6665</c:v>
                </c:pt>
                <c:pt idx="377">
                  <c:v>246-11-3901</c:v>
                </c:pt>
                <c:pt idx="378">
                  <c:v>642-30-6693</c:v>
                </c:pt>
                <c:pt idx="379">
                  <c:v>810-60-6344</c:v>
                </c:pt>
                <c:pt idx="380">
                  <c:v>834-25-9262</c:v>
                </c:pt>
                <c:pt idx="381">
                  <c:v>815-04-6282</c:v>
                </c:pt>
                <c:pt idx="382">
                  <c:v>631-41-3108</c:v>
                </c:pt>
                <c:pt idx="383">
                  <c:v>725-56-0833</c:v>
                </c:pt>
                <c:pt idx="384">
                  <c:v>676-39-6028</c:v>
                </c:pt>
                <c:pt idx="385">
                  <c:v>246-55-6923</c:v>
                </c:pt>
                <c:pt idx="386">
                  <c:v>787-56-0757</c:v>
                </c:pt>
                <c:pt idx="387">
                  <c:v>101-17-6199</c:v>
                </c:pt>
                <c:pt idx="388">
                  <c:v>311-13-6971</c:v>
                </c:pt>
                <c:pt idx="389">
                  <c:v>460-93-5834</c:v>
                </c:pt>
                <c:pt idx="390">
                  <c:v>374-38-5555</c:v>
                </c:pt>
                <c:pt idx="391">
                  <c:v>843-01-4703</c:v>
                </c:pt>
                <c:pt idx="392">
                  <c:v>477-59-2456</c:v>
                </c:pt>
                <c:pt idx="393">
                  <c:v>727-17-0390</c:v>
                </c:pt>
                <c:pt idx="394">
                  <c:v>608-27-6295</c:v>
                </c:pt>
                <c:pt idx="395">
                  <c:v>146-09-5432</c:v>
                </c:pt>
                <c:pt idx="396">
                  <c:v>118-62-1812</c:v>
                </c:pt>
                <c:pt idx="397">
                  <c:v>129-29-8530</c:v>
                </c:pt>
                <c:pt idx="398">
                  <c:v>799-71-1548</c:v>
                </c:pt>
                <c:pt idx="399">
                  <c:v>443-82-0585</c:v>
                </c:pt>
                <c:pt idx="400">
                  <c:v>220-68-6701</c:v>
                </c:pt>
                <c:pt idx="401">
                  <c:v>563-91-7120</c:v>
                </c:pt>
                <c:pt idx="402">
                  <c:v>434-83-9547</c:v>
                </c:pt>
                <c:pt idx="403">
                  <c:v>796-32-9050</c:v>
                </c:pt>
                <c:pt idx="404">
                  <c:v>291-21-5991</c:v>
                </c:pt>
                <c:pt idx="405">
                  <c:v>588-01-7461</c:v>
                </c:pt>
                <c:pt idx="406">
                  <c:v>827-26-2100</c:v>
                </c:pt>
                <c:pt idx="407">
                  <c:v>853-23-2453</c:v>
                </c:pt>
                <c:pt idx="408">
                  <c:v>811-35-1094</c:v>
                </c:pt>
                <c:pt idx="409">
                  <c:v>728-88-7867</c:v>
                </c:pt>
                <c:pt idx="410">
                  <c:v>685-64-1609</c:v>
                </c:pt>
                <c:pt idx="411">
                  <c:v>558-60-5016</c:v>
                </c:pt>
                <c:pt idx="412">
                  <c:v>153-58-4872</c:v>
                </c:pt>
                <c:pt idx="413">
                  <c:v>420-04-7590</c:v>
                </c:pt>
                <c:pt idx="414">
                  <c:v>459-45-2396</c:v>
                </c:pt>
                <c:pt idx="415">
                  <c:v>221-25-5073</c:v>
                </c:pt>
                <c:pt idx="416">
                  <c:v>846-10-0341</c:v>
                </c:pt>
                <c:pt idx="417">
                  <c:v>695-09-5146</c:v>
                </c:pt>
                <c:pt idx="418">
                  <c:v>370-96-0655</c:v>
                </c:pt>
                <c:pt idx="419">
                  <c:v>326-71-2155</c:v>
                </c:pt>
                <c:pt idx="420">
                  <c:v>269-04-5750</c:v>
                </c:pt>
                <c:pt idx="421">
                  <c:v>210-67-5886</c:v>
                </c:pt>
                <c:pt idx="422">
                  <c:v>647-50-1224</c:v>
                </c:pt>
                <c:pt idx="423">
                  <c:v>274-05-5470</c:v>
                </c:pt>
                <c:pt idx="424">
                  <c:v>308-81-0538</c:v>
                </c:pt>
                <c:pt idx="425">
                  <c:v>130-67-4723</c:v>
                </c:pt>
                <c:pt idx="426">
                  <c:v>364-34-2972</c:v>
                </c:pt>
                <c:pt idx="427">
                  <c:v>585-11-6748</c:v>
                </c:pt>
                <c:pt idx="428">
                  <c:v>847-38-7188</c:v>
                </c:pt>
                <c:pt idx="429">
                  <c:v>408-66-6712</c:v>
                </c:pt>
                <c:pt idx="430">
                  <c:v>785-96-0615</c:v>
                </c:pt>
                <c:pt idx="431">
                  <c:v>189-08-9157</c:v>
                </c:pt>
                <c:pt idx="432">
                  <c:v>263-87-5680</c:v>
                </c:pt>
                <c:pt idx="433">
                  <c:v>427-45-9297</c:v>
                </c:pt>
                <c:pt idx="434">
                  <c:v>319-74-2561</c:v>
                </c:pt>
                <c:pt idx="435">
                  <c:v>409-49-6995</c:v>
                </c:pt>
                <c:pt idx="436">
                  <c:v>144-51-6085</c:v>
                </c:pt>
                <c:pt idx="437">
                  <c:v>886-18-2897</c:v>
                </c:pt>
                <c:pt idx="438">
                  <c:v>286-01-5402</c:v>
                </c:pt>
                <c:pt idx="439">
                  <c:v>804-38-3935</c:v>
                </c:pt>
                <c:pt idx="440">
                  <c:v>689-16-9784</c:v>
                </c:pt>
                <c:pt idx="441">
                  <c:v>789-23-8625</c:v>
                </c:pt>
                <c:pt idx="442">
                  <c:v>593-65-1552</c:v>
                </c:pt>
                <c:pt idx="443">
                  <c:v>302-15-2162</c:v>
                </c:pt>
                <c:pt idx="444">
                  <c:v>458-41-1477</c:v>
                </c:pt>
                <c:pt idx="445">
                  <c:v>191-10-6171</c:v>
                </c:pt>
                <c:pt idx="446">
                  <c:v>235-46-8343</c:v>
                </c:pt>
                <c:pt idx="447">
                  <c:v>131-70-8179</c:v>
                </c:pt>
                <c:pt idx="448">
                  <c:v>430-02-3888</c:v>
                </c:pt>
                <c:pt idx="449">
                  <c:v>725-32-9708</c:v>
                </c:pt>
                <c:pt idx="450">
                  <c:v>824-88-3614</c:v>
                </c:pt>
                <c:pt idx="451">
                  <c:v>425-85-2085</c:v>
                </c:pt>
                <c:pt idx="452">
                  <c:v>400-80-4065</c:v>
                </c:pt>
                <c:pt idx="453">
                  <c:v>239-36-3640</c:v>
                </c:pt>
                <c:pt idx="454">
                  <c:v>316-01-3952</c:v>
                </c:pt>
                <c:pt idx="455">
                  <c:v>832-51-6761</c:v>
                </c:pt>
                <c:pt idx="456">
                  <c:v>597-78-7908</c:v>
                </c:pt>
                <c:pt idx="457">
                  <c:v>556-41-6224</c:v>
                </c:pt>
                <c:pt idx="458">
                  <c:v>882-40-4577</c:v>
                </c:pt>
                <c:pt idx="459">
                  <c:v>670-71-7306</c:v>
                </c:pt>
                <c:pt idx="460">
                  <c:v>343-61-3544</c:v>
                </c:pt>
                <c:pt idx="461">
                  <c:v>720-72-2436</c:v>
                </c:pt>
                <c:pt idx="462">
                  <c:v>549-59-1358</c:v>
                </c:pt>
                <c:pt idx="463">
                  <c:v>568-90-5112</c:v>
                </c:pt>
                <c:pt idx="464">
                  <c:v>562-12-5430</c:v>
                </c:pt>
                <c:pt idx="465">
                  <c:v>371-85-5789</c:v>
                </c:pt>
                <c:pt idx="466">
                  <c:v>380-94-4661</c:v>
                </c:pt>
                <c:pt idx="467">
                  <c:v>468-88-0009</c:v>
                </c:pt>
                <c:pt idx="468">
                  <c:v>641-96-3695</c:v>
                </c:pt>
                <c:pt idx="469">
                  <c:v>342-65-4817</c:v>
                </c:pt>
                <c:pt idx="470">
                  <c:v>440-59-5691</c:v>
                </c:pt>
                <c:pt idx="471">
                  <c:v>238-49-0436</c:v>
                </c:pt>
                <c:pt idx="472">
                  <c:v>211-05-0490</c:v>
                </c:pt>
                <c:pt idx="473">
                  <c:v>875-46-5808</c:v>
                </c:pt>
                <c:pt idx="474">
                  <c:v>448-34-8700</c:v>
                </c:pt>
                <c:pt idx="475">
                  <c:v>852-82-2749</c:v>
                </c:pt>
                <c:pt idx="476">
                  <c:v>539-21-7227</c:v>
                </c:pt>
                <c:pt idx="477">
                  <c:v>592-46-1692</c:v>
                </c:pt>
                <c:pt idx="478">
                  <c:v>235-06-8510</c:v>
                </c:pt>
                <c:pt idx="479">
                  <c:v>797-88-0493</c:v>
                </c:pt>
                <c:pt idx="480">
                  <c:v>470-32-9057</c:v>
                </c:pt>
                <c:pt idx="481">
                  <c:v>288-38-3758</c:v>
                </c:pt>
                <c:pt idx="482">
                  <c:v>449-16-6770</c:v>
                </c:pt>
                <c:pt idx="483">
                  <c:v>345-68-9016</c:v>
                </c:pt>
                <c:pt idx="484">
                  <c:v>382-25-8917</c:v>
                </c:pt>
                <c:pt idx="485">
                  <c:v>740-22-2500</c:v>
                </c:pt>
                <c:pt idx="486">
                  <c:v>307-85-2293</c:v>
                </c:pt>
                <c:pt idx="487">
                  <c:v>574-80-1489</c:v>
                </c:pt>
                <c:pt idx="488">
                  <c:v>217-58-1179</c:v>
                </c:pt>
                <c:pt idx="489">
                  <c:v>636-17-0325</c:v>
                </c:pt>
                <c:pt idx="490">
                  <c:v>712-39-0363</c:v>
                </c:pt>
                <c:pt idx="491">
                  <c:v>826-58-8051</c:v>
                </c:pt>
                <c:pt idx="492">
                  <c:v>740-11-5257</c:v>
                </c:pt>
                <c:pt idx="493">
                  <c:v>793-10-3222</c:v>
                </c:pt>
                <c:pt idx="494">
                  <c:v>864-24-7918</c:v>
                </c:pt>
                <c:pt idx="495">
                  <c:v>360-39-5055</c:v>
                </c:pt>
                <c:pt idx="496">
                  <c:v>866-05-7563</c:v>
                </c:pt>
                <c:pt idx="497">
                  <c:v>195-06-0432</c:v>
                </c:pt>
                <c:pt idx="498">
                  <c:v>565-67-6697</c:v>
                </c:pt>
                <c:pt idx="499">
                  <c:v>584-86-7256</c:v>
                </c:pt>
                <c:pt idx="500">
                  <c:v>324-41-6833</c:v>
                </c:pt>
                <c:pt idx="501">
                  <c:v>541-89-9860</c:v>
                </c:pt>
                <c:pt idx="502">
                  <c:v>458-61-0011</c:v>
                </c:pt>
                <c:pt idx="503">
                  <c:v>777-82-7220</c:v>
                </c:pt>
                <c:pt idx="504">
                  <c:v>133-77-3154</c:v>
                </c:pt>
                <c:pt idx="505">
                  <c:v>531-56-4728</c:v>
                </c:pt>
                <c:pt idx="506">
                  <c:v>307-83-9164</c:v>
                </c:pt>
                <c:pt idx="507">
                  <c:v>182-88-2763</c:v>
                </c:pt>
                <c:pt idx="508">
                  <c:v>124-31-1458</c:v>
                </c:pt>
                <c:pt idx="509">
                  <c:v>728-47-9078</c:v>
                </c:pt>
                <c:pt idx="510">
                  <c:v>110-05-6330</c:v>
                </c:pt>
                <c:pt idx="511">
                  <c:v>888-02-0338</c:v>
                </c:pt>
                <c:pt idx="512">
                  <c:v>190-59-3964</c:v>
                </c:pt>
                <c:pt idx="513">
                  <c:v>655-07-2265</c:v>
                </c:pt>
                <c:pt idx="514">
                  <c:v>365-64-0515</c:v>
                </c:pt>
                <c:pt idx="515">
                  <c:v>809-46-1866</c:v>
                </c:pt>
                <c:pt idx="516">
                  <c:v>284-34-9626</c:v>
                </c:pt>
                <c:pt idx="517">
                  <c:v>542-41-0513</c:v>
                </c:pt>
                <c:pt idx="518">
                  <c:v>857-67-9057</c:v>
                </c:pt>
                <c:pt idx="519">
                  <c:v>801-88-0346</c:v>
                </c:pt>
                <c:pt idx="520">
                  <c:v>149-14-0304</c:v>
                </c:pt>
                <c:pt idx="521">
                  <c:v>256-08-8343</c:v>
                </c:pt>
                <c:pt idx="522">
                  <c:v>880-35-0356</c:v>
                </c:pt>
                <c:pt idx="523">
                  <c:v>609-81-8548</c:v>
                </c:pt>
                <c:pt idx="524">
                  <c:v>151-27-8496</c:v>
                </c:pt>
                <c:pt idx="525">
                  <c:v>540-11-4336</c:v>
                </c:pt>
                <c:pt idx="526">
                  <c:v>848-62-7243</c:v>
                </c:pt>
                <c:pt idx="527">
                  <c:v>162-48-8011</c:v>
                </c:pt>
                <c:pt idx="528">
                  <c:v>447-15-7839</c:v>
                </c:pt>
                <c:pt idx="529">
                  <c:v>554-53-3790</c:v>
                </c:pt>
                <c:pt idx="530">
                  <c:v>787-87-2010</c:v>
                </c:pt>
                <c:pt idx="531">
                  <c:v>156-95-3964</c:v>
                </c:pt>
                <c:pt idx="532">
                  <c:v>755-12-3214</c:v>
                </c:pt>
                <c:pt idx="533">
                  <c:v>576-31-4774</c:v>
                </c:pt>
                <c:pt idx="534">
                  <c:v>526-86-8552</c:v>
                </c:pt>
                <c:pt idx="535">
                  <c:v>218-59-9410</c:v>
                </c:pt>
                <c:pt idx="536">
                  <c:v>695-28-6250</c:v>
                </c:pt>
                <c:pt idx="537">
                  <c:v>420-97-3340</c:v>
                </c:pt>
                <c:pt idx="538">
                  <c:v>209-61-0206</c:v>
                </c:pt>
                <c:pt idx="539">
                  <c:v>544-55-9589</c:v>
                </c:pt>
                <c:pt idx="540">
                  <c:v>226-71-3580</c:v>
                </c:pt>
                <c:pt idx="541">
                  <c:v>717-96-4189</c:v>
                </c:pt>
                <c:pt idx="542">
                  <c:v>716-39-1409</c:v>
                </c:pt>
                <c:pt idx="543">
                  <c:v>366-43-6862</c:v>
                </c:pt>
                <c:pt idx="544">
                  <c:v>365-16-4334</c:v>
                </c:pt>
                <c:pt idx="545">
                  <c:v>457-12-0244</c:v>
                </c:pt>
                <c:pt idx="546">
                  <c:v>704-20-4138</c:v>
                </c:pt>
                <c:pt idx="547">
                  <c:v>551-21-3069</c:v>
                </c:pt>
                <c:pt idx="548">
                  <c:v>749-24-1565</c:v>
                </c:pt>
                <c:pt idx="549">
                  <c:v>891-58-8335</c:v>
                </c:pt>
                <c:pt idx="550">
                  <c:v>777-67-2495</c:v>
                </c:pt>
                <c:pt idx="551">
                  <c:v>127-47-6963</c:v>
                </c:pt>
                <c:pt idx="552">
                  <c:v>354-39-5160</c:v>
                </c:pt>
                <c:pt idx="553">
                  <c:v>291-55-6563</c:v>
                </c:pt>
                <c:pt idx="554">
                  <c:v>649-11-3678</c:v>
                </c:pt>
                <c:pt idx="555">
                  <c:v>276-75-6884</c:v>
                </c:pt>
                <c:pt idx="556">
                  <c:v>439-54-7422</c:v>
                </c:pt>
                <c:pt idx="557">
                  <c:v>662-72-2873</c:v>
                </c:pt>
                <c:pt idx="558">
                  <c:v>730-61-8757</c:v>
                </c:pt>
                <c:pt idx="559">
                  <c:v>345-08-4992</c:v>
                </c:pt>
                <c:pt idx="560">
                  <c:v>301-81-8610</c:v>
                </c:pt>
                <c:pt idx="561">
                  <c:v>610-46-4100</c:v>
                </c:pt>
                <c:pt idx="562">
                  <c:v>639-76-1242</c:v>
                </c:pt>
                <c:pt idx="563">
                  <c:v>608-04-3797</c:v>
                </c:pt>
                <c:pt idx="564">
                  <c:v>305-03-2383</c:v>
                </c:pt>
                <c:pt idx="565">
                  <c:v>257-60-7754</c:v>
                </c:pt>
                <c:pt idx="566">
                  <c:v>437-53-3084</c:v>
                </c:pt>
                <c:pt idx="567">
                  <c:v>446-47-6729</c:v>
                </c:pt>
                <c:pt idx="568">
                  <c:v>471-41-2823</c:v>
                </c:pt>
                <c:pt idx="569">
                  <c:v>544-32-5024</c:v>
                </c:pt>
                <c:pt idx="570">
                  <c:v>831-64-0259</c:v>
                </c:pt>
                <c:pt idx="571">
                  <c:v>174-36-3675</c:v>
                </c:pt>
                <c:pt idx="572">
                  <c:v>514-37-2845</c:v>
                </c:pt>
                <c:pt idx="573">
                  <c:v>868-81-1752</c:v>
                </c:pt>
                <c:pt idx="574">
                  <c:v>438-01-4015</c:v>
                </c:pt>
                <c:pt idx="575">
                  <c:v>191-29-0321</c:v>
                </c:pt>
                <c:pt idx="576">
                  <c:v>714-02-3114</c:v>
                </c:pt>
                <c:pt idx="577">
                  <c:v>409-33-9708</c:v>
                </c:pt>
                <c:pt idx="578">
                  <c:v>521-18-7827</c:v>
                </c:pt>
                <c:pt idx="579">
                  <c:v>510-09-5628</c:v>
                </c:pt>
                <c:pt idx="580">
                  <c:v>502-05-1910</c:v>
                </c:pt>
                <c:pt idx="581">
                  <c:v>558-80-4082</c:v>
                </c:pt>
                <c:pt idx="582">
                  <c:v>518-17-2983</c:v>
                </c:pt>
                <c:pt idx="583">
                  <c:v>174-75-0888</c:v>
                </c:pt>
                <c:pt idx="584">
                  <c:v>126-54-1082</c:v>
                </c:pt>
                <c:pt idx="585">
                  <c:v>254-31-0042</c:v>
                </c:pt>
                <c:pt idx="586">
                  <c:v>726-29-6793</c:v>
                </c:pt>
                <c:pt idx="587">
                  <c:v>595-11-5460</c:v>
                </c:pt>
                <c:pt idx="588">
                  <c:v>288-62-1085</c:v>
                </c:pt>
                <c:pt idx="589">
                  <c:v>565-17-3836</c:v>
                </c:pt>
                <c:pt idx="590">
                  <c:v>565-80-5980</c:v>
                </c:pt>
                <c:pt idx="591">
                  <c:v>375-72-3056</c:v>
                </c:pt>
                <c:pt idx="592">
                  <c:v>250-17-5703</c:v>
                </c:pt>
                <c:pt idx="593">
                  <c:v>642-61-4706</c:v>
                </c:pt>
                <c:pt idx="594">
                  <c:v>282-35-2475</c:v>
                </c:pt>
                <c:pt idx="595">
                  <c:v>142-72-4741</c:v>
                </c:pt>
                <c:pt idx="596">
                  <c:v>618-34-8551</c:v>
                </c:pt>
                <c:pt idx="597">
                  <c:v>645-78-8093</c:v>
                </c:pt>
                <c:pt idx="598">
                  <c:v>339-18-7061</c:v>
                </c:pt>
                <c:pt idx="599">
                  <c:v>732-04-5373</c:v>
                </c:pt>
                <c:pt idx="600">
                  <c:v>674-15-9296</c:v>
                </c:pt>
                <c:pt idx="601">
                  <c:v>651-61-0874</c:v>
                </c:pt>
                <c:pt idx="602">
                  <c:v>258-69-7810</c:v>
                </c:pt>
                <c:pt idx="603">
                  <c:v>509-10-0516</c:v>
                </c:pt>
                <c:pt idx="604">
                  <c:v>201-86-2184</c:v>
                </c:pt>
                <c:pt idx="605">
                  <c:v>120-06-4233</c:v>
                </c:pt>
                <c:pt idx="606">
                  <c:v>531-80-1784</c:v>
                </c:pt>
                <c:pt idx="607">
                  <c:v>750-57-9686</c:v>
                </c:pt>
                <c:pt idx="608">
                  <c:v>704-10-4056</c:v>
                </c:pt>
                <c:pt idx="609">
                  <c:v>585-03-5943</c:v>
                </c:pt>
                <c:pt idx="610">
                  <c:v>727-46-3608</c:v>
                </c:pt>
                <c:pt idx="611">
                  <c:v>381-20-0914</c:v>
                </c:pt>
                <c:pt idx="612">
                  <c:v>373-88-1424</c:v>
                </c:pt>
                <c:pt idx="613">
                  <c:v>418-05-0656</c:v>
                </c:pt>
                <c:pt idx="614">
                  <c:v>258-92-7466</c:v>
                </c:pt>
                <c:pt idx="615">
                  <c:v>175-54-2529</c:v>
                </c:pt>
                <c:pt idx="616">
                  <c:v>745-71-3520</c:v>
                </c:pt>
                <c:pt idx="617">
                  <c:v>787-15-1757</c:v>
                </c:pt>
                <c:pt idx="618">
                  <c:v>189-17-4241</c:v>
                </c:pt>
                <c:pt idx="619">
                  <c:v>271-77-8740</c:v>
                </c:pt>
                <c:pt idx="620">
                  <c:v>690-01-6631</c:v>
                </c:pt>
                <c:pt idx="621">
                  <c:v>629-42-4133</c:v>
                </c:pt>
                <c:pt idx="622">
                  <c:v>746-68-6593</c:v>
                </c:pt>
                <c:pt idx="623">
                  <c:v>706-36-6154</c:v>
                </c:pt>
                <c:pt idx="624">
                  <c:v>807-14-7833</c:v>
                </c:pt>
                <c:pt idx="625">
                  <c:v>873-14-6353</c:v>
                </c:pt>
                <c:pt idx="626">
                  <c:v>779-42-2410</c:v>
                </c:pt>
                <c:pt idx="627">
                  <c:v>346-12-3257</c:v>
                </c:pt>
                <c:pt idx="628">
                  <c:v>636-48-8204</c:v>
                </c:pt>
                <c:pt idx="629">
                  <c:v>214-30-2776</c:v>
                </c:pt>
                <c:pt idx="630">
                  <c:v>744-82-9138</c:v>
                </c:pt>
                <c:pt idx="631">
                  <c:v>790-29-1172</c:v>
                </c:pt>
                <c:pt idx="632">
                  <c:v>834-45-5519</c:v>
                </c:pt>
                <c:pt idx="633">
                  <c:v>747-58-7183</c:v>
                </c:pt>
                <c:pt idx="634">
                  <c:v>788-07-8452</c:v>
                </c:pt>
                <c:pt idx="635">
                  <c:v>770-42-8960</c:v>
                </c:pt>
                <c:pt idx="636">
                  <c:v>859-97-6048</c:v>
                </c:pt>
                <c:pt idx="637">
                  <c:v>635-28-5728</c:v>
                </c:pt>
                <c:pt idx="638">
                  <c:v>589-02-8023</c:v>
                </c:pt>
                <c:pt idx="639">
                  <c:v>242-11-3142</c:v>
                </c:pt>
                <c:pt idx="640">
                  <c:v>733-33-4967</c:v>
                </c:pt>
                <c:pt idx="641">
                  <c:v>442-44-6497</c:v>
                </c:pt>
                <c:pt idx="642">
                  <c:v>756-93-1854</c:v>
                </c:pt>
                <c:pt idx="643">
                  <c:v>548-48-3156</c:v>
                </c:pt>
                <c:pt idx="644">
                  <c:v>485-30-8700</c:v>
                </c:pt>
                <c:pt idx="645">
                  <c:v>699-01-4164</c:v>
                </c:pt>
                <c:pt idx="646">
                  <c:v>272-27-9238</c:v>
                </c:pt>
                <c:pt idx="647">
                  <c:v>692-92-5582</c:v>
                </c:pt>
                <c:pt idx="648">
                  <c:v>628-34-3388</c:v>
                </c:pt>
                <c:pt idx="649">
                  <c:v>329-62-1586</c:v>
                </c:pt>
                <c:pt idx="650">
                  <c:v>848-42-2560</c:v>
                </c:pt>
                <c:pt idx="651">
                  <c:v>831-07-6050</c:v>
                </c:pt>
                <c:pt idx="652">
                  <c:v>289-65-5721</c:v>
                </c:pt>
                <c:pt idx="653">
                  <c:v>870-54-3162</c:v>
                </c:pt>
                <c:pt idx="654">
                  <c:v>340-21-9136</c:v>
                </c:pt>
                <c:pt idx="655">
                  <c:v>856-66-2701</c:v>
                </c:pt>
                <c:pt idx="656">
                  <c:v>518-71-6847</c:v>
                </c:pt>
                <c:pt idx="657">
                  <c:v>186-71-5196</c:v>
                </c:pt>
                <c:pt idx="658">
                  <c:v>877-22-3308</c:v>
                </c:pt>
                <c:pt idx="659">
                  <c:v>414-12-7047</c:v>
                </c:pt>
                <c:pt idx="660">
                  <c:v>865-92-6136</c:v>
                </c:pt>
                <c:pt idx="661">
                  <c:v>199-75-8169</c:v>
                </c:pt>
                <c:pt idx="662">
                  <c:v>867-47-1948</c:v>
                </c:pt>
                <c:pt idx="663">
                  <c:v>135-13-8269</c:v>
                </c:pt>
                <c:pt idx="664">
                  <c:v>139-52-2867</c:v>
                </c:pt>
                <c:pt idx="665">
                  <c:v>665-63-9737</c:v>
                </c:pt>
                <c:pt idx="666">
                  <c:v>278-86-2735</c:v>
                </c:pt>
                <c:pt idx="667">
                  <c:v>286-62-6248</c:v>
                </c:pt>
                <c:pt idx="668">
                  <c:v>152-68-2907</c:v>
                </c:pt>
                <c:pt idx="669">
                  <c:v>497-36-0989</c:v>
                </c:pt>
                <c:pt idx="670">
                  <c:v>729-09-9681</c:v>
                </c:pt>
                <c:pt idx="671">
                  <c:v>701-23-5550</c:v>
                </c:pt>
                <c:pt idx="672">
                  <c:v>851-28-6367</c:v>
                </c:pt>
                <c:pt idx="673">
                  <c:v>480-63-2856</c:v>
                </c:pt>
                <c:pt idx="674">
                  <c:v>873-51-0671</c:v>
                </c:pt>
                <c:pt idx="675">
                  <c:v>655-85-5130</c:v>
                </c:pt>
                <c:pt idx="676">
                  <c:v>423-80-0988</c:v>
                </c:pt>
                <c:pt idx="677">
                  <c:v>287-83-1405</c:v>
                </c:pt>
                <c:pt idx="678">
                  <c:v>795-49-7276</c:v>
                </c:pt>
                <c:pt idx="679">
                  <c:v>583-72-1480</c:v>
                </c:pt>
                <c:pt idx="680">
                  <c:v>767-54-1907</c:v>
                </c:pt>
                <c:pt idx="681">
                  <c:v>437-58-8131</c:v>
                </c:pt>
                <c:pt idx="682">
                  <c:v>236-27-1144</c:v>
                </c:pt>
                <c:pt idx="683">
                  <c:v>173-57-2300</c:v>
                </c:pt>
                <c:pt idx="684">
                  <c:v>510-95-6347</c:v>
                </c:pt>
                <c:pt idx="685">
                  <c:v>387-49-4215</c:v>
                </c:pt>
                <c:pt idx="686">
                  <c:v>340-66-0321</c:v>
                </c:pt>
                <c:pt idx="687">
                  <c:v>355-34-6244</c:v>
                </c:pt>
                <c:pt idx="688">
                  <c:v>120-54-2248</c:v>
                </c:pt>
                <c:pt idx="689">
                  <c:v>378-07-7001</c:v>
                </c:pt>
                <c:pt idx="690">
                  <c:v>198-66-9832</c:v>
                </c:pt>
                <c:pt idx="691">
                  <c:v>613-59-9758</c:v>
                </c:pt>
                <c:pt idx="692">
                  <c:v>373-14-0504</c:v>
                </c:pt>
                <c:pt idx="693">
                  <c:v>633-09-3463</c:v>
                </c:pt>
                <c:pt idx="694">
                  <c:v>527-09-6272</c:v>
                </c:pt>
                <c:pt idx="695">
                  <c:v>715-20-1673</c:v>
                </c:pt>
                <c:pt idx="696">
                  <c:v>808-65-0703</c:v>
                </c:pt>
                <c:pt idx="697">
                  <c:v>892-05-6689</c:v>
                </c:pt>
                <c:pt idx="698">
                  <c:v>459-50-7686</c:v>
                </c:pt>
                <c:pt idx="699">
                  <c:v>334-64-2006</c:v>
                </c:pt>
                <c:pt idx="700">
                  <c:v>423-64-4619</c:v>
                </c:pt>
                <c:pt idx="701">
                  <c:v>816-72-8853</c:v>
                </c:pt>
                <c:pt idx="702">
                  <c:v>695-51-0018</c:v>
                </c:pt>
                <c:pt idx="703">
                  <c:v>656-16-1063</c:v>
                </c:pt>
                <c:pt idx="704">
                  <c:v>207-73-1363</c:v>
                </c:pt>
                <c:pt idx="705">
                  <c:v>620-02-2046</c:v>
                </c:pt>
                <c:pt idx="706">
                  <c:v>181-94-6432</c:v>
                </c:pt>
                <c:pt idx="707">
                  <c:v>595-94-9924</c:v>
                </c:pt>
                <c:pt idx="708">
                  <c:v>510-79-0415</c:v>
                </c:pt>
                <c:pt idx="709">
                  <c:v>286-75-7818</c:v>
                </c:pt>
                <c:pt idx="710">
                  <c:v>751-15-6198</c:v>
                </c:pt>
                <c:pt idx="711">
                  <c:v>453-12-7053</c:v>
                </c:pt>
                <c:pt idx="712">
                  <c:v>734-91-1155</c:v>
                </c:pt>
                <c:pt idx="713">
                  <c:v>585-86-8361</c:v>
                </c:pt>
                <c:pt idx="714">
                  <c:v>788-21-5741</c:v>
                </c:pt>
                <c:pt idx="715">
                  <c:v>134-75-2619</c:v>
                </c:pt>
                <c:pt idx="716">
                  <c:v>400-45-1220</c:v>
                </c:pt>
                <c:pt idx="717">
                  <c:v>150-89-8043</c:v>
                </c:pt>
                <c:pt idx="718">
                  <c:v>301-11-9629</c:v>
                </c:pt>
                <c:pt idx="719">
                  <c:v>399-69-4630</c:v>
                </c:pt>
                <c:pt idx="720">
                  <c:v>776-68-1096</c:v>
                </c:pt>
                <c:pt idx="721">
                  <c:v>744-09-5786</c:v>
                </c:pt>
                <c:pt idx="722">
                  <c:v>700-81-1757</c:v>
                </c:pt>
                <c:pt idx="723">
                  <c:v>200-16-5952</c:v>
                </c:pt>
                <c:pt idx="724">
                  <c:v>110-48-7033</c:v>
                </c:pt>
                <c:pt idx="725">
                  <c:v>767-97-4650</c:v>
                </c:pt>
                <c:pt idx="726">
                  <c:v>746-54-5508</c:v>
                </c:pt>
                <c:pt idx="727">
                  <c:v>151-16-1484</c:v>
                </c:pt>
                <c:pt idx="728">
                  <c:v>322-02-2271</c:v>
                </c:pt>
                <c:pt idx="729">
                  <c:v>596-42-3999</c:v>
                </c:pt>
                <c:pt idx="730">
                  <c:v>592-34-6155</c:v>
                </c:pt>
                <c:pt idx="731">
                  <c:v>830-58-2383</c:v>
                </c:pt>
                <c:pt idx="732">
                  <c:v>556-97-7101</c:v>
                </c:pt>
                <c:pt idx="733">
                  <c:v>102-06-2002</c:v>
                </c:pt>
                <c:pt idx="734">
                  <c:v>133-14-7229</c:v>
                </c:pt>
                <c:pt idx="735">
                  <c:v>101-81-4070</c:v>
                </c:pt>
                <c:pt idx="736">
                  <c:v>760-27-5490</c:v>
                </c:pt>
                <c:pt idx="737">
                  <c:v>268-20-3585</c:v>
                </c:pt>
                <c:pt idx="738">
                  <c:v>560-30-5617</c:v>
                </c:pt>
                <c:pt idx="739">
                  <c:v>760-53-9233</c:v>
                </c:pt>
                <c:pt idx="740">
                  <c:v>760-54-1821</c:v>
                </c:pt>
                <c:pt idx="741">
                  <c:v>261-12-8671</c:v>
                </c:pt>
                <c:pt idx="742">
                  <c:v>816-57-2053</c:v>
                </c:pt>
                <c:pt idx="743">
                  <c:v>148-82-2527</c:v>
                </c:pt>
                <c:pt idx="744">
                  <c:v>842-29-4695</c:v>
                </c:pt>
                <c:pt idx="745">
                  <c:v>503-21-4385</c:v>
                </c:pt>
                <c:pt idx="746">
                  <c:v>339-38-9982</c:v>
                </c:pt>
                <c:pt idx="747">
                  <c:v>396-90-2219</c:v>
                </c:pt>
                <c:pt idx="748">
                  <c:v>448-81-5016</c:v>
                </c:pt>
                <c:pt idx="749">
                  <c:v>372-26-1506</c:v>
                </c:pt>
                <c:pt idx="750">
                  <c:v>583-41-4548</c:v>
                </c:pt>
                <c:pt idx="751">
                  <c:v>545-07-8534</c:v>
                </c:pt>
                <c:pt idx="752">
                  <c:v>745-74-0715</c:v>
                </c:pt>
                <c:pt idx="753">
                  <c:v>266-76-6436</c:v>
                </c:pt>
                <c:pt idx="754">
                  <c:v>349-97-8902</c:v>
                </c:pt>
                <c:pt idx="755">
                  <c:v>727-75-6477</c:v>
                </c:pt>
                <c:pt idx="756">
                  <c:v>606-80-4905</c:v>
                </c:pt>
                <c:pt idx="757">
                  <c:v>848-07-1692</c:v>
                </c:pt>
                <c:pt idx="758">
                  <c:v>669-54-1719</c:v>
                </c:pt>
                <c:pt idx="759">
                  <c:v>748-45-2862</c:v>
                </c:pt>
                <c:pt idx="760">
                  <c:v>243-47-2663</c:v>
                </c:pt>
                <c:pt idx="761">
                  <c:v>356-44-8813</c:v>
                </c:pt>
                <c:pt idx="762">
                  <c:v>554-53-8700</c:v>
                </c:pt>
                <c:pt idx="763">
                  <c:v>794-32-2436</c:v>
                </c:pt>
                <c:pt idx="764">
                  <c:v>487-79-6868</c:v>
                </c:pt>
                <c:pt idx="765">
                  <c:v>291-32-1427</c:v>
                </c:pt>
                <c:pt idx="766">
                  <c:v>642-32-2990</c:v>
                </c:pt>
                <c:pt idx="767">
                  <c:v>182-52-7000</c:v>
                </c:pt>
                <c:pt idx="768">
                  <c:v>378-24-2715</c:v>
                </c:pt>
                <c:pt idx="769">
                  <c:v>821-14-9046</c:v>
                </c:pt>
                <c:pt idx="770">
                  <c:v>132-23-6451</c:v>
                </c:pt>
                <c:pt idx="771">
                  <c:v>641-43-2399</c:v>
                </c:pt>
                <c:pt idx="772">
                  <c:v>529-56-3974</c:v>
                </c:pt>
                <c:pt idx="773">
                  <c:v>756-01-7507</c:v>
                </c:pt>
                <c:pt idx="774">
                  <c:v>152-03-4217</c:v>
                </c:pt>
                <c:pt idx="775">
                  <c:v>176-78-1170</c:v>
                </c:pt>
                <c:pt idx="776">
                  <c:v>883-69-1285</c:v>
                </c:pt>
                <c:pt idx="777">
                  <c:v>250-81-7186</c:v>
                </c:pt>
                <c:pt idx="778">
                  <c:v>214-17-6927</c:v>
                </c:pt>
                <c:pt idx="779">
                  <c:v>233-34-0817</c:v>
                </c:pt>
                <c:pt idx="780">
                  <c:v>634-97-8956</c:v>
                </c:pt>
                <c:pt idx="781">
                  <c:v>181-82-6255</c:v>
                </c:pt>
                <c:pt idx="782">
                  <c:v>241-96-5076</c:v>
                </c:pt>
                <c:pt idx="783">
                  <c:v>401-18-8016</c:v>
                </c:pt>
                <c:pt idx="784">
                  <c:v>643-38-7867</c:v>
                </c:pt>
                <c:pt idx="785">
                  <c:v>137-74-8729</c:v>
                </c:pt>
                <c:pt idx="786">
                  <c:v>594-34-4444</c:v>
                </c:pt>
                <c:pt idx="787">
                  <c:v>176-64-7711</c:v>
                </c:pt>
                <c:pt idx="788">
                  <c:v>761-49-0439</c:v>
                </c:pt>
                <c:pt idx="789">
                  <c:v>268-03-6164</c:v>
                </c:pt>
                <c:pt idx="790">
                  <c:v>602-80-9671</c:v>
                </c:pt>
                <c:pt idx="791">
                  <c:v>186-43-8965</c:v>
                </c:pt>
                <c:pt idx="792">
                  <c:v>674-56-6360</c:v>
                </c:pt>
                <c:pt idx="793">
                  <c:v>290-68-2984</c:v>
                </c:pt>
                <c:pt idx="794">
                  <c:v>343-75-9322</c:v>
                </c:pt>
                <c:pt idx="795">
                  <c:v>182-69-8360</c:v>
                </c:pt>
                <c:pt idx="796">
                  <c:v>875-31-8302</c:v>
                </c:pt>
                <c:pt idx="797">
                  <c:v>434-35-9162</c:v>
                </c:pt>
                <c:pt idx="798">
                  <c:v>702-72-0487</c:v>
                </c:pt>
                <c:pt idx="799">
                  <c:v>737-88-5876</c:v>
                </c:pt>
                <c:pt idx="800">
                  <c:v>359-94-5395</c:v>
                </c:pt>
                <c:pt idx="801">
                  <c:v>460-35-4390</c:v>
                </c:pt>
                <c:pt idx="802">
                  <c:v>256-58-3609</c:v>
                </c:pt>
                <c:pt idx="803">
                  <c:v>436-54-4512</c:v>
                </c:pt>
                <c:pt idx="804">
                  <c:v>372-94-8041</c:v>
                </c:pt>
                <c:pt idx="805">
                  <c:v>598-06-7312</c:v>
                </c:pt>
                <c:pt idx="806">
                  <c:v>528-14-9470</c:v>
                </c:pt>
                <c:pt idx="807">
                  <c:v>573-58-9734</c:v>
                </c:pt>
                <c:pt idx="808">
                  <c:v>512-91-0811</c:v>
                </c:pt>
                <c:pt idx="809">
                  <c:v>604-70-6476</c:v>
                </c:pt>
                <c:pt idx="810">
                  <c:v>478-06-7835</c:v>
                </c:pt>
                <c:pt idx="811">
                  <c:v>247-11-2470</c:v>
                </c:pt>
                <c:pt idx="812">
                  <c:v>210-30-7976</c:v>
                </c:pt>
                <c:pt idx="813">
                  <c:v>394-43-4238</c:v>
                </c:pt>
                <c:pt idx="814">
                  <c:v>106-35-6779</c:v>
                </c:pt>
                <c:pt idx="815">
                  <c:v>779-06-0012</c:v>
                </c:pt>
                <c:pt idx="816">
                  <c:v>511-54-3087</c:v>
                </c:pt>
                <c:pt idx="817">
                  <c:v>321-49-7382</c:v>
                </c:pt>
                <c:pt idx="818">
                  <c:v>364-33-8584</c:v>
                </c:pt>
                <c:pt idx="819">
                  <c:v>569-76-2760</c:v>
                </c:pt>
                <c:pt idx="820">
                  <c:v>325-89-4209</c:v>
                </c:pt>
                <c:pt idx="821">
                  <c:v>313-66-9943</c:v>
                </c:pt>
                <c:pt idx="822">
                  <c:v>848-24-9445</c:v>
                </c:pt>
                <c:pt idx="823">
                  <c:v>450-28-2866</c:v>
                </c:pt>
                <c:pt idx="824">
                  <c:v>211-30-9270</c:v>
                </c:pt>
                <c:pt idx="825">
                  <c:v>280-35-5823</c:v>
                </c:pt>
                <c:pt idx="826">
                  <c:v>574-57-9721</c:v>
                </c:pt>
                <c:pt idx="827">
                  <c:v>213-72-6612</c:v>
                </c:pt>
                <c:pt idx="828">
                  <c:v>586-25-0848</c:v>
                </c:pt>
                <c:pt idx="829">
                  <c:v>848-95-6252</c:v>
                </c:pt>
                <c:pt idx="830">
                  <c:v>565-91-4567</c:v>
                </c:pt>
                <c:pt idx="831">
                  <c:v>451-73-2711</c:v>
                </c:pt>
                <c:pt idx="832">
                  <c:v>237-44-6163</c:v>
                </c:pt>
                <c:pt idx="833">
                  <c:v>784-08-0310</c:v>
                </c:pt>
                <c:pt idx="834">
                  <c:v>187-83-5490</c:v>
                </c:pt>
                <c:pt idx="835">
                  <c:v>219-61-4139</c:v>
                </c:pt>
                <c:pt idx="836">
                  <c:v>453-63-6187</c:v>
                </c:pt>
                <c:pt idx="837">
                  <c:v>388-76-2555</c:v>
                </c:pt>
                <c:pt idx="838">
                  <c:v>390-31-6381</c:v>
                </c:pt>
                <c:pt idx="839">
                  <c:v>186-09-3669</c:v>
                </c:pt>
                <c:pt idx="840">
                  <c:v>115-38-7388</c:v>
                </c:pt>
                <c:pt idx="841">
                  <c:v>679-22-6530</c:v>
                </c:pt>
                <c:pt idx="842">
                  <c:v>225-98-1496</c:v>
                </c:pt>
                <c:pt idx="843">
                  <c:v>284-54-4231</c:v>
                </c:pt>
                <c:pt idx="844">
                  <c:v>173-50-1108</c:v>
                </c:pt>
                <c:pt idx="845">
                  <c:v>865-41-9075</c:v>
                </c:pt>
                <c:pt idx="846">
                  <c:v>319-50-3348</c:v>
                </c:pt>
                <c:pt idx="847">
                  <c:v>885-17-6250</c:v>
                </c:pt>
                <c:pt idx="848">
                  <c:v>512-98-1403</c:v>
                </c:pt>
                <c:pt idx="849">
                  <c:v>860-73-6466</c:v>
                </c:pt>
                <c:pt idx="850">
                  <c:v>636-98-3364</c:v>
                </c:pt>
                <c:pt idx="851">
                  <c:v>696-90-2548</c:v>
                </c:pt>
                <c:pt idx="852">
                  <c:v>445-30-9252</c:v>
                </c:pt>
                <c:pt idx="853">
                  <c:v>563-36-9814</c:v>
                </c:pt>
                <c:pt idx="854">
                  <c:v>172-42-8274</c:v>
                </c:pt>
                <c:pt idx="855">
                  <c:v>226-31-3081</c:v>
                </c:pt>
                <c:pt idx="856">
                  <c:v>343-87-0864</c:v>
                </c:pt>
                <c:pt idx="857">
                  <c:v>525-88-7307</c:v>
                </c:pt>
                <c:pt idx="858">
                  <c:v>546-80-2899</c:v>
                </c:pt>
                <c:pt idx="859">
                  <c:v>578-80-7669</c:v>
                </c:pt>
                <c:pt idx="860">
                  <c:v>593-95-4461</c:v>
                </c:pt>
                <c:pt idx="861">
                  <c:v>871-39-9221</c:v>
                </c:pt>
                <c:pt idx="862">
                  <c:v>556-86-3144</c:v>
                </c:pt>
                <c:pt idx="863">
                  <c:v>285-68-5083</c:v>
                </c:pt>
                <c:pt idx="864">
                  <c:v>843-73-4724</c:v>
                </c:pt>
                <c:pt idx="865">
                  <c:v>400-60-7251</c:v>
                </c:pt>
                <c:pt idx="866">
                  <c:v>277-63-2961</c:v>
                </c:pt>
                <c:pt idx="867">
                  <c:v>339-12-4827</c:v>
                </c:pt>
                <c:pt idx="868">
                  <c:v>835-16-0096</c:v>
                </c:pt>
                <c:pt idx="869">
                  <c:v>585-90-0249</c:v>
                </c:pt>
                <c:pt idx="870">
                  <c:v>227-50-3718</c:v>
                </c:pt>
                <c:pt idx="871">
                  <c:v>631-34-1880</c:v>
                </c:pt>
                <c:pt idx="872">
                  <c:v>316-68-6352</c:v>
                </c:pt>
                <c:pt idx="873">
                  <c:v>665-32-9167</c:v>
                </c:pt>
                <c:pt idx="874">
                  <c:v>359-90-3665</c:v>
                </c:pt>
                <c:pt idx="875">
                  <c:v>279-74-2924</c:v>
                </c:pt>
                <c:pt idx="876">
                  <c:v>441-94-7118</c:v>
                </c:pt>
                <c:pt idx="877">
                  <c:v>190-14-3147</c:v>
                </c:pt>
                <c:pt idx="878">
                  <c:v>616-24-2851</c:v>
                </c:pt>
                <c:pt idx="879">
                  <c:v>841-18-8232</c:v>
                </c:pt>
                <c:pt idx="880">
                  <c:v>870-76-1733</c:v>
                </c:pt>
                <c:pt idx="881">
                  <c:v>239-48-4278</c:v>
                </c:pt>
                <c:pt idx="882">
                  <c:v>333-23-2632</c:v>
                </c:pt>
                <c:pt idx="883">
                  <c:v>220-28-1851</c:v>
                </c:pt>
                <c:pt idx="884">
                  <c:v>686-41-0932</c:v>
                </c:pt>
                <c:pt idx="885">
                  <c:v>162-65-8559</c:v>
                </c:pt>
                <c:pt idx="886">
                  <c:v>732-67-5346</c:v>
                </c:pt>
                <c:pt idx="887">
                  <c:v>886-54-6089</c:v>
                </c:pt>
                <c:pt idx="888">
                  <c:v>549-96-4200</c:v>
                </c:pt>
                <c:pt idx="889">
                  <c:v>232-16-2483</c:v>
                </c:pt>
                <c:pt idx="890">
                  <c:v>151-33-7434</c:v>
                </c:pt>
                <c:pt idx="891">
                  <c:v>838-78-4295</c:v>
                </c:pt>
                <c:pt idx="892">
                  <c:v>794-42-3736</c:v>
                </c:pt>
                <c:pt idx="893">
                  <c:v>273-16-6619</c:v>
                </c:pt>
                <c:pt idx="894">
                  <c:v>366-93-0948</c:v>
                </c:pt>
                <c:pt idx="895">
                  <c:v>346-84-3103</c:v>
                </c:pt>
                <c:pt idx="896">
                  <c:v>347-56-2442</c:v>
                </c:pt>
                <c:pt idx="897">
                  <c:v>821-07-3596</c:v>
                </c:pt>
                <c:pt idx="898">
                  <c:v>305-89-2768</c:v>
                </c:pt>
                <c:pt idx="899">
                  <c:v>881-41-7302</c:v>
                </c:pt>
                <c:pt idx="900">
                  <c:v>275-28-0149</c:v>
                </c:pt>
                <c:pt idx="901">
                  <c:v>428-83-5800</c:v>
                </c:pt>
                <c:pt idx="902">
                  <c:v>650-98-6268</c:v>
                </c:pt>
                <c:pt idx="903">
                  <c:v>278-97-7759</c:v>
                </c:pt>
                <c:pt idx="904">
                  <c:v>652-49-6720</c:v>
                </c:pt>
                <c:pt idx="905">
                  <c:v>443-60-9639</c:v>
                </c:pt>
                <c:pt idx="906">
                  <c:v>291-59-1384</c:v>
                </c:pt>
                <c:pt idx="907">
                  <c:v>273-84-2164</c:v>
                </c:pt>
                <c:pt idx="908">
                  <c:v>389-25-3394</c:v>
                </c:pt>
                <c:pt idx="909">
                  <c:v>351-62-0822</c:v>
                </c:pt>
                <c:pt idx="910">
                  <c:v>584-66-4073</c:v>
                </c:pt>
                <c:pt idx="911">
                  <c:v>491-38-3499</c:v>
                </c:pt>
                <c:pt idx="912">
                  <c:v>226-34-0034</c:v>
                </c:pt>
                <c:pt idx="913">
                  <c:v>790-38-4466</c:v>
                </c:pt>
                <c:pt idx="914">
                  <c:v>154-74-7179</c:v>
                </c:pt>
                <c:pt idx="915">
                  <c:v>605-83-1050</c:v>
                </c:pt>
                <c:pt idx="916">
                  <c:v>895-66-0685</c:v>
                </c:pt>
                <c:pt idx="917">
                  <c:v>676-10-2200</c:v>
                </c:pt>
                <c:pt idx="918">
                  <c:v>238-45-6950</c:v>
                </c:pt>
                <c:pt idx="919">
                  <c:v>587-73-4862</c:v>
                </c:pt>
                <c:pt idx="920">
                  <c:v>462-78-5240</c:v>
                </c:pt>
                <c:pt idx="921">
                  <c:v>664-14-2882</c:v>
                </c:pt>
                <c:pt idx="922">
                  <c:v>471-06-8611</c:v>
                </c:pt>
                <c:pt idx="923">
                  <c:v>807-34-3742</c:v>
                </c:pt>
                <c:pt idx="924">
                  <c:v>885-56-0389</c:v>
                </c:pt>
                <c:pt idx="925">
                  <c:v>413-20-6708</c:v>
                </c:pt>
                <c:pt idx="926">
                  <c:v>659-65-8956</c:v>
                </c:pt>
                <c:pt idx="927">
                  <c:v>516-77-6464</c:v>
                </c:pt>
                <c:pt idx="928">
                  <c:v>825-94-5922</c:v>
                </c:pt>
                <c:pt idx="929">
                  <c:v>163-56-7055</c:v>
                </c:pt>
                <c:pt idx="930">
                  <c:v>735-06-4124</c:v>
                </c:pt>
                <c:pt idx="931">
                  <c:v>837-55-7229</c:v>
                </c:pt>
                <c:pt idx="932">
                  <c:v>605-03-2706</c:v>
                </c:pt>
                <c:pt idx="933">
                  <c:v>169-52-4504</c:v>
                </c:pt>
                <c:pt idx="934">
                  <c:v>442-48-3607</c:v>
                </c:pt>
                <c:pt idx="935">
                  <c:v>651-96-5970</c:v>
                </c:pt>
                <c:pt idx="936">
                  <c:v>318-81-2368</c:v>
                </c:pt>
                <c:pt idx="937">
                  <c:v>560-49-6611</c:v>
                </c:pt>
                <c:pt idx="938">
                  <c:v>470-31-3286</c:v>
                </c:pt>
                <c:pt idx="939">
                  <c:v>569-71-4390</c:v>
                </c:pt>
                <c:pt idx="940">
                  <c:v>105-10-6182</c:v>
                </c:pt>
                <c:pt idx="941">
                  <c:v>722-13-2115</c:v>
                </c:pt>
                <c:pt idx="942">
                  <c:v>504-35-8843</c:v>
                </c:pt>
                <c:pt idx="943">
                  <c:v>687-15-1097</c:v>
                </c:pt>
                <c:pt idx="944">
                  <c:v>324-92-3863</c:v>
                </c:pt>
                <c:pt idx="945">
                  <c:v>233-67-5758</c:v>
                </c:pt>
                <c:pt idx="946">
                  <c:v>608-05-3804</c:v>
                </c:pt>
                <c:pt idx="947">
                  <c:v>528-87-5606</c:v>
                </c:pt>
                <c:pt idx="948">
                  <c:v>622-20-1945</c:v>
                </c:pt>
                <c:pt idx="949">
                  <c:v>449-27-2918</c:v>
                </c:pt>
                <c:pt idx="950">
                  <c:v>573-10-3877</c:v>
                </c:pt>
                <c:pt idx="951">
                  <c:v>575-67-1508</c:v>
                </c:pt>
                <c:pt idx="952">
                  <c:v>390-17-5806</c:v>
                </c:pt>
                <c:pt idx="953">
                  <c:v>523-38-0215</c:v>
                </c:pt>
                <c:pt idx="954">
                  <c:v>729-46-7422</c:v>
                </c:pt>
                <c:pt idx="955">
                  <c:v>482-17-1179</c:v>
                </c:pt>
                <c:pt idx="956">
                  <c:v>320-85-2052</c:v>
                </c:pt>
                <c:pt idx="957">
                  <c:v>574-31-8277</c:v>
                </c:pt>
                <c:pt idx="958">
                  <c:v>649-29-6775</c:v>
                </c:pt>
                <c:pt idx="959">
                  <c:v>479-26-8945</c:v>
                </c:pt>
                <c:pt idx="960">
                  <c:v>242-55-6721</c:v>
                </c:pt>
                <c:pt idx="961">
                  <c:v>573-98-8548</c:v>
                </c:pt>
                <c:pt idx="962">
                  <c:v>727-02-1313</c:v>
                </c:pt>
                <c:pt idx="963">
                  <c:v>545-46-3100</c:v>
                </c:pt>
                <c:pt idx="964">
                  <c:v>859-71-0933</c:v>
                </c:pt>
                <c:pt idx="965">
                  <c:v>617-15-4209</c:v>
                </c:pt>
                <c:pt idx="966">
                  <c:v>307-04-2070</c:v>
                </c:pt>
                <c:pt idx="967">
                  <c:v>318-12-0304</c:v>
                </c:pt>
                <c:pt idx="968">
                  <c:v>488-25-4221</c:v>
                </c:pt>
                <c:pt idx="969">
                  <c:v>320-49-6392</c:v>
                </c:pt>
                <c:pt idx="970">
                  <c:v>549-23-9016</c:v>
                </c:pt>
                <c:pt idx="971">
                  <c:v>764-44-8999</c:v>
                </c:pt>
                <c:pt idx="972">
                  <c:v>421-95-9805</c:v>
                </c:pt>
                <c:pt idx="973">
                  <c:v>883-17-4236</c:v>
                </c:pt>
                <c:pt idx="974">
                  <c:v>296-11-7041</c:v>
                </c:pt>
                <c:pt idx="975">
                  <c:v>840-76-5966</c:v>
                </c:pt>
                <c:pt idx="976">
                  <c:v>838-02-1821</c:v>
                </c:pt>
                <c:pt idx="977">
                  <c:v>156-20-0370</c:v>
                </c:pt>
                <c:pt idx="978">
                  <c:v>856-22-8149</c:v>
                </c:pt>
                <c:pt idx="979">
                  <c:v>568-88-3448</c:v>
                </c:pt>
                <c:pt idx="980">
                  <c:v>633-91-1052</c:v>
                </c:pt>
                <c:pt idx="981">
                  <c:v>556-72-8512</c:v>
                </c:pt>
                <c:pt idx="982">
                  <c:v>320-32-8842</c:v>
                </c:pt>
                <c:pt idx="983">
                  <c:v>862-29-5914</c:v>
                </c:pt>
                <c:pt idx="984">
                  <c:v>746-19-0921</c:v>
                </c:pt>
                <c:pt idx="985">
                  <c:v>896-34-0956</c:v>
                </c:pt>
                <c:pt idx="986">
                  <c:v>756-49-0168</c:v>
                </c:pt>
                <c:pt idx="987">
                  <c:v>390-80-5128</c:v>
                </c:pt>
                <c:pt idx="988">
                  <c:v>382-03-4532</c:v>
                </c:pt>
                <c:pt idx="989">
                  <c:v>802-43-8934</c:v>
                </c:pt>
                <c:pt idx="990">
                  <c:v>559-61-5987</c:v>
                </c:pt>
                <c:pt idx="991">
                  <c:v>489-64-4354</c:v>
                </c:pt>
                <c:pt idx="992">
                  <c:v>593-08-5916</c:v>
                </c:pt>
                <c:pt idx="993">
                  <c:v>778-71-5554</c:v>
                </c:pt>
                <c:pt idx="994">
                  <c:v>490-29-1201</c:v>
                </c:pt>
                <c:pt idx="995">
                  <c:v>236-86-3015</c:v>
                </c:pt>
                <c:pt idx="996">
                  <c:v>192-98-7397</c:v>
                </c:pt>
                <c:pt idx="997">
                  <c:v>279-62-1445</c:v>
                </c:pt>
                <c:pt idx="998">
                  <c:v>308-39-1707</c:v>
                </c:pt>
                <c:pt idx="999">
                  <c:v>784-21-9238</c:v>
                </c:pt>
              </c:strCache>
            </c:strRef>
          </c:cat>
          <c:val>
            <c:numRef>
              <c:f>Sheet1!$E$2:$E$1001</c:f>
              <c:numCache>
                <c:formatCode>General</c:formatCode>
                <c:ptCount val="10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3-6ED1-4928-B2DE-FCDDF476C083}"/>
            </c:ext>
          </c:extLst>
        </c:ser>
        <c:dLbls>
          <c:showLegendKey val="0"/>
          <c:showVal val="0"/>
          <c:showCatName val="0"/>
          <c:showSerName val="0"/>
          <c:showPercent val="0"/>
          <c:showBubbleSize val="0"/>
        </c:dLbls>
        <c:smooth val="0"/>
        <c:axId val="865432128"/>
        <c:axId val="865434528"/>
      </c:lineChart>
      <c:catAx>
        <c:axId val="86543212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65434528"/>
        <c:crosses val="autoZero"/>
        <c:auto val="1"/>
        <c:lblAlgn val="ctr"/>
        <c:lblOffset val="100"/>
        <c:noMultiLvlLbl val="0"/>
      </c:catAx>
      <c:valAx>
        <c:axId val="86543452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65432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Anomalies in Sales Transactions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product line</c:v>
                </c:pt>
              </c:strCache>
            </c:strRef>
          </c:tx>
          <c:spPr>
            <a:ln w="25400" cap="rnd">
              <a:noFill/>
              <a:round/>
            </a:ln>
            <a:effectLst>
              <a:outerShdw blurRad="50800" dist="38100" dir="5400000" rotWithShape="0">
                <a:srgbClr val="000000">
                  <a:alpha val="60000"/>
                </a:srgbClr>
              </a:outerShdw>
            </a:effectLst>
          </c:spPr>
          <c:marker>
            <c:symbol val="circle"/>
            <c:size val="6"/>
            <c:spPr>
              <a:gradFill rotWithShape="1">
                <a:gsLst>
                  <a:gs pos="0">
                    <a:schemeClr val="accent1">
                      <a:tint val="96000"/>
                      <a:lumMod val="104000"/>
                    </a:schemeClr>
                  </a:gs>
                  <a:gs pos="100000">
                    <a:schemeClr val="accent1">
                      <a:shade val="84000"/>
                      <a:lumMod val="84000"/>
                    </a:schemeClr>
                  </a:gs>
                </a:gsLst>
                <a:lin ang="5400000" scaled="0"/>
              </a:gradFill>
              <a:ln w="9525" cap="rnd">
                <a:solidFill>
                  <a:schemeClr val="accent1"/>
                </a:solidFill>
                <a:round/>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c:spPr>
          </c:marker>
          <c:xVal>
            <c:strRef>
              <c:f>Sheet1!$A$2:$A$1001</c:f>
              <c:strCache>
                <c:ptCount val="1000"/>
                <c:pt idx="0">
                  <c:v>745-71-3520</c:v>
                </c:pt>
                <c:pt idx="1">
                  <c:v>175-54-2529</c:v>
                </c:pt>
                <c:pt idx="2">
                  <c:v>407-63-8975</c:v>
                </c:pt>
                <c:pt idx="3">
                  <c:v>501-61-1753</c:v>
                </c:pt>
                <c:pt idx="4">
                  <c:v>434-83-9547</c:v>
                </c:pt>
                <c:pt idx="5">
                  <c:v>809-46-1866</c:v>
                </c:pt>
                <c:pt idx="6">
                  <c:v>226-71-3580</c:v>
                </c:pt>
                <c:pt idx="7">
                  <c:v>695-28-6250</c:v>
                </c:pt>
                <c:pt idx="8">
                  <c:v>534-53-3526</c:v>
                </c:pt>
                <c:pt idx="9">
                  <c:v>449-16-6770</c:v>
                </c:pt>
                <c:pt idx="10">
                  <c:v>131-70-8179</c:v>
                </c:pt>
                <c:pt idx="11">
                  <c:v>420-11-4919</c:v>
                </c:pt>
                <c:pt idx="12">
                  <c:v>458-10-8612</c:v>
                </c:pt>
                <c:pt idx="13">
                  <c:v>397-25-8725</c:v>
                </c:pt>
                <c:pt idx="14">
                  <c:v>851-98-3555</c:v>
                </c:pt>
                <c:pt idx="15">
                  <c:v>790-29-1172</c:v>
                </c:pt>
                <c:pt idx="16">
                  <c:v>246-55-6923</c:v>
                </c:pt>
                <c:pt idx="17">
                  <c:v>777-67-2495</c:v>
                </c:pt>
                <c:pt idx="18">
                  <c:v>468-01-2051</c:v>
                </c:pt>
                <c:pt idx="19">
                  <c:v>540-11-4336</c:v>
                </c:pt>
                <c:pt idx="20">
                  <c:v>389-70-2397</c:v>
                </c:pt>
                <c:pt idx="21">
                  <c:v>286-01-5402</c:v>
                </c:pt>
                <c:pt idx="22">
                  <c:v>276-54-0879</c:v>
                </c:pt>
                <c:pt idx="23">
                  <c:v>234-36-2483</c:v>
                </c:pt>
                <c:pt idx="24">
                  <c:v>845-51-0542</c:v>
                </c:pt>
                <c:pt idx="25">
                  <c:v>658-66-3967</c:v>
                </c:pt>
                <c:pt idx="26">
                  <c:v>118-62-1812</c:v>
                </c:pt>
                <c:pt idx="27">
                  <c:v>636-17-0325</c:v>
                </c:pt>
                <c:pt idx="28">
                  <c:v>283-79-9594</c:v>
                </c:pt>
                <c:pt idx="29">
                  <c:v>276-75-6884</c:v>
                </c:pt>
                <c:pt idx="30">
                  <c:v>869-11-3082</c:v>
                </c:pt>
                <c:pt idx="31">
                  <c:v>509-10-0516</c:v>
                </c:pt>
                <c:pt idx="32">
                  <c:v>291-55-6563</c:v>
                </c:pt>
                <c:pt idx="33">
                  <c:v>692-27-8933</c:v>
                </c:pt>
                <c:pt idx="34">
                  <c:v>400-80-4065</c:v>
                </c:pt>
                <c:pt idx="35">
                  <c:v>704-10-4056</c:v>
                </c:pt>
                <c:pt idx="36">
                  <c:v>142-63-6033</c:v>
                </c:pt>
                <c:pt idx="37">
                  <c:v>533-66-5566</c:v>
                </c:pt>
                <c:pt idx="38">
                  <c:v>629-42-4133</c:v>
                </c:pt>
                <c:pt idx="39">
                  <c:v>102-77-2261</c:v>
                </c:pt>
                <c:pt idx="40">
                  <c:v>174-36-3675</c:v>
                </c:pt>
                <c:pt idx="41">
                  <c:v>787-87-2010</c:v>
                </c:pt>
                <c:pt idx="42">
                  <c:v>263-87-5680</c:v>
                </c:pt>
                <c:pt idx="43">
                  <c:v>649-11-3678</c:v>
                </c:pt>
                <c:pt idx="44">
                  <c:v>719-76-3868</c:v>
                </c:pt>
                <c:pt idx="45">
                  <c:v>635-28-5728</c:v>
                </c:pt>
                <c:pt idx="46">
                  <c:v>149-14-0304</c:v>
                </c:pt>
                <c:pt idx="47">
                  <c:v>258-92-7466</c:v>
                </c:pt>
                <c:pt idx="48">
                  <c:v>497-37-6538</c:v>
                </c:pt>
                <c:pt idx="49">
                  <c:v>374-17-3652</c:v>
                </c:pt>
                <c:pt idx="50">
                  <c:v>889-04-9723</c:v>
                </c:pt>
                <c:pt idx="51">
                  <c:v>471-41-2823</c:v>
                </c:pt>
                <c:pt idx="52">
                  <c:v>272-27-9238</c:v>
                </c:pt>
                <c:pt idx="53">
                  <c:v>556-41-6224</c:v>
                </c:pt>
                <c:pt idx="54">
                  <c:v>576-31-4774</c:v>
                </c:pt>
                <c:pt idx="55">
                  <c:v>408-66-6712</c:v>
                </c:pt>
                <c:pt idx="56">
                  <c:v>361-85-2571</c:v>
                </c:pt>
                <c:pt idx="57">
                  <c:v>563-47-4072</c:v>
                </c:pt>
                <c:pt idx="58">
                  <c:v>778-89-7974</c:v>
                </c:pt>
                <c:pt idx="59">
                  <c:v>610-46-4100</c:v>
                </c:pt>
                <c:pt idx="60">
                  <c:v>153-58-4872</c:v>
                </c:pt>
                <c:pt idx="61">
                  <c:v>662-72-2873</c:v>
                </c:pt>
                <c:pt idx="62">
                  <c:v>427-45-9297</c:v>
                </c:pt>
                <c:pt idx="63">
                  <c:v>302-15-2162</c:v>
                </c:pt>
                <c:pt idx="64">
                  <c:v>852-82-2749</c:v>
                </c:pt>
                <c:pt idx="65">
                  <c:v>127-47-6963</c:v>
                </c:pt>
                <c:pt idx="66">
                  <c:v>443-82-0585</c:v>
                </c:pt>
                <c:pt idx="67">
                  <c:v>220-68-6701</c:v>
                </c:pt>
                <c:pt idx="68">
                  <c:v>797-88-0493</c:v>
                </c:pt>
                <c:pt idx="69">
                  <c:v>689-16-9784</c:v>
                </c:pt>
                <c:pt idx="70">
                  <c:v>401-09-4232</c:v>
                </c:pt>
                <c:pt idx="71">
                  <c:v>284-34-9626</c:v>
                </c:pt>
                <c:pt idx="72">
                  <c:v>289-15-7034</c:v>
                </c:pt>
                <c:pt idx="73">
                  <c:v>425-85-2085</c:v>
                </c:pt>
                <c:pt idx="74">
                  <c:v>291-21-5991</c:v>
                </c:pt>
                <c:pt idx="75">
                  <c:v>608-04-3797</c:v>
                </c:pt>
                <c:pt idx="76">
                  <c:v>502-05-1910</c:v>
                </c:pt>
                <c:pt idx="77">
                  <c:v>316-01-3952</c:v>
                </c:pt>
                <c:pt idx="78">
                  <c:v>440-59-5691</c:v>
                </c:pt>
                <c:pt idx="79">
                  <c:v>468-99-7231</c:v>
                </c:pt>
                <c:pt idx="80">
                  <c:v>593-65-1552</c:v>
                </c:pt>
                <c:pt idx="81">
                  <c:v>882-40-4577</c:v>
                </c:pt>
                <c:pt idx="82">
                  <c:v>269-10-8440</c:v>
                </c:pt>
                <c:pt idx="83">
                  <c:v>741-73-3559</c:v>
                </c:pt>
                <c:pt idx="84">
                  <c:v>775-72-1988</c:v>
                </c:pt>
                <c:pt idx="85">
                  <c:v>109-86-4363</c:v>
                </c:pt>
                <c:pt idx="86">
                  <c:v>732-04-5373</c:v>
                </c:pt>
                <c:pt idx="87">
                  <c:v>244-08-0162</c:v>
                </c:pt>
                <c:pt idx="88">
                  <c:v>793-10-3222</c:v>
                </c:pt>
                <c:pt idx="89">
                  <c:v>726-27-2396</c:v>
                </c:pt>
                <c:pt idx="90">
                  <c:v>880-35-0356</c:v>
                </c:pt>
                <c:pt idx="91">
                  <c:v>725-56-0833</c:v>
                </c:pt>
                <c:pt idx="92">
                  <c:v>733-29-1227</c:v>
                </c:pt>
                <c:pt idx="93">
                  <c:v>110-05-6330</c:v>
                </c:pt>
                <c:pt idx="94">
                  <c:v>433-75-6987</c:v>
                </c:pt>
                <c:pt idx="95">
                  <c:v>730-61-8757</c:v>
                </c:pt>
                <c:pt idx="96">
                  <c:v>257-73-1380</c:v>
                </c:pt>
                <c:pt idx="97">
                  <c:v>326-71-2155</c:v>
                </c:pt>
                <c:pt idx="98">
                  <c:v>787-15-1757</c:v>
                </c:pt>
                <c:pt idx="99">
                  <c:v>704-20-4138</c:v>
                </c:pt>
                <c:pt idx="100">
                  <c:v>299-29-0180</c:v>
                </c:pt>
                <c:pt idx="101">
                  <c:v>442-44-6497</c:v>
                </c:pt>
                <c:pt idx="102">
                  <c:v>585-03-5943</c:v>
                </c:pt>
                <c:pt idx="103">
                  <c:v>498-41-1961</c:v>
                </c:pt>
                <c:pt idx="104">
                  <c:v>565-17-3836</c:v>
                </c:pt>
                <c:pt idx="105">
                  <c:v>235-46-8343</c:v>
                </c:pt>
                <c:pt idx="106">
                  <c:v>727-17-0390</c:v>
                </c:pt>
                <c:pt idx="107">
                  <c:v>827-26-2100</c:v>
                </c:pt>
                <c:pt idx="108">
                  <c:v>728-88-7867</c:v>
                </c:pt>
                <c:pt idx="109">
                  <c:v>554-53-3790</c:v>
                </c:pt>
                <c:pt idx="110">
                  <c:v>639-76-1242</c:v>
                </c:pt>
                <c:pt idx="111">
                  <c:v>470-32-9057</c:v>
                </c:pt>
                <c:pt idx="112">
                  <c:v>712-39-0363</c:v>
                </c:pt>
                <c:pt idx="113">
                  <c:v>749-24-1565</c:v>
                </c:pt>
                <c:pt idx="114">
                  <c:v>875-46-5808</c:v>
                </c:pt>
                <c:pt idx="115">
                  <c:v>699-01-4164</c:v>
                </c:pt>
                <c:pt idx="116">
                  <c:v>340-21-9136</c:v>
                </c:pt>
                <c:pt idx="117">
                  <c:v>824-88-3614</c:v>
                </c:pt>
                <c:pt idx="118">
                  <c:v>342-65-4817</c:v>
                </c:pt>
                <c:pt idx="119">
                  <c:v>249-42-3782</c:v>
                </c:pt>
                <c:pt idx="120">
                  <c:v>505-02-0892</c:v>
                </c:pt>
                <c:pt idx="121">
                  <c:v>458-61-0011</c:v>
                </c:pt>
                <c:pt idx="122">
                  <c:v>238-49-0436</c:v>
                </c:pt>
                <c:pt idx="123">
                  <c:v>568-90-5112</c:v>
                </c:pt>
                <c:pt idx="124">
                  <c:v>458-41-1477</c:v>
                </c:pt>
                <c:pt idx="125">
                  <c:v>670-71-7306</c:v>
                </c:pt>
                <c:pt idx="126">
                  <c:v>278-86-2735</c:v>
                </c:pt>
                <c:pt idx="127">
                  <c:v>152-68-2907</c:v>
                </c:pt>
                <c:pt idx="128">
                  <c:v>210-67-5886</c:v>
                </c:pt>
                <c:pt idx="129">
                  <c:v>716-39-1409</c:v>
                </c:pt>
                <c:pt idx="130">
                  <c:v>544-32-5024</c:v>
                </c:pt>
                <c:pt idx="131">
                  <c:v>826-58-8051</c:v>
                </c:pt>
                <c:pt idx="132">
                  <c:v>420-97-3340</c:v>
                </c:pt>
                <c:pt idx="133">
                  <c:v>318-68-5053</c:v>
                </c:pt>
                <c:pt idx="134">
                  <c:v>135-13-8269</c:v>
                </c:pt>
                <c:pt idx="135">
                  <c:v>800-09-8606</c:v>
                </c:pt>
                <c:pt idx="136">
                  <c:v>485-30-8700</c:v>
                </c:pt>
                <c:pt idx="137">
                  <c:v>585-11-6748</c:v>
                </c:pt>
                <c:pt idx="138">
                  <c:v>877-22-3308</c:v>
                </c:pt>
                <c:pt idx="139">
                  <c:v>853-23-2453</c:v>
                </c:pt>
                <c:pt idx="140">
                  <c:v>589-02-8023</c:v>
                </c:pt>
                <c:pt idx="141">
                  <c:v>182-88-2763</c:v>
                </c:pt>
                <c:pt idx="142">
                  <c:v>701-69-8742</c:v>
                </c:pt>
                <c:pt idx="143">
                  <c:v>333-73-7901</c:v>
                </c:pt>
                <c:pt idx="144">
                  <c:v>595-11-5460</c:v>
                </c:pt>
                <c:pt idx="145">
                  <c:v>848-62-7243</c:v>
                </c:pt>
                <c:pt idx="146">
                  <c:v>371-85-5789</c:v>
                </c:pt>
                <c:pt idx="147">
                  <c:v>695-09-5146</c:v>
                </c:pt>
                <c:pt idx="148">
                  <c:v>779-42-2410</c:v>
                </c:pt>
                <c:pt idx="149">
                  <c:v>706-36-6154</c:v>
                </c:pt>
                <c:pt idx="150">
                  <c:v>642-61-4706</c:v>
                </c:pt>
                <c:pt idx="151">
                  <c:v>274-05-5470</c:v>
                </c:pt>
                <c:pt idx="152">
                  <c:v>420-04-7590</c:v>
                </c:pt>
                <c:pt idx="153">
                  <c:v>307-85-2293</c:v>
                </c:pt>
                <c:pt idx="154">
                  <c:v>130-67-4723</c:v>
                </c:pt>
                <c:pt idx="155">
                  <c:v>305-03-2383</c:v>
                </c:pt>
                <c:pt idx="156">
                  <c:v>674-15-9296</c:v>
                </c:pt>
                <c:pt idx="157">
                  <c:v>266-20-6657</c:v>
                </c:pt>
                <c:pt idx="158">
                  <c:v>214-30-2776</c:v>
                </c:pt>
                <c:pt idx="159">
                  <c:v>123-35-4896</c:v>
                </c:pt>
                <c:pt idx="160">
                  <c:v>364-34-2972</c:v>
                </c:pt>
                <c:pt idx="161">
                  <c:v>239-10-7476</c:v>
                </c:pt>
                <c:pt idx="162">
                  <c:v>430-02-3888</c:v>
                </c:pt>
                <c:pt idx="163">
                  <c:v>859-97-6048</c:v>
                </c:pt>
                <c:pt idx="164">
                  <c:v>592-46-1692</c:v>
                </c:pt>
                <c:pt idx="165">
                  <c:v>250-17-5703</c:v>
                </c:pt>
                <c:pt idx="166">
                  <c:v>788-07-8452</c:v>
                </c:pt>
                <c:pt idx="167">
                  <c:v>834-83-1826</c:v>
                </c:pt>
                <c:pt idx="168">
                  <c:v>717-96-4189</c:v>
                </c:pt>
                <c:pt idx="169">
                  <c:v>151-27-8496</c:v>
                </c:pt>
                <c:pt idx="170">
                  <c:v>377-79-7592</c:v>
                </c:pt>
                <c:pt idx="171">
                  <c:v>811-35-1094</c:v>
                </c:pt>
                <c:pt idx="172">
                  <c:v>218-59-9410</c:v>
                </c:pt>
                <c:pt idx="173">
                  <c:v>156-95-3964</c:v>
                </c:pt>
                <c:pt idx="174">
                  <c:v>499-27-7781</c:v>
                </c:pt>
                <c:pt idx="175">
                  <c:v>354-39-5160</c:v>
                </c:pt>
                <c:pt idx="176">
                  <c:v>832-51-6761</c:v>
                </c:pt>
                <c:pt idx="177">
                  <c:v>642-30-6693</c:v>
                </c:pt>
                <c:pt idx="178">
                  <c:v>544-55-9589</c:v>
                </c:pt>
                <c:pt idx="179">
                  <c:v>124-31-1458</c:v>
                </c:pt>
                <c:pt idx="180">
                  <c:v>190-59-3964</c:v>
                </c:pt>
                <c:pt idx="181">
                  <c:v>509-29-3912</c:v>
                </c:pt>
                <c:pt idx="182">
                  <c:v>804-38-3935</c:v>
                </c:pt>
                <c:pt idx="183">
                  <c:v>457-12-0244</c:v>
                </c:pt>
                <c:pt idx="184">
                  <c:v>770-42-8960</c:v>
                </c:pt>
                <c:pt idx="185">
                  <c:v>327-40-9673</c:v>
                </c:pt>
                <c:pt idx="186">
                  <c:v>316-66-3011</c:v>
                </c:pt>
                <c:pt idx="187">
                  <c:v>873-14-6353</c:v>
                </c:pt>
                <c:pt idx="188">
                  <c:v>366-43-6862</c:v>
                </c:pt>
                <c:pt idx="189">
                  <c:v>778-34-2523</c:v>
                </c:pt>
                <c:pt idx="190">
                  <c:v>149-15-7606</c:v>
                </c:pt>
                <c:pt idx="191">
                  <c:v>380-60-5336</c:v>
                </c:pt>
                <c:pt idx="192">
                  <c:v>257-60-7754</c:v>
                </c:pt>
                <c:pt idx="193">
                  <c:v>490-95-0021</c:v>
                </c:pt>
                <c:pt idx="194">
                  <c:v>324-41-6833</c:v>
                </c:pt>
                <c:pt idx="195">
                  <c:v>609-81-8548</c:v>
                </c:pt>
                <c:pt idx="196">
                  <c:v>548-48-3156</c:v>
                </c:pt>
                <c:pt idx="197">
                  <c:v>409-49-6995</c:v>
                </c:pt>
                <c:pt idx="198">
                  <c:v>146-09-5432</c:v>
                </c:pt>
                <c:pt idx="199">
                  <c:v>186-71-5196</c:v>
                </c:pt>
                <c:pt idx="200">
                  <c:v>711-31-1234</c:v>
                </c:pt>
                <c:pt idx="201">
                  <c:v>459-45-2396</c:v>
                </c:pt>
                <c:pt idx="202">
                  <c:v>785-96-0615</c:v>
                </c:pt>
                <c:pt idx="203">
                  <c:v>807-14-7833</c:v>
                </c:pt>
                <c:pt idx="204">
                  <c:v>500-02-2261</c:v>
                </c:pt>
                <c:pt idx="205">
                  <c:v>720-72-2436</c:v>
                </c:pt>
                <c:pt idx="206">
                  <c:v>365-16-4334</c:v>
                </c:pt>
                <c:pt idx="207">
                  <c:v>493-65-6248</c:v>
                </c:pt>
                <c:pt idx="208">
                  <c:v>574-80-1489</c:v>
                </c:pt>
                <c:pt idx="209">
                  <c:v>834-45-5519</c:v>
                </c:pt>
                <c:pt idx="210">
                  <c:v>577-34-7579</c:v>
                </c:pt>
                <c:pt idx="211">
                  <c:v>714-02-3114</c:v>
                </c:pt>
                <c:pt idx="212">
                  <c:v>811-03-8790</c:v>
                </c:pt>
                <c:pt idx="213">
                  <c:v>521-18-7827</c:v>
                </c:pt>
                <c:pt idx="214">
                  <c:v>209-61-0206</c:v>
                </c:pt>
                <c:pt idx="215">
                  <c:v>369-82-2676</c:v>
                </c:pt>
                <c:pt idx="216">
                  <c:v>740-11-5257</c:v>
                </c:pt>
                <c:pt idx="217">
                  <c:v>565-80-5980</c:v>
                </c:pt>
                <c:pt idx="218">
                  <c:v>752-23-3760</c:v>
                </c:pt>
                <c:pt idx="219">
                  <c:v>221-25-5073</c:v>
                </c:pt>
                <c:pt idx="220">
                  <c:v>803-83-5989</c:v>
                </c:pt>
                <c:pt idx="221">
                  <c:v>655-07-2265</c:v>
                </c:pt>
                <c:pt idx="222">
                  <c:v>840-19-2096</c:v>
                </c:pt>
                <c:pt idx="223">
                  <c:v>438-01-4015</c:v>
                </c:pt>
                <c:pt idx="224">
                  <c:v>345-68-9016</c:v>
                </c:pt>
                <c:pt idx="225">
                  <c:v>760-90-2357</c:v>
                </c:pt>
                <c:pt idx="226">
                  <c:v>134-54-4720</c:v>
                </c:pt>
                <c:pt idx="227">
                  <c:v>174-75-0888</c:v>
                </c:pt>
                <c:pt idx="228">
                  <c:v>420-18-8989</c:v>
                </c:pt>
                <c:pt idx="229">
                  <c:v>282-35-2475</c:v>
                </c:pt>
                <c:pt idx="230">
                  <c:v>213-32-1216</c:v>
                </c:pt>
                <c:pt idx="231">
                  <c:v>503-07-0930</c:v>
                </c:pt>
                <c:pt idx="232">
                  <c:v>857-67-9057</c:v>
                </c:pt>
                <c:pt idx="233">
                  <c:v>345-08-4992</c:v>
                </c:pt>
                <c:pt idx="234">
                  <c:v>518-71-6847</c:v>
                </c:pt>
                <c:pt idx="235">
                  <c:v>726-29-6793</c:v>
                </c:pt>
                <c:pt idx="236">
                  <c:v>600-38-9738</c:v>
                </c:pt>
                <c:pt idx="237">
                  <c:v>246-11-3901</c:v>
                </c:pt>
                <c:pt idx="238">
                  <c:v>750-57-9686</c:v>
                </c:pt>
                <c:pt idx="239">
                  <c:v>598-47-9715</c:v>
                </c:pt>
                <c:pt idx="240">
                  <c:v>676-39-6028</c:v>
                </c:pt>
                <c:pt idx="241">
                  <c:v>472-15-9636</c:v>
                </c:pt>
                <c:pt idx="242">
                  <c:v>728-47-9078</c:v>
                </c:pt>
                <c:pt idx="243">
                  <c:v>886-18-2897</c:v>
                </c:pt>
                <c:pt idx="244">
                  <c:v>256-08-8343</c:v>
                </c:pt>
                <c:pt idx="245">
                  <c:v>864-24-7918</c:v>
                </c:pt>
                <c:pt idx="246">
                  <c:v>891-01-7034</c:v>
                </c:pt>
                <c:pt idx="247">
                  <c:v>810-60-6344</c:v>
                </c:pt>
                <c:pt idx="248">
                  <c:v>651-61-0874</c:v>
                </c:pt>
                <c:pt idx="249">
                  <c:v>740-22-2500</c:v>
                </c:pt>
                <c:pt idx="250">
                  <c:v>765-26-6951</c:v>
                </c:pt>
                <c:pt idx="251">
                  <c:v>346-12-3257</c:v>
                </c:pt>
                <c:pt idx="252">
                  <c:v>271-77-8740</c:v>
                </c:pt>
                <c:pt idx="253">
                  <c:v>843-01-4703</c:v>
                </c:pt>
                <c:pt idx="254">
                  <c:v>422-29-8786</c:v>
                </c:pt>
                <c:pt idx="255">
                  <c:v>201-86-2184</c:v>
                </c:pt>
                <c:pt idx="256">
                  <c:v>254-31-0042</c:v>
                </c:pt>
                <c:pt idx="257">
                  <c:v>549-59-1358</c:v>
                </c:pt>
                <c:pt idx="258">
                  <c:v>730-70-9830</c:v>
                </c:pt>
                <c:pt idx="259">
                  <c:v>468-88-0009</c:v>
                </c:pt>
                <c:pt idx="260">
                  <c:v>834-61-8124</c:v>
                </c:pt>
                <c:pt idx="261">
                  <c:v>531-80-1784</c:v>
                </c:pt>
                <c:pt idx="262">
                  <c:v>462-67-9126</c:v>
                </c:pt>
                <c:pt idx="263">
                  <c:v>565-67-6697</c:v>
                </c:pt>
                <c:pt idx="264">
                  <c:v>719-89-8991</c:v>
                </c:pt>
                <c:pt idx="265">
                  <c:v>868-81-1752</c:v>
                </c:pt>
                <c:pt idx="266">
                  <c:v>618-34-8551</c:v>
                </c:pt>
                <c:pt idx="267">
                  <c:v>603-07-0961</c:v>
                </c:pt>
                <c:pt idx="268">
                  <c:v>129-29-8530</c:v>
                </c:pt>
                <c:pt idx="269">
                  <c:v>539-21-7227</c:v>
                </c:pt>
                <c:pt idx="270">
                  <c:v>354-25-5821</c:v>
                </c:pt>
                <c:pt idx="271">
                  <c:v>460-93-5834</c:v>
                </c:pt>
                <c:pt idx="272">
                  <c:v>439-54-7422</c:v>
                </c:pt>
                <c:pt idx="273">
                  <c:v>307-83-9164</c:v>
                </c:pt>
                <c:pt idx="274">
                  <c:v>211-05-0490</c:v>
                </c:pt>
                <c:pt idx="275">
                  <c:v>744-02-5987</c:v>
                </c:pt>
                <c:pt idx="276">
                  <c:v>558-80-4082</c:v>
                </c:pt>
                <c:pt idx="277">
                  <c:v>139-20-0155</c:v>
                </c:pt>
                <c:pt idx="278">
                  <c:v>360-39-5055</c:v>
                </c:pt>
                <c:pt idx="279">
                  <c:v>380-94-4661</c:v>
                </c:pt>
                <c:pt idx="280">
                  <c:v>343-61-3544</c:v>
                </c:pt>
                <c:pt idx="281">
                  <c:v>777-82-7220</c:v>
                </c:pt>
                <c:pt idx="282">
                  <c:v>799-71-1548</c:v>
                </c:pt>
                <c:pt idx="283">
                  <c:v>866-05-7563</c:v>
                </c:pt>
                <c:pt idx="284">
                  <c:v>227-03-5010</c:v>
                </c:pt>
                <c:pt idx="285">
                  <c:v>550-84-8664</c:v>
                </c:pt>
                <c:pt idx="286">
                  <c:v>225-32-0908</c:v>
                </c:pt>
                <c:pt idx="287">
                  <c:v>526-86-8552</c:v>
                </c:pt>
                <c:pt idx="288">
                  <c:v>311-13-6971</c:v>
                </c:pt>
                <c:pt idx="289">
                  <c:v>239-36-3640</c:v>
                </c:pt>
                <c:pt idx="290">
                  <c:v>319-74-2561</c:v>
                </c:pt>
                <c:pt idx="291">
                  <c:v>888-02-0338</c:v>
                </c:pt>
                <c:pt idx="292">
                  <c:v>630-74-5166</c:v>
                </c:pt>
                <c:pt idx="293">
                  <c:v>659-36-1684</c:v>
                </c:pt>
                <c:pt idx="294">
                  <c:v>426-39-2418</c:v>
                </c:pt>
                <c:pt idx="295">
                  <c:v>542-41-0513</c:v>
                </c:pt>
                <c:pt idx="296">
                  <c:v>831-07-6050</c:v>
                </c:pt>
                <c:pt idx="297">
                  <c:v>608-27-6295</c:v>
                </c:pt>
                <c:pt idx="298">
                  <c:v>733-33-4967</c:v>
                </c:pt>
                <c:pt idx="299">
                  <c:v>126-54-1082</c:v>
                </c:pt>
                <c:pt idx="300">
                  <c:v>731-14-2199</c:v>
                </c:pt>
                <c:pt idx="301">
                  <c:v>870-54-3162</c:v>
                </c:pt>
                <c:pt idx="302">
                  <c:v>584-86-7256</c:v>
                </c:pt>
                <c:pt idx="303">
                  <c:v>891-58-8335</c:v>
                </c:pt>
                <c:pt idx="304">
                  <c:v>746-68-6593</c:v>
                </c:pt>
                <c:pt idx="305">
                  <c:v>551-21-3069</c:v>
                </c:pt>
                <c:pt idx="306">
                  <c:v>144-51-6085</c:v>
                </c:pt>
                <c:pt idx="307">
                  <c:v>815-04-6282</c:v>
                </c:pt>
                <c:pt idx="308">
                  <c:v>732-94-0499</c:v>
                </c:pt>
                <c:pt idx="309">
                  <c:v>841-35-6630</c:v>
                </c:pt>
                <c:pt idx="310">
                  <c:v>120-06-4233</c:v>
                </c:pt>
                <c:pt idx="311">
                  <c:v>645-78-8093</c:v>
                </c:pt>
                <c:pt idx="312">
                  <c:v>707-32-7409</c:v>
                </c:pt>
                <c:pt idx="313">
                  <c:v>132-32-9879</c:v>
                </c:pt>
                <c:pt idx="314">
                  <c:v>447-15-7839</c:v>
                </c:pt>
                <c:pt idx="315">
                  <c:v>636-48-8204</c:v>
                </c:pt>
                <c:pt idx="316">
                  <c:v>300-71-4605</c:v>
                </c:pt>
                <c:pt idx="317">
                  <c:v>365-64-0515</c:v>
                </c:pt>
                <c:pt idx="318">
                  <c:v>704-11-6354</c:v>
                </c:pt>
                <c:pt idx="319">
                  <c:v>355-53-5943</c:v>
                </c:pt>
                <c:pt idx="320">
                  <c:v>783-09-1637</c:v>
                </c:pt>
                <c:pt idx="321">
                  <c:v>631-41-3108</c:v>
                </c:pt>
                <c:pt idx="322">
                  <c:v>530-90-9855</c:v>
                </c:pt>
                <c:pt idx="323">
                  <c:v>828-61-5674</c:v>
                </c:pt>
                <c:pt idx="324">
                  <c:v>531-56-4728</c:v>
                </c:pt>
                <c:pt idx="325">
                  <c:v>448-34-8700</c:v>
                </c:pt>
                <c:pt idx="326">
                  <c:v>195-06-0432</c:v>
                </c:pt>
                <c:pt idx="327">
                  <c:v>558-60-5016</c:v>
                </c:pt>
                <c:pt idx="328">
                  <c:v>375-72-3056</c:v>
                </c:pt>
                <c:pt idx="329">
                  <c:v>200-40-6154</c:v>
                </c:pt>
                <c:pt idx="330">
                  <c:v>217-58-1179</c:v>
                </c:pt>
                <c:pt idx="331">
                  <c:v>373-88-1424</c:v>
                </c:pt>
                <c:pt idx="332">
                  <c:v>809-69-9497</c:v>
                </c:pt>
                <c:pt idx="333">
                  <c:v>235-06-8510</c:v>
                </c:pt>
                <c:pt idx="334">
                  <c:v>414-12-7047</c:v>
                </c:pt>
                <c:pt idx="335">
                  <c:v>316-55-4634</c:v>
                </c:pt>
                <c:pt idx="336">
                  <c:v>796-32-9050</c:v>
                </c:pt>
                <c:pt idx="337">
                  <c:v>548-46-9322</c:v>
                </c:pt>
                <c:pt idx="338">
                  <c:v>101-17-6199</c:v>
                </c:pt>
                <c:pt idx="339">
                  <c:v>894-41-5205</c:v>
                </c:pt>
                <c:pt idx="340">
                  <c:v>588-01-7461</c:v>
                </c:pt>
                <c:pt idx="341">
                  <c:v>212-62-1842</c:v>
                </c:pt>
                <c:pt idx="342">
                  <c:v>865-92-6136</c:v>
                </c:pt>
                <c:pt idx="343">
                  <c:v>633-44-8566</c:v>
                </c:pt>
                <c:pt idx="344">
                  <c:v>787-56-0757</c:v>
                </c:pt>
                <c:pt idx="345">
                  <c:v>480-63-2856</c:v>
                </c:pt>
                <c:pt idx="346">
                  <c:v>847-38-7188</c:v>
                </c:pt>
                <c:pt idx="347">
                  <c:v>162-48-8011</c:v>
                </c:pt>
                <c:pt idx="348">
                  <c:v>727-46-3608</c:v>
                </c:pt>
                <c:pt idx="349">
                  <c:v>183-56-6882</c:v>
                </c:pt>
                <c:pt idx="350">
                  <c:v>145-94-9061</c:v>
                </c:pt>
                <c:pt idx="351">
                  <c:v>329-62-1586</c:v>
                </c:pt>
                <c:pt idx="352">
                  <c:v>252-56-2699</c:v>
                </c:pt>
                <c:pt idx="353">
                  <c:v>692-92-5582</c:v>
                </c:pt>
                <c:pt idx="354">
                  <c:v>690-01-6631</c:v>
                </c:pt>
                <c:pt idx="355">
                  <c:v>374-38-5555</c:v>
                </c:pt>
                <c:pt idx="356">
                  <c:v>744-82-9138</c:v>
                </c:pt>
                <c:pt idx="357">
                  <c:v>846-10-0341</c:v>
                </c:pt>
                <c:pt idx="358">
                  <c:v>756-93-1854</c:v>
                </c:pt>
                <c:pt idx="359">
                  <c:v>749-81-8133</c:v>
                </c:pt>
                <c:pt idx="360">
                  <c:v>522-57-8364</c:v>
                </c:pt>
                <c:pt idx="361">
                  <c:v>781-84-8059</c:v>
                </c:pt>
                <c:pt idx="362">
                  <c:v>895-03-6665</c:v>
                </c:pt>
                <c:pt idx="363">
                  <c:v>409-33-9708</c:v>
                </c:pt>
                <c:pt idx="364">
                  <c:v>497-36-0989</c:v>
                </c:pt>
                <c:pt idx="365">
                  <c:v>288-62-1085</c:v>
                </c:pt>
                <c:pt idx="366">
                  <c:v>477-59-2456</c:v>
                </c:pt>
                <c:pt idx="367">
                  <c:v>801-88-0346</c:v>
                </c:pt>
                <c:pt idx="368">
                  <c:v>288-38-3758</c:v>
                </c:pt>
                <c:pt idx="369">
                  <c:v>210-74-9613</c:v>
                </c:pt>
                <c:pt idx="370">
                  <c:v>418-05-0656</c:v>
                </c:pt>
                <c:pt idx="371">
                  <c:v>191-29-0321</c:v>
                </c:pt>
                <c:pt idx="372">
                  <c:v>370-96-0655</c:v>
                </c:pt>
                <c:pt idx="373">
                  <c:v>242-11-3142</c:v>
                </c:pt>
                <c:pt idx="374">
                  <c:v>518-17-2983</c:v>
                </c:pt>
                <c:pt idx="375">
                  <c:v>725-67-2480</c:v>
                </c:pt>
                <c:pt idx="376">
                  <c:v>562-12-5430</c:v>
                </c:pt>
                <c:pt idx="377">
                  <c:v>133-77-3154</c:v>
                </c:pt>
                <c:pt idx="378">
                  <c:v>665-63-9737</c:v>
                </c:pt>
                <c:pt idx="379">
                  <c:v>641-96-3695</c:v>
                </c:pt>
                <c:pt idx="380">
                  <c:v>789-23-8625</c:v>
                </c:pt>
                <c:pt idx="381">
                  <c:v>559-98-9873</c:v>
                </c:pt>
                <c:pt idx="382">
                  <c:v>484-22-8230</c:v>
                </c:pt>
                <c:pt idx="383">
                  <c:v>258-69-7810</c:v>
                </c:pt>
                <c:pt idx="384">
                  <c:v>339-18-7061</c:v>
                </c:pt>
                <c:pt idx="385">
                  <c:v>514-37-2845</c:v>
                </c:pt>
                <c:pt idx="386">
                  <c:v>747-58-7183</c:v>
                </c:pt>
                <c:pt idx="387">
                  <c:v>647-50-1224</c:v>
                </c:pt>
                <c:pt idx="388">
                  <c:v>308-81-0538</c:v>
                </c:pt>
                <c:pt idx="389">
                  <c:v>286-62-6248</c:v>
                </c:pt>
                <c:pt idx="390">
                  <c:v>595-27-4851</c:v>
                </c:pt>
                <c:pt idx="391">
                  <c:v>437-53-3084</c:v>
                </c:pt>
                <c:pt idx="392">
                  <c:v>510-09-5628</c:v>
                </c:pt>
                <c:pt idx="393">
                  <c:v>795-49-7276</c:v>
                </c:pt>
                <c:pt idx="394">
                  <c:v>709-58-4068</c:v>
                </c:pt>
                <c:pt idx="395">
                  <c:v>405-31-3305</c:v>
                </c:pt>
                <c:pt idx="396">
                  <c:v>767-54-1907</c:v>
                </c:pt>
                <c:pt idx="397">
                  <c:v>198-84-7132</c:v>
                </c:pt>
                <c:pt idx="398">
                  <c:v>301-81-8610</c:v>
                </c:pt>
                <c:pt idx="399">
                  <c:v>725-32-9708</c:v>
                </c:pt>
                <c:pt idx="400">
                  <c:v>831-64-0259</c:v>
                </c:pt>
                <c:pt idx="401">
                  <c:v>173-82-9529</c:v>
                </c:pt>
                <c:pt idx="402">
                  <c:v>541-89-9860</c:v>
                </c:pt>
                <c:pt idx="403">
                  <c:v>595-86-2894</c:v>
                </c:pt>
                <c:pt idx="404">
                  <c:v>382-25-8917</c:v>
                </c:pt>
                <c:pt idx="405">
                  <c:v>834-25-9262</c:v>
                </c:pt>
                <c:pt idx="406">
                  <c:v>632-90-0281</c:v>
                </c:pt>
                <c:pt idx="407">
                  <c:v>115-99-4379</c:v>
                </c:pt>
                <c:pt idx="408">
                  <c:v>566-71-1091</c:v>
                </c:pt>
                <c:pt idx="409">
                  <c:v>563-91-7120</c:v>
                </c:pt>
                <c:pt idx="410">
                  <c:v>848-42-2560</c:v>
                </c:pt>
                <c:pt idx="411">
                  <c:v>446-47-6729</c:v>
                </c:pt>
                <c:pt idx="412">
                  <c:v>376-56-3573</c:v>
                </c:pt>
                <c:pt idx="413">
                  <c:v>566-19-5475</c:v>
                </c:pt>
                <c:pt idx="414">
                  <c:v>655-85-5130</c:v>
                </c:pt>
                <c:pt idx="415">
                  <c:v>662-47-5456</c:v>
                </c:pt>
                <c:pt idx="416">
                  <c:v>142-72-4741</c:v>
                </c:pt>
                <c:pt idx="417">
                  <c:v>755-12-3214</c:v>
                </c:pt>
                <c:pt idx="418">
                  <c:v>269-04-5750</c:v>
                </c:pt>
                <c:pt idx="419">
                  <c:v>289-65-5721</c:v>
                </c:pt>
                <c:pt idx="420">
                  <c:v>437-58-8131</c:v>
                </c:pt>
                <c:pt idx="421">
                  <c:v>139-52-2867</c:v>
                </c:pt>
                <c:pt idx="422">
                  <c:v>608-96-3517</c:v>
                </c:pt>
                <c:pt idx="423">
                  <c:v>685-64-1609</c:v>
                </c:pt>
                <c:pt idx="424">
                  <c:v>597-78-7908</c:v>
                </c:pt>
                <c:pt idx="425">
                  <c:v>191-10-6171</c:v>
                </c:pt>
                <c:pt idx="426">
                  <c:v>189-08-9157</c:v>
                </c:pt>
                <c:pt idx="427">
                  <c:v>628-34-3388</c:v>
                </c:pt>
                <c:pt idx="428">
                  <c:v>362-58-8315</c:v>
                </c:pt>
                <c:pt idx="429">
                  <c:v>381-20-0914</c:v>
                </c:pt>
                <c:pt idx="430">
                  <c:v>189-17-4241</c:v>
                </c:pt>
                <c:pt idx="431">
                  <c:v>545-46-3100</c:v>
                </c:pt>
                <c:pt idx="432">
                  <c:v>583-72-1480</c:v>
                </c:pt>
                <c:pt idx="433">
                  <c:v>389-25-3394</c:v>
                </c:pt>
                <c:pt idx="434">
                  <c:v>279-74-2924</c:v>
                </c:pt>
                <c:pt idx="435">
                  <c:v>700-81-1757</c:v>
                </c:pt>
                <c:pt idx="436">
                  <c:v>871-39-9221</c:v>
                </c:pt>
                <c:pt idx="437">
                  <c:v>594-34-4444</c:v>
                </c:pt>
                <c:pt idx="438">
                  <c:v>669-54-1719</c:v>
                </c:pt>
                <c:pt idx="439">
                  <c:v>529-56-3974</c:v>
                </c:pt>
                <c:pt idx="440">
                  <c:v>226-31-3081</c:v>
                </c:pt>
                <c:pt idx="441">
                  <c:v>347-56-2442</c:v>
                </c:pt>
                <c:pt idx="442">
                  <c:v>867-47-1948</c:v>
                </c:pt>
                <c:pt idx="443">
                  <c:v>305-89-2768</c:v>
                </c:pt>
                <c:pt idx="444">
                  <c:v>838-02-1821</c:v>
                </c:pt>
                <c:pt idx="445">
                  <c:v>181-82-6255</c:v>
                </c:pt>
                <c:pt idx="446">
                  <c:v>737-88-5876</c:v>
                </c:pt>
                <c:pt idx="447">
                  <c:v>152-03-4217</c:v>
                </c:pt>
                <c:pt idx="448">
                  <c:v>848-95-6252</c:v>
                </c:pt>
                <c:pt idx="449">
                  <c:v>748-45-2862</c:v>
                </c:pt>
                <c:pt idx="450">
                  <c:v>186-43-8965</c:v>
                </c:pt>
                <c:pt idx="451">
                  <c:v>443-60-9639</c:v>
                </c:pt>
                <c:pt idx="452">
                  <c:v>886-54-6089</c:v>
                </c:pt>
                <c:pt idx="453">
                  <c:v>487-79-6868</c:v>
                </c:pt>
                <c:pt idx="454">
                  <c:v>664-14-2882</c:v>
                </c:pt>
                <c:pt idx="455">
                  <c:v>546-80-2899</c:v>
                </c:pt>
                <c:pt idx="456">
                  <c:v>776-68-1096</c:v>
                </c:pt>
                <c:pt idx="457">
                  <c:v>241-96-5076</c:v>
                </c:pt>
                <c:pt idx="458">
                  <c:v>856-66-2701</c:v>
                </c:pt>
                <c:pt idx="459">
                  <c:v>830-58-2383</c:v>
                </c:pt>
                <c:pt idx="460">
                  <c:v>334-64-2006</c:v>
                </c:pt>
                <c:pt idx="461">
                  <c:v>356-44-8813</c:v>
                </c:pt>
                <c:pt idx="462">
                  <c:v>701-23-5550</c:v>
                </c:pt>
                <c:pt idx="463">
                  <c:v>460-35-4390</c:v>
                </c:pt>
                <c:pt idx="464">
                  <c:v>643-38-7867</c:v>
                </c:pt>
                <c:pt idx="465">
                  <c:v>583-41-4548</c:v>
                </c:pt>
                <c:pt idx="466">
                  <c:v>892-05-6689</c:v>
                </c:pt>
                <c:pt idx="467">
                  <c:v>220-28-1851</c:v>
                </c:pt>
                <c:pt idx="468">
                  <c:v>602-80-9671</c:v>
                </c:pt>
                <c:pt idx="469">
                  <c:v>620-02-2046</c:v>
                </c:pt>
                <c:pt idx="470">
                  <c:v>148-82-2527</c:v>
                </c:pt>
                <c:pt idx="471">
                  <c:v>556-72-8512</c:v>
                </c:pt>
                <c:pt idx="472">
                  <c:v>236-86-3015</c:v>
                </c:pt>
                <c:pt idx="473">
                  <c:v>760-54-1821</c:v>
                </c:pt>
                <c:pt idx="474">
                  <c:v>746-54-5508</c:v>
                </c:pt>
                <c:pt idx="475">
                  <c:v>779-06-0012</c:v>
                </c:pt>
                <c:pt idx="476">
                  <c:v>593-95-4461</c:v>
                </c:pt>
                <c:pt idx="477">
                  <c:v>523-38-0215</c:v>
                </c:pt>
                <c:pt idx="478">
                  <c:v>633-91-1052</c:v>
                </c:pt>
                <c:pt idx="479">
                  <c:v>808-65-0703</c:v>
                </c:pt>
                <c:pt idx="480">
                  <c:v>729-09-9681</c:v>
                </c:pt>
                <c:pt idx="481">
                  <c:v>290-68-2984</c:v>
                </c:pt>
                <c:pt idx="482">
                  <c:v>802-43-8934</c:v>
                </c:pt>
                <c:pt idx="483">
                  <c:v>394-43-4238</c:v>
                </c:pt>
                <c:pt idx="484">
                  <c:v>856-22-8149</c:v>
                </c:pt>
                <c:pt idx="485">
                  <c:v>641-43-2399</c:v>
                </c:pt>
                <c:pt idx="486">
                  <c:v>400-60-7251</c:v>
                </c:pt>
                <c:pt idx="487">
                  <c:v>378-24-2715</c:v>
                </c:pt>
                <c:pt idx="488">
                  <c:v>106-35-6779</c:v>
                </c:pt>
                <c:pt idx="489">
                  <c:v>242-55-6721</c:v>
                </c:pt>
                <c:pt idx="490">
                  <c:v>554-53-8700</c:v>
                </c:pt>
                <c:pt idx="491">
                  <c:v>280-35-5823</c:v>
                </c:pt>
                <c:pt idx="492">
                  <c:v>273-16-6619</c:v>
                </c:pt>
                <c:pt idx="493">
                  <c:v>319-50-3348</c:v>
                </c:pt>
                <c:pt idx="494">
                  <c:v>825-94-5922</c:v>
                </c:pt>
                <c:pt idx="495">
                  <c:v>321-49-7382</c:v>
                </c:pt>
                <c:pt idx="496">
                  <c:v>722-13-2115</c:v>
                </c:pt>
                <c:pt idx="497">
                  <c:v>840-76-5966</c:v>
                </c:pt>
                <c:pt idx="498">
                  <c:v>862-29-5914</c:v>
                </c:pt>
                <c:pt idx="499">
                  <c:v>860-73-6466</c:v>
                </c:pt>
                <c:pt idx="500">
                  <c:v>233-67-5758</c:v>
                </c:pt>
                <c:pt idx="501">
                  <c:v>343-75-9322</c:v>
                </c:pt>
                <c:pt idx="502">
                  <c:v>569-76-2760</c:v>
                </c:pt>
                <c:pt idx="503">
                  <c:v>784-21-9238</c:v>
                </c:pt>
                <c:pt idx="504">
                  <c:v>751-15-6198</c:v>
                </c:pt>
                <c:pt idx="505">
                  <c:v>102-06-2002</c:v>
                </c:pt>
                <c:pt idx="506">
                  <c:v>875-31-8302</c:v>
                </c:pt>
                <c:pt idx="507">
                  <c:v>388-76-2555</c:v>
                </c:pt>
                <c:pt idx="508">
                  <c:v>373-14-0504</c:v>
                </c:pt>
                <c:pt idx="509">
                  <c:v>445-30-9252</c:v>
                </c:pt>
                <c:pt idx="510">
                  <c:v>182-52-7000</c:v>
                </c:pt>
                <c:pt idx="511">
                  <c:v>173-57-2300</c:v>
                </c:pt>
                <c:pt idx="512">
                  <c:v>767-97-4650</c:v>
                </c:pt>
                <c:pt idx="513">
                  <c:v>510-79-0415</c:v>
                </c:pt>
                <c:pt idx="514">
                  <c:v>320-85-2052</c:v>
                </c:pt>
                <c:pt idx="515">
                  <c:v>679-22-6530</c:v>
                </c:pt>
                <c:pt idx="516">
                  <c:v>842-29-4695</c:v>
                </c:pt>
                <c:pt idx="517">
                  <c:v>322-02-2271</c:v>
                </c:pt>
                <c:pt idx="518">
                  <c:v>816-72-8853</c:v>
                </c:pt>
                <c:pt idx="519">
                  <c:v>859-71-0933</c:v>
                </c:pt>
                <c:pt idx="520">
                  <c:v>816-57-2053</c:v>
                </c:pt>
                <c:pt idx="521">
                  <c:v>284-54-4231</c:v>
                </c:pt>
                <c:pt idx="522">
                  <c:v>560-49-6611</c:v>
                </c:pt>
                <c:pt idx="523">
                  <c:v>173-50-1108</c:v>
                </c:pt>
                <c:pt idx="524">
                  <c:v>387-49-4215</c:v>
                </c:pt>
                <c:pt idx="525">
                  <c:v>511-54-3087</c:v>
                </c:pt>
                <c:pt idx="526">
                  <c:v>277-63-2961</c:v>
                </c:pt>
                <c:pt idx="527">
                  <c:v>401-18-8016</c:v>
                </c:pt>
                <c:pt idx="528">
                  <c:v>449-27-2918</c:v>
                </c:pt>
                <c:pt idx="529">
                  <c:v>301-11-9629</c:v>
                </c:pt>
                <c:pt idx="530">
                  <c:v>696-90-2548</c:v>
                </c:pt>
                <c:pt idx="531">
                  <c:v>569-71-4390</c:v>
                </c:pt>
                <c:pt idx="532">
                  <c:v>525-88-7307</c:v>
                </c:pt>
                <c:pt idx="533">
                  <c:v>613-59-9758</c:v>
                </c:pt>
                <c:pt idx="534">
                  <c:v>578-80-7669</c:v>
                </c:pt>
                <c:pt idx="535">
                  <c:v>150-89-8043</c:v>
                </c:pt>
                <c:pt idx="536">
                  <c:v>835-16-0096</c:v>
                </c:pt>
                <c:pt idx="537">
                  <c:v>490-29-1201</c:v>
                </c:pt>
                <c:pt idx="538">
                  <c:v>154-74-7179</c:v>
                </c:pt>
                <c:pt idx="539">
                  <c:v>883-17-4236</c:v>
                </c:pt>
                <c:pt idx="540">
                  <c:v>560-30-5617</c:v>
                </c:pt>
                <c:pt idx="541">
                  <c:v>656-16-1063</c:v>
                </c:pt>
                <c:pt idx="542">
                  <c:v>606-80-4905</c:v>
                </c:pt>
                <c:pt idx="543">
                  <c:v>586-25-0848</c:v>
                </c:pt>
                <c:pt idx="544">
                  <c:v>851-28-6367</c:v>
                </c:pt>
                <c:pt idx="545">
                  <c:v>423-80-0988</c:v>
                </c:pt>
                <c:pt idx="546">
                  <c:v>275-28-0149</c:v>
                </c:pt>
                <c:pt idx="547">
                  <c:v>695-51-0018</c:v>
                </c:pt>
                <c:pt idx="548">
                  <c:v>479-26-8945</c:v>
                </c:pt>
                <c:pt idx="549">
                  <c:v>873-51-0671</c:v>
                </c:pt>
                <c:pt idx="550">
                  <c:v>504-35-8843</c:v>
                </c:pt>
                <c:pt idx="551">
                  <c:v>199-75-8169</c:v>
                </c:pt>
                <c:pt idx="552">
                  <c:v>285-68-5083</c:v>
                </c:pt>
                <c:pt idx="553">
                  <c:v>232-16-2483</c:v>
                </c:pt>
                <c:pt idx="554">
                  <c:v>727-02-1313</c:v>
                </c:pt>
                <c:pt idx="555">
                  <c:v>151-33-7434</c:v>
                </c:pt>
                <c:pt idx="556">
                  <c:v>794-42-3736</c:v>
                </c:pt>
                <c:pt idx="557">
                  <c:v>784-08-0310</c:v>
                </c:pt>
                <c:pt idx="558">
                  <c:v>313-66-9943</c:v>
                </c:pt>
                <c:pt idx="559">
                  <c:v>865-41-9075</c:v>
                </c:pt>
                <c:pt idx="560">
                  <c:v>325-89-4209</c:v>
                </c:pt>
                <c:pt idx="561">
                  <c:v>631-34-1880</c:v>
                </c:pt>
                <c:pt idx="562">
                  <c:v>549-23-9016</c:v>
                </c:pt>
                <c:pt idx="563">
                  <c:v>120-54-2248</c:v>
                </c:pt>
                <c:pt idx="564">
                  <c:v>200-16-5952</c:v>
                </c:pt>
                <c:pt idx="565">
                  <c:v>471-06-8611</c:v>
                </c:pt>
                <c:pt idx="566">
                  <c:v>585-86-8361</c:v>
                </c:pt>
                <c:pt idx="567">
                  <c:v>390-17-5806</c:v>
                </c:pt>
                <c:pt idx="568">
                  <c:v>451-73-2711</c:v>
                </c:pt>
                <c:pt idx="569">
                  <c:v>238-45-6950</c:v>
                </c:pt>
                <c:pt idx="570">
                  <c:v>434-35-9162</c:v>
                </c:pt>
                <c:pt idx="571">
                  <c:v>162-65-8559</c:v>
                </c:pt>
                <c:pt idx="572">
                  <c:v>176-64-7711</c:v>
                </c:pt>
                <c:pt idx="573">
                  <c:v>364-33-8584</c:v>
                </c:pt>
                <c:pt idx="574">
                  <c:v>436-54-4512</c:v>
                </c:pt>
                <c:pt idx="575">
                  <c:v>349-97-8902</c:v>
                </c:pt>
                <c:pt idx="576">
                  <c:v>390-31-6381</c:v>
                </c:pt>
                <c:pt idx="577">
                  <c:v>592-34-6155</c:v>
                </c:pt>
                <c:pt idx="578">
                  <c:v>355-34-6244</c:v>
                </c:pt>
                <c:pt idx="579">
                  <c:v>239-48-4278</c:v>
                </c:pt>
                <c:pt idx="580">
                  <c:v>841-18-8232</c:v>
                </c:pt>
                <c:pt idx="581">
                  <c:v>236-27-1144</c:v>
                </c:pt>
                <c:pt idx="582">
                  <c:v>746-19-0921</c:v>
                </c:pt>
                <c:pt idx="583">
                  <c:v>320-32-8842</c:v>
                </c:pt>
                <c:pt idx="584">
                  <c:v>729-46-7422</c:v>
                </c:pt>
                <c:pt idx="585">
                  <c:v>450-28-2866</c:v>
                </c:pt>
                <c:pt idx="586">
                  <c:v>549-96-4200</c:v>
                </c:pt>
                <c:pt idx="587">
                  <c:v>574-57-9721</c:v>
                </c:pt>
                <c:pt idx="588">
                  <c:v>650-98-6268</c:v>
                </c:pt>
                <c:pt idx="589">
                  <c:v>266-76-6436</c:v>
                </c:pt>
                <c:pt idx="590">
                  <c:v>732-67-5346</c:v>
                </c:pt>
                <c:pt idx="591">
                  <c:v>596-42-3999</c:v>
                </c:pt>
                <c:pt idx="592">
                  <c:v>442-48-3607</c:v>
                </c:pt>
                <c:pt idx="593">
                  <c:v>634-97-8956</c:v>
                </c:pt>
                <c:pt idx="594">
                  <c:v>428-83-5800</c:v>
                </c:pt>
                <c:pt idx="595">
                  <c:v>870-76-1733</c:v>
                </c:pt>
                <c:pt idx="596">
                  <c:v>735-06-4124</c:v>
                </c:pt>
                <c:pt idx="597">
                  <c:v>316-68-6352</c:v>
                </c:pt>
                <c:pt idx="598">
                  <c:v>213-72-6612</c:v>
                </c:pt>
                <c:pt idx="599">
                  <c:v>895-66-0685</c:v>
                </c:pt>
                <c:pt idx="600">
                  <c:v>764-44-8999</c:v>
                </c:pt>
                <c:pt idx="601">
                  <c:v>605-03-2706</c:v>
                </c:pt>
                <c:pt idx="602">
                  <c:v>503-21-4385</c:v>
                </c:pt>
                <c:pt idx="603">
                  <c:v>333-23-2632</c:v>
                </c:pt>
                <c:pt idx="604">
                  <c:v>545-07-8534</c:v>
                </c:pt>
                <c:pt idx="605">
                  <c:v>595-94-9924</c:v>
                </c:pt>
                <c:pt idx="606">
                  <c:v>214-17-6927</c:v>
                </c:pt>
                <c:pt idx="607">
                  <c:v>488-25-4221</c:v>
                </c:pt>
                <c:pt idx="608">
                  <c:v>642-32-2990</c:v>
                </c:pt>
                <c:pt idx="609">
                  <c:v>101-81-4070</c:v>
                </c:pt>
                <c:pt idx="610">
                  <c:v>176-78-1170</c:v>
                </c:pt>
                <c:pt idx="611">
                  <c:v>528-14-9470</c:v>
                </c:pt>
                <c:pt idx="612">
                  <c:v>565-91-4567</c:v>
                </c:pt>
                <c:pt idx="613">
                  <c:v>559-61-5987</c:v>
                </c:pt>
                <c:pt idx="614">
                  <c:v>359-94-5395</c:v>
                </c:pt>
                <c:pt idx="615">
                  <c:v>790-38-4466</c:v>
                </c:pt>
                <c:pt idx="616">
                  <c:v>510-95-6347</c:v>
                </c:pt>
                <c:pt idx="617">
                  <c:v>516-77-6464</c:v>
                </c:pt>
                <c:pt idx="618">
                  <c:v>587-73-4862</c:v>
                </c:pt>
                <c:pt idx="619">
                  <c:v>268-20-3585</c:v>
                </c:pt>
                <c:pt idx="620">
                  <c:v>190-14-3147</c:v>
                </c:pt>
                <c:pt idx="621">
                  <c:v>470-31-3286</c:v>
                </c:pt>
                <c:pt idx="622">
                  <c:v>227-50-3718</c:v>
                </c:pt>
                <c:pt idx="623">
                  <c:v>207-73-1363</c:v>
                </c:pt>
                <c:pt idx="624">
                  <c:v>343-87-0864</c:v>
                </c:pt>
                <c:pt idx="625">
                  <c:v>287-83-1405</c:v>
                </c:pt>
                <c:pt idx="626">
                  <c:v>883-69-1285</c:v>
                </c:pt>
                <c:pt idx="627">
                  <c:v>133-14-7229</c:v>
                </c:pt>
                <c:pt idx="628">
                  <c:v>593-08-5916</c:v>
                </c:pt>
                <c:pt idx="629">
                  <c:v>256-58-3609</c:v>
                </c:pt>
                <c:pt idx="630">
                  <c:v>568-88-3448</c:v>
                </c:pt>
                <c:pt idx="631">
                  <c:v>676-10-2200</c:v>
                </c:pt>
                <c:pt idx="632">
                  <c:v>296-11-7041</c:v>
                </c:pt>
                <c:pt idx="633">
                  <c:v>390-80-5128</c:v>
                </c:pt>
                <c:pt idx="634">
                  <c:v>848-07-1692</c:v>
                </c:pt>
                <c:pt idx="635">
                  <c:v>186-09-3669</c:v>
                </c:pt>
                <c:pt idx="636">
                  <c:v>137-74-8729</c:v>
                </c:pt>
                <c:pt idx="637">
                  <c:v>115-38-7388</c:v>
                </c:pt>
                <c:pt idx="638">
                  <c:v>885-56-0389</c:v>
                </c:pt>
                <c:pt idx="639">
                  <c:v>584-66-4073</c:v>
                </c:pt>
                <c:pt idx="640">
                  <c:v>268-03-6164</c:v>
                </c:pt>
                <c:pt idx="641">
                  <c:v>132-23-6451</c:v>
                </c:pt>
                <c:pt idx="642">
                  <c:v>843-73-4724</c:v>
                </c:pt>
                <c:pt idx="643">
                  <c:v>896-34-0956</c:v>
                </c:pt>
                <c:pt idx="644">
                  <c:v>885-17-6250</c:v>
                </c:pt>
                <c:pt idx="645">
                  <c:v>400-45-1220</c:v>
                </c:pt>
                <c:pt idx="646">
                  <c:v>807-34-3742</c:v>
                </c:pt>
                <c:pt idx="647">
                  <c:v>760-53-9233</c:v>
                </c:pt>
                <c:pt idx="648">
                  <c:v>372-94-8041</c:v>
                </c:pt>
                <c:pt idx="649">
                  <c:v>605-83-1050</c:v>
                </c:pt>
                <c:pt idx="650">
                  <c:v>651-96-5970</c:v>
                </c:pt>
                <c:pt idx="651">
                  <c:v>307-04-2070</c:v>
                </c:pt>
                <c:pt idx="652">
                  <c:v>622-20-1945</c:v>
                </c:pt>
                <c:pt idx="653">
                  <c:v>423-64-4619</c:v>
                </c:pt>
                <c:pt idx="654">
                  <c:v>210-30-7976</c:v>
                </c:pt>
                <c:pt idx="655">
                  <c:v>756-49-0168</c:v>
                </c:pt>
                <c:pt idx="656">
                  <c:v>247-11-2470</c:v>
                </c:pt>
                <c:pt idx="657">
                  <c:v>573-10-3877</c:v>
                </c:pt>
                <c:pt idx="658">
                  <c:v>687-15-1097</c:v>
                </c:pt>
                <c:pt idx="659">
                  <c:v>821-14-9046</c:v>
                </c:pt>
                <c:pt idx="660">
                  <c:v>788-21-5741</c:v>
                </c:pt>
                <c:pt idx="661">
                  <c:v>760-27-5490</c:v>
                </c:pt>
                <c:pt idx="662">
                  <c:v>448-81-5016</c:v>
                </c:pt>
                <c:pt idx="663">
                  <c:v>351-62-0822</c:v>
                </c:pt>
                <c:pt idx="664">
                  <c:v>105-10-6182</c:v>
                </c:pt>
                <c:pt idx="665">
                  <c:v>211-30-9270</c:v>
                </c:pt>
                <c:pt idx="666">
                  <c:v>848-24-9445</c:v>
                </c:pt>
                <c:pt idx="667">
                  <c:v>512-91-0811</c:v>
                </c:pt>
                <c:pt idx="668">
                  <c:v>756-01-7507</c:v>
                </c:pt>
                <c:pt idx="669">
                  <c:v>491-38-3499</c:v>
                </c:pt>
                <c:pt idx="670">
                  <c:v>382-03-4532</c:v>
                </c:pt>
                <c:pt idx="671">
                  <c:v>838-78-4295</c:v>
                </c:pt>
                <c:pt idx="672">
                  <c:v>574-31-8277</c:v>
                </c:pt>
                <c:pt idx="673">
                  <c:v>617-15-4209</c:v>
                </c:pt>
                <c:pt idx="674">
                  <c:v>308-39-1707</c:v>
                </c:pt>
                <c:pt idx="675">
                  <c:v>598-06-7312</c:v>
                </c:pt>
                <c:pt idx="676">
                  <c:v>665-32-9167</c:v>
                </c:pt>
                <c:pt idx="677">
                  <c:v>652-49-6720</c:v>
                </c:pt>
                <c:pt idx="678">
                  <c:v>318-12-0304</c:v>
                </c:pt>
                <c:pt idx="679">
                  <c:v>745-74-0715</c:v>
                </c:pt>
                <c:pt idx="680">
                  <c:v>156-20-0370</c:v>
                </c:pt>
                <c:pt idx="681">
                  <c:v>881-41-7302</c:v>
                </c:pt>
                <c:pt idx="682">
                  <c:v>172-42-8274</c:v>
                </c:pt>
                <c:pt idx="683">
                  <c:v>359-90-3665</c:v>
                </c:pt>
                <c:pt idx="684">
                  <c:v>324-92-3863</c:v>
                </c:pt>
                <c:pt idx="685">
                  <c:v>226-34-0034</c:v>
                </c:pt>
                <c:pt idx="686">
                  <c:v>198-66-9832</c:v>
                </c:pt>
                <c:pt idx="687">
                  <c:v>636-98-3364</c:v>
                </c:pt>
                <c:pt idx="688">
                  <c:v>715-20-1673</c:v>
                </c:pt>
                <c:pt idx="689">
                  <c:v>761-49-0439</c:v>
                </c:pt>
                <c:pt idx="690">
                  <c:v>339-12-4827</c:v>
                </c:pt>
                <c:pt idx="691">
                  <c:v>339-38-9982</c:v>
                </c:pt>
                <c:pt idx="692">
                  <c:v>608-05-3804</c:v>
                </c:pt>
                <c:pt idx="693">
                  <c:v>413-20-6708</c:v>
                </c:pt>
                <c:pt idx="694">
                  <c:v>585-90-0249</c:v>
                </c:pt>
                <c:pt idx="695">
                  <c:v>573-98-8548</c:v>
                </c:pt>
                <c:pt idx="696">
                  <c:v>291-59-1384</c:v>
                </c:pt>
                <c:pt idx="697">
                  <c:v>237-44-6163</c:v>
                </c:pt>
                <c:pt idx="698">
                  <c:v>686-41-0932</c:v>
                </c:pt>
                <c:pt idx="699">
                  <c:v>674-56-6360</c:v>
                </c:pt>
                <c:pt idx="700">
                  <c:v>702-72-0487</c:v>
                </c:pt>
                <c:pt idx="701">
                  <c:v>482-17-1179</c:v>
                </c:pt>
                <c:pt idx="702">
                  <c:v>528-87-5606</c:v>
                </c:pt>
                <c:pt idx="703">
                  <c:v>453-12-7053</c:v>
                </c:pt>
                <c:pt idx="704">
                  <c:v>192-98-7397</c:v>
                </c:pt>
                <c:pt idx="705">
                  <c:v>837-55-7229</c:v>
                </c:pt>
                <c:pt idx="706">
                  <c:v>286-75-7818</c:v>
                </c:pt>
                <c:pt idx="707">
                  <c:v>250-81-7186</c:v>
                </c:pt>
                <c:pt idx="708">
                  <c:v>489-64-4354</c:v>
                </c:pt>
                <c:pt idx="709">
                  <c:v>169-52-4504</c:v>
                </c:pt>
                <c:pt idx="710">
                  <c:v>372-26-1506</c:v>
                </c:pt>
                <c:pt idx="711">
                  <c:v>273-84-2164</c:v>
                </c:pt>
                <c:pt idx="712">
                  <c:v>794-32-2436</c:v>
                </c:pt>
                <c:pt idx="713">
                  <c:v>318-81-2368</c:v>
                </c:pt>
                <c:pt idx="714">
                  <c:v>421-95-9805</c:v>
                </c:pt>
                <c:pt idx="715">
                  <c:v>219-61-4139</c:v>
                </c:pt>
                <c:pt idx="716">
                  <c:v>134-75-2619</c:v>
                </c:pt>
                <c:pt idx="717">
                  <c:v>261-12-8671</c:v>
                </c:pt>
                <c:pt idx="718">
                  <c:v>399-69-4630</c:v>
                </c:pt>
                <c:pt idx="719">
                  <c:v>243-47-2663</c:v>
                </c:pt>
                <c:pt idx="720">
                  <c:v>734-91-1155</c:v>
                </c:pt>
                <c:pt idx="721">
                  <c:v>556-97-7101</c:v>
                </c:pt>
                <c:pt idx="722">
                  <c:v>575-67-1508</c:v>
                </c:pt>
                <c:pt idx="723">
                  <c:v>181-94-6432</c:v>
                </c:pt>
                <c:pt idx="724">
                  <c:v>233-34-0817</c:v>
                </c:pt>
                <c:pt idx="725">
                  <c:v>187-83-5490</c:v>
                </c:pt>
                <c:pt idx="726">
                  <c:v>744-09-5786</c:v>
                </c:pt>
                <c:pt idx="727">
                  <c:v>459-50-7686</c:v>
                </c:pt>
                <c:pt idx="728">
                  <c:v>563-36-9814</c:v>
                </c:pt>
                <c:pt idx="729">
                  <c:v>821-07-3596</c:v>
                </c:pt>
                <c:pt idx="730">
                  <c:v>110-48-7033</c:v>
                </c:pt>
                <c:pt idx="731">
                  <c:v>462-78-5240</c:v>
                </c:pt>
                <c:pt idx="732">
                  <c:v>604-70-6476</c:v>
                </c:pt>
                <c:pt idx="733">
                  <c:v>182-69-8360</c:v>
                </c:pt>
                <c:pt idx="734">
                  <c:v>478-06-7835</c:v>
                </c:pt>
                <c:pt idx="735">
                  <c:v>453-63-6187</c:v>
                </c:pt>
                <c:pt idx="736">
                  <c:v>320-49-6392</c:v>
                </c:pt>
                <c:pt idx="737">
                  <c:v>441-94-7118</c:v>
                </c:pt>
                <c:pt idx="738">
                  <c:v>279-62-1445</c:v>
                </c:pt>
                <c:pt idx="739">
                  <c:v>573-58-9734</c:v>
                </c:pt>
                <c:pt idx="740">
                  <c:v>556-86-3144</c:v>
                </c:pt>
                <c:pt idx="741">
                  <c:v>378-07-7001</c:v>
                </c:pt>
                <c:pt idx="742">
                  <c:v>633-09-3463</c:v>
                </c:pt>
                <c:pt idx="743">
                  <c:v>527-09-6272</c:v>
                </c:pt>
                <c:pt idx="744">
                  <c:v>340-66-0321</c:v>
                </c:pt>
                <c:pt idx="745">
                  <c:v>512-98-1403</c:v>
                </c:pt>
                <c:pt idx="746">
                  <c:v>396-90-2219</c:v>
                </c:pt>
                <c:pt idx="747">
                  <c:v>727-75-6477</c:v>
                </c:pt>
                <c:pt idx="748">
                  <c:v>659-65-8956</c:v>
                </c:pt>
                <c:pt idx="749">
                  <c:v>291-32-1427</c:v>
                </c:pt>
                <c:pt idx="750">
                  <c:v>225-98-1496</c:v>
                </c:pt>
                <c:pt idx="751">
                  <c:v>278-97-7759</c:v>
                </c:pt>
                <c:pt idx="752">
                  <c:v>163-56-7055</c:v>
                </c:pt>
                <c:pt idx="753">
                  <c:v>151-16-1484</c:v>
                </c:pt>
                <c:pt idx="754">
                  <c:v>366-93-0948</c:v>
                </c:pt>
                <c:pt idx="755">
                  <c:v>778-71-5554</c:v>
                </c:pt>
                <c:pt idx="756">
                  <c:v>616-24-2851</c:v>
                </c:pt>
                <c:pt idx="757">
                  <c:v>346-84-3103</c:v>
                </c:pt>
                <c:pt idx="758">
                  <c:v>649-29-6775</c:v>
                </c:pt>
                <c:pt idx="759">
                  <c:v>868-52-7573</c:v>
                </c:pt>
                <c:pt idx="760">
                  <c:v>648-94-3045</c:v>
                </c:pt>
                <c:pt idx="761">
                  <c:v>689-05-1884</c:v>
                </c:pt>
                <c:pt idx="762">
                  <c:v>605-72-4132</c:v>
                </c:pt>
                <c:pt idx="763">
                  <c:v>612-36-5536</c:v>
                </c:pt>
                <c:pt idx="764">
                  <c:v>729-06-2010</c:v>
                </c:pt>
                <c:pt idx="765">
                  <c:v>416-13-5917</c:v>
                </c:pt>
                <c:pt idx="766">
                  <c:v>186-79-9562</c:v>
                </c:pt>
                <c:pt idx="767">
                  <c:v>154-87-7367</c:v>
                </c:pt>
                <c:pt idx="768">
                  <c:v>139-32-4183</c:v>
                </c:pt>
                <c:pt idx="769">
                  <c:v>607-65-2441</c:v>
                </c:pt>
                <c:pt idx="770">
                  <c:v>815-11-1168</c:v>
                </c:pt>
                <c:pt idx="771">
                  <c:v>314-23-4520</c:v>
                </c:pt>
                <c:pt idx="772">
                  <c:v>624-01-8356</c:v>
                </c:pt>
                <c:pt idx="773">
                  <c:v>759-98-4285</c:v>
                </c:pt>
                <c:pt idx="774">
                  <c:v>532-59-7201</c:v>
                </c:pt>
                <c:pt idx="775">
                  <c:v>453-33-6436</c:v>
                </c:pt>
                <c:pt idx="776">
                  <c:v>641-62-7288</c:v>
                </c:pt>
                <c:pt idx="777">
                  <c:v>222-42-0244</c:v>
                </c:pt>
                <c:pt idx="778">
                  <c:v>571-94-0759</c:v>
                </c:pt>
                <c:pt idx="779">
                  <c:v>160-22-2687</c:v>
                </c:pt>
                <c:pt idx="780">
                  <c:v>785-13-7708</c:v>
                </c:pt>
                <c:pt idx="781">
                  <c:v>699-88-1972</c:v>
                </c:pt>
                <c:pt idx="782">
                  <c:v>237-01-6122</c:v>
                </c:pt>
                <c:pt idx="783">
                  <c:v>725-54-0677</c:v>
                </c:pt>
                <c:pt idx="784">
                  <c:v>450-42-3339</c:v>
                </c:pt>
                <c:pt idx="785">
                  <c:v>677-11-0152</c:v>
                </c:pt>
                <c:pt idx="786">
                  <c:v>433-08-7822</c:v>
                </c:pt>
                <c:pt idx="787">
                  <c:v>286-43-6208</c:v>
                </c:pt>
                <c:pt idx="788">
                  <c:v>303-96-2227</c:v>
                </c:pt>
                <c:pt idx="789">
                  <c:v>148-41-7930</c:v>
                </c:pt>
                <c:pt idx="790">
                  <c:v>552-44-5977</c:v>
                </c:pt>
                <c:pt idx="791">
                  <c:v>430-53-4718</c:v>
                </c:pt>
                <c:pt idx="792">
                  <c:v>699-14-3026</c:v>
                </c:pt>
                <c:pt idx="793">
                  <c:v>253-12-6086</c:v>
                </c:pt>
                <c:pt idx="794">
                  <c:v>336-78-2147</c:v>
                </c:pt>
                <c:pt idx="795">
                  <c:v>272-65-1806</c:v>
                </c:pt>
                <c:pt idx="796">
                  <c:v>602-16-6955</c:v>
                </c:pt>
                <c:pt idx="797">
                  <c:v>399-46-5918</c:v>
                </c:pt>
                <c:pt idx="798">
                  <c:v>782-95-9291</c:v>
                </c:pt>
                <c:pt idx="799">
                  <c:v>704-48-3927</c:v>
                </c:pt>
                <c:pt idx="800">
                  <c:v>668-90-8900</c:v>
                </c:pt>
                <c:pt idx="801">
                  <c:v>663-86-9076</c:v>
                </c:pt>
                <c:pt idx="802">
                  <c:v>861-77-0145</c:v>
                </c:pt>
                <c:pt idx="803">
                  <c:v>262-47-2794</c:v>
                </c:pt>
                <c:pt idx="804">
                  <c:v>234-65-2137</c:v>
                </c:pt>
                <c:pt idx="805">
                  <c:v>305-14-0245</c:v>
                </c:pt>
                <c:pt idx="806">
                  <c:v>394-55-6384</c:v>
                </c:pt>
                <c:pt idx="807">
                  <c:v>105-31-1824</c:v>
                </c:pt>
                <c:pt idx="808">
                  <c:v>721-86-6247</c:v>
                </c:pt>
                <c:pt idx="809">
                  <c:v>376-02-8238</c:v>
                </c:pt>
                <c:pt idx="810">
                  <c:v>829-49-1914</c:v>
                </c:pt>
                <c:pt idx="811">
                  <c:v>423-57-2993</c:v>
                </c:pt>
                <c:pt idx="812">
                  <c:v>393-65-2792</c:v>
                </c:pt>
                <c:pt idx="813">
                  <c:v>400-89-4171</c:v>
                </c:pt>
                <c:pt idx="814">
                  <c:v>326-78-5178</c:v>
                </c:pt>
                <c:pt idx="815">
                  <c:v>638-60-7125</c:v>
                </c:pt>
                <c:pt idx="816">
                  <c:v>228-96-1411</c:v>
                </c:pt>
                <c:pt idx="817">
                  <c:v>731-81-9469</c:v>
                </c:pt>
                <c:pt idx="818">
                  <c:v>575-30-8091</c:v>
                </c:pt>
                <c:pt idx="819">
                  <c:v>241-72-9525</c:v>
                </c:pt>
                <c:pt idx="820">
                  <c:v>136-08-6195</c:v>
                </c:pt>
                <c:pt idx="821">
                  <c:v>802-70-5316</c:v>
                </c:pt>
                <c:pt idx="822">
                  <c:v>849-09-3807</c:v>
                </c:pt>
                <c:pt idx="823">
                  <c:v>549-84-7482</c:v>
                </c:pt>
                <c:pt idx="824">
                  <c:v>590-83-4591</c:v>
                </c:pt>
                <c:pt idx="825">
                  <c:v>219-22-9386</c:v>
                </c:pt>
                <c:pt idx="826">
                  <c:v>672-51-8681</c:v>
                </c:pt>
                <c:pt idx="827">
                  <c:v>430-60-3493</c:v>
                </c:pt>
                <c:pt idx="828">
                  <c:v>817-69-8206</c:v>
                </c:pt>
                <c:pt idx="829">
                  <c:v>408-26-9866</c:v>
                </c:pt>
                <c:pt idx="830">
                  <c:v>466-61-5506</c:v>
                </c:pt>
                <c:pt idx="831">
                  <c:v>702-83-5291</c:v>
                </c:pt>
                <c:pt idx="832">
                  <c:v>718-57-9773</c:v>
                </c:pt>
                <c:pt idx="833">
                  <c:v>730-50-9884</c:v>
                </c:pt>
                <c:pt idx="834">
                  <c:v>850-41-9669</c:v>
                </c:pt>
                <c:pt idx="835">
                  <c:v>232-11-3025</c:v>
                </c:pt>
                <c:pt idx="836">
                  <c:v>607-76-6216</c:v>
                </c:pt>
                <c:pt idx="837">
                  <c:v>803-17-8013</c:v>
                </c:pt>
                <c:pt idx="838">
                  <c:v>347-34-2234</c:v>
                </c:pt>
                <c:pt idx="839">
                  <c:v>541-48-8554</c:v>
                </c:pt>
                <c:pt idx="840">
                  <c:v>411-77-0180</c:v>
                </c:pt>
                <c:pt idx="841">
                  <c:v>227-07-4446</c:v>
                </c:pt>
                <c:pt idx="842">
                  <c:v>166-19-2553</c:v>
                </c:pt>
                <c:pt idx="843">
                  <c:v>640-49-2076</c:v>
                </c:pt>
                <c:pt idx="844">
                  <c:v>125-45-2293</c:v>
                </c:pt>
                <c:pt idx="845">
                  <c:v>149-71-6266</c:v>
                </c:pt>
                <c:pt idx="846">
                  <c:v>122-61-9553</c:v>
                </c:pt>
                <c:pt idx="847">
                  <c:v>338-65-2210</c:v>
                </c:pt>
                <c:pt idx="848">
                  <c:v>299-46-1805</c:v>
                </c:pt>
                <c:pt idx="849">
                  <c:v>373-73-7910</c:v>
                </c:pt>
                <c:pt idx="850">
                  <c:v>827-77-7633</c:v>
                </c:pt>
                <c:pt idx="851">
                  <c:v>189-55-2313</c:v>
                </c:pt>
                <c:pt idx="852">
                  <c:v>759-29-9521</c:v>
                </c:pt>
                <c:pt idx="853">
                  <c:v>474-33-8305</c:v>
                </c:pt>
                <c:pt idx="854">
                  <c:v>533-33-5337</c:v>
                </c:pt>
                <c:pt idx="855">
                  <c:v>325-90-8763</c:v>
                </c:pt>
                <c:pt idx="856">
                  <c:v>725-96-3778</c:v>
                </c:pt>
                <c:pt idx="857">
                  <c:v>189-52-0236</c:v>
                </c:pt>
                <c:pt idx="858">
                  <c:v>410-67-1709</c:v>
                </c:pt>
                <c:pt idx="859">
                  <c:v>652-43-6591</c:v>
                </c:pt>
                <c:pt idx="860">
                  <c:v>155-45-3814</c:v>
                </c:pt>
                <c:pt idx="861">
                  <c:v>746-04-1077</c:v>
                </c:pt>
                <c:pt idx="862">
                  <c:v>457-13-1708</c:v>
                </c:pt>
                <c:pt idx="863">
                  <c:v>325-77-6186</c:v>
                </c:pt>
                <c:pt idx="864">
                  <c:v>384-59-6655</c:v>
                </c:pt>
                <c:pt idx="865">
                  <c:v>868-06-0466</c:v>
                </c:pt>
                <c:pt idx="866">
                  <c:v>138-17-5109</c:v>
                </c:pt>
                <c:pt idx="867">
                  <c:v>183-21-3799</c:v>
                </c:pt>
                <c:pt idx="868">
                  <c:v>438-23-1242</c:v>
                </c:pt>
                <c:pt idx="869">
                  <c:v>857-16-3520</c:v>
                </c:pt>
                <c:pt idx="870">
                  <c:v>735-32-9839</c:v>
                </c:pt>
                <c:pt idx="871">
                  <c:v>137-63-5492</c:v>
                </c:pt>
                <c:pt idx="872">
                  <c:v>197-77-7132</c:v>
                </c:pt>
                <c:pt idx="873">
                  <c:v>626-43-7888</c:v>
                </c:pt>
                <c:pt idx="874">
                  <c:v>243-55-8457</c:v>
                </c:pt>
                <c:pt idx="875">
                  <c:v>525-09-8450</c:v>
                </c:pt>
                <c:pt idx="876">
                  <c:v>347-72-6115</c:v>
                </c:pt>
                <c:pt idx="877">
                  <c:v>457-94-0464</c:v>
                </c:pt>
                <c:pt idx="878">
                  <c:v>588-47-8641</c:v>
                </c:pt>
                <c:pt idx="879">
                  <c:v>880-46-5796</c:v>
                </c:pt>
                <c:pt idx="880">
                  <c:v>404-91-5964</c:v>
                </c:pt>
                <c:pt idx="881">
                  <c:v>886-77-9084</c:v>
                </c:pt>
                <c:pt idx="882">
                  <c:v>201-63-8275</c:v>
                </c:pt>
                <c:pt idx="883">
                  <c:v>263-12-5321</c:v>
                </c:pt>
                <c:pt idx="884">
                  <c:v>831-81-6575</c:v>
                </c:pt>
                <c:pt idx="885">
                  <c:v>538-22-0304</c:v>
                </c:pt>
                <c:pt idx="886">
                  <c:v>767-05-1286</c:v>
                </c:pt>
                <c:pt idx="887">
                  <c:v>416-17-9926</c:v>
                </c:pt>
                <c:pt idx="888">
                  <c:v>852-62-7105</c:v>
                </c:pt>
                <c:pt idx="889">
                  <c:v>660-29-7083</c:v>
                </c:pt>
                <c:pt idx="890">
                  <c:v>845-94-6841</c:v>
                </c:pt>
                <c:pt idx="891">
                  <c:v>315-22-5665</c:v>
                </c:pt>
                <c:pt idx="892">
                  <c:v>866-70-2814</c:v>
                </c:pt>
                <c:pt idx="893">
                  <c:v>448-61-3783</c:v>
                </c:pt>
                <c:pt idx="894">
                  <c:v>884-80-6021</c:v>
                </c:pt>
                <c:pt idx="895">
                  <c:v>305-18-3552</c:v>
                </c:pt>
                <c:pt idx="896">
                  <c:v>379-17-6588</c:v>
                </c:pt>
                <c:pt idx="897">
                  <c:v>287-21-9091</c:v>
                </c:pt>
                <c:pt idx="898">
                  <c:v>632-32-4574</c:v>
                </c:pt>
                <c:pt idx="899">
                  <c:v>339-96-8318</c:v>
                </c:pt>
                <c:pt idx="900">
                  <c:v>241-11-2261</c:v>
                </c:pt>
                <c:pt idx="901">
                  <c:v>651-88-7328</c:v>
                </c:pt>
                <c:pt idx="902">
                  <c:v>842-40-8179</c:v>
                </c:pt>
                <c:pt idx="903">
                  <c:v>114-35-5271</c:v>
                </c:pt>
                <c:pt idx="904">
                  <c:v>582-52-8065</c:v>
                </c:pt>
                <c:pt idx="905">
                  <c:v>431-66-2305</c:v>
                </c:pt>
                <c:pt idx="906">
                  <c:v>627-95-3243</c:v>
                </c:pt>
                <c:pt idx="907">
                  <c:v>451-28-5717</c:v>
                </c:pt>
                <c:pt idx="908">
                  <c:v>670-79-6321</c:v>
                </c:pt>
                <c:pt idx="909">
                  <c:v>435-13-4908</c:v>
                </c:pt>
                <c:pt idx="910">
                  <c:v>742-04-5161</c:v>
                </c:pt>
                <c:pt idx="911">
                  <c:v>648-83-1321</c:v>
                </c:pt>
                <c:pt idx="912">
                  <c:v>489-82-1237</c:v>
                </c:pt>
                <c:pt idx="913">
                  <c:v>786-94-2700</c:v>
                </c:pt>
                <c:pt idx="914">
                  <c:v>751-41-9720</c:v>
                </c:pt>
                <c:pt idx="915">
                  <c:v>640-48-5028</c:v>
                </c:pt>
                <c:pt idx="916">
                  <c:v>372-62-5264</c:v>
                </c:pt>
                <c:pt idx="917">
                  <c:v>452-04-8808</c:v>
                </c:pt>
                <c:pt idx="918">
                  <c:v>189-40-5216</c:v>
                </c:pt>
                <c:pt idx="919">
                  <c:v>267-62-7380</c:v>
                </c:pt>
                <c:pt idx="920">
                  <c:v>750-67-8428</c:v>
                </c:pt>
                <c:pt idx="921">
                  <c:v>123-19-1176</c:v>
                </c:pt>
                <c:pt idx="922">
                  <c:v>829-34-3910</c:v>
                </c:pt>
                <c:pt idx="923">
                  <c:v>641-51-2661</c:v>
                </c:pt>
                <c:pt idx="924">
                  <c:v>131-15-8856</c:v>
                </c:pt>
                <c:pt idx="925">
                  <c:v>616-87-0016</c:v>
                </c:pt>
                <c:pt idx="926">
                  <c:v>656-95-9349</c:v>
                </c:pt>
                <c:pt idx="927">
                  <c:v>878-30-2331</c:v>
                </c:pt>
                <c:pt idx="928">
                  <c:v>370-41-7321</c:v>
                </c:pt>
                <c:pt idx="929">
                  <c:v>635-40-6220</c:v>
                </c:pt>
                <c:pt idx="930">
                  <c:v>271-88-8734</c:v>
                </c:pt>
                <c:pt idx="931">
                  <c:v>870-72-4431</c:v>
                </c:pt>
                <c:pt idx="932">
                  <c:v>386-27-7606</c:v>
                </c:pt>
                <c:pt idx="933">
                  <c:v>587-03-7455</c:v>
                </c:pt>
                <c:pt idx="934">
                  <c:v>152-08-9985</c:v>
                </c:pt>
                <c:pt idx="935">
                  <c:v>828-46-6863</c:v>
                </c:pt>
                <c:pt idx="936">
                  <c:v>443-59-0061</c:v>
                </c:pt>
                <c:pt idx="937">
                  <c:v>394-41-0748</c:v>
                </c:pt>
                <c:pt idx="938">
                  <c:v>277-35-5865</c:v>
                </c:pt>
                <c:pt idx="939">
                  <c:v>667-23-5919</c:v>
                </c:pt>
                <c:pt idx="940">
                  <c:v>361-59-0574</c:v>
                </c:pt>
                <c:pt idx="941">
                  <c:v>766-85-7061</c:v>
                </c:pt>
                <c:pt idx="942">
                  <c:v>373-09-4567</c:v>
                </c:pt>
                <c:pt idx="943">
                  <c:v>483-71-1164</c:v>
                </c:pt>
                <c:pt idx="944">
                  <c:v>280-17-4359</c:v>
                </c:pt>
                <c:pt idx="945">
                  <c:v>860-79-0874</c:v>
                </c:pt>
                <c:pt idx="946">
                  <c:v>135-84-8019</c:v>
                </c:pt>
                <c:pt idx="947">
                  <c:v>898-04-2717</c:v>
                </c:pt>
                <c:pt idx="948">
                  <c:v>733-01-9107</c:v>
                </c:pt>
                <c:pt idx="949">
                  <c:v>394-30-3170</c:v>
                </c:pt>
                <c:pt idx="950">
                  <c:v>743-04-1105</c:v>
                </c:pt>
                <c:pt idx="951">
                  <c:v>805-86-0265</c:v>
                </c:pt>
                <c:pt idx="952">
                  <c:v>751-69-0068</c:v>
                </c:pt>
                <c:pt idx="953">
                  <c:v>537-72-0426</c:v>
                </c:pt>
                <c:pt idx="954">
                  <c:v>698-98-5964</c:v>
                </c:pt>
                <c:pt idx="955">
                  <c:v>866-99-7614</c:v>
                </c:pt>
                <c:pt idx="956">
                  <c:v>836-82-5858</c:v>
                </c:pt>
                <c:pt idx="957">
                  <c:v>283-26-5248</c:v>
                </c:pt>
                <c:pt idx="958">
                  <c:v>406-46-7107</c:v>
                </c:pt>
                <c:pt idx="959">
                  <c:v>358-88-9262</c:v>
                </c:pt>
                <c:pt idx="960">
                  <c:v>817-48-8732</c:v>
                </c:pt>
                <c:pt idx="961">
                  <c:v>827-44-5872</c:v>
                </c:pt>
                <c:pt idx="962">
                  <c:v>534-01-4457</c:v>
                </c:pt>
                <c:pt idx="963">
                  <c:v>862-17-9201</c:v>
                </c:pt>
                <c:pt idx="964">
                  <c:v>862-59-8517</c:v>
                </c:pt>
                <c:pt idx="965">
                  <c:v>541-08-3113</c:v>
                </c:pt>
                <c:pt idx="966">
                  <c:v>887-42-0517</c:v>
                </c:pt>
                <c:pt idx="967">
                  <c:v>549-03-9315</c:v>
                </c:pt>
                <c:pt idx="968">
                  <c:v>418-02-5978</c:v>
                </c:pt>
                <c:pt idx="969">
                  <c:v>593-14-4239</c:v>
                </c:pt>
                <c:pt idx="970">
                  <c:v>234-03-4040</c:v>
                </c:pt>
                <c:pt idx="971">
                  <c:v>130-98-8941</c:v>
                </c:pt>
                <c:pt idx="972">
                  <c:v>157-13-5295</c:v>
                </c:pt>
                <c:pt idx="973">
                  <c:v>687-47-8271</c:v>
                </c:pt>
                <c:pt idx="974">
                  <c:v>746-94-0204</c:v>
                </c:pt>
                <c:pt idx="975">
                  <c:v>308-47-4913</c:v>
                </c:pt>
                <c:pt idx="976">
                  <c:v>710-46-4433</c:v>
                </c:pt>
                <c:pt idx="977">
                  <c:v>477-24-6490</c:v>
                </c:pt>
                <c:pt idx="978">
                  <c:v>667-92-0055</c:v>
                </c:pt>
                <c:pt idx="979">
                  <c:v>174-64-0215</c:v>
                </c:pt>
                <c:pt idx="980">
                  <c:v>268-27-6179</c:v>
                </c:pt>
                <c:pt idx="981">
                  <c:v>744-16-7898</c:v>
                </c:pt>
                <c:pt idx="982">
                  <c:v>743-88-1662</c:v>
                </c:pt>
                <c:pt idx="983">
                  <c:v>645-44-1170</c:v>
                </c:pt>
                <c:pt idx="984">
                  <c:v>227-78-1148</c:v>
                </c:pt>
                <c:pt idx="985">
                  <c:v>678-79-0726</c:v>
                </c:pt>
                <c:pt idx="986">
                  <c:v>189-98-2939</c:v>
                </c:pt>
                <c:pt idx="987">
                  <c:v>554-42-2417</c:v>
                </c:pt>
                <c:pt idx="988">
                  <c:v>873-95-4984</c:v>
                </c:pt>
                <c:pt idx="989">
                  <c:v>731-59-7531</c:v>
                </c:pt>
                <c:pt idx="990">
                  <c:v>263-10-3913</c:v>
                </c:pt>
                <c:pt idx="991">
                  <c:v>796-12-2025</c:v>
                </c:pt>
                <c:pt idx="992">
                  <c:v>109-28-2512</c:v>
                </c:pt>
                <c:pt idx="993">
                  <c:v>149-61-1929</c:v>
                </c:pt>
                <c:pt idx="994">
                  <c:v>210-57-1719</c:v>
                </c:pt>
                <c:pt idx="995">
                  <c:v>574-22-5561</c:v>
                </c:pt>
                <c:pt idx="996">
                  <c:v>871-79-8483</c:v>
                </c:pt>
                <c:pt idx="997">
                  <c:v>628-90-8624</c:v>
                </c:pt>
                <c:pt idx="998">
                  <c:v>188-55-0967</c:v>
                </c:pt>
                <c:pt idx="999">
                  <c:v>196-01-2849</c:v>
                </c:pt>
              </c:strCache>
            </c:strRef>
          </c:xVal>
          <c:yVal>
            <c:numRef>
              <c:f>Sheet1!$B$2:$B$1001</c:f>
              <c:numCache>
                <c:formatCode>General</c:formatCode>
                <c:ptCount val="10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yVal>
          <c:smooth val="0"/>
          <c:extLst>
            <c:ext xmlns:c16="http://schemas.microsoft.com/office/drawing/2014/chart" uri="{C3380CC4-5D6E-409C-BE32-E72D297353CC}">
              <c16:uniqueId val="{00000000-CEDE-4BFD-936B-88071B8643EE}"/>
            </c:ext>
          </c:extLst>
        </c:ser>
        <c:ser>
          <c:idx val="1"/>
          <c:order val="1"/>
          <c:tx>
            <c:strRef>
              <c:f>Sheet1!$C$1</c:f>
              <c:strCache>
                <c:ptCount val="1"/>
                <c:pt idx="0">
                  <c:v>total</c:v>
                </c:pt>
              </c:strCache>
            </c:strRef>
          </c:tx>
          <c:spPr>
            <a:ln w="25400" cap="rnd">
              <a:noFill/>
              <a:round/>
            </a:ln>
            <a:effectLst>
              <a:outerShdw blurRad="50800" dist="38100" dir="5400000" rotWithShape="0">
                <a:srgbClr val="000000">
                  <a:alpha val="60000"/>
                </a:srgbClr>
              </a:outerShdw>
            </a:effectLst>
          </c:spPr>
          <c:marker>
            <c:symbol val="circle"/>
            <c:size val="6"/>
            <c:spPr>
              <a:gradFill rotWithShape="1">
                <a:gsLst>
                  <a:gs pos="0">
                    <a:schemeClr val="accent2">
                      <a:tint val="96000"/>
                      <a:lumMod val="104000"/>
                    </a:schemeClr>
                  </a:gs>
                  <a:gs pos="100000">
                    <a:schemeClr val="accent2">
                      <a:shade val="84000"/>
                      <a:lumMod val="84000"/>
                    </a:schemeClr>
                  </a:gs>
                </a:gsLst>
                <a:lin ang="5400000" scaled="0"/>
              </a:gradFill>
              <a:ln w="9525" cap="rnd">
                <a:solidFill>
                  <a:schemeClr val="accent2"/>
                </a:solidFill>
                <a:round/>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c:spPr>
          </c:marker>
          <c:xVal>
            <c:strRef>
              <c:f>Sheet1!$A$2:$A$1001</c:f>
              <c:strCache>
                <c:ptCount val="1000"/>
                <c:pt idx="0">
                  <c:v>745-71-3520</c:v>
                </c:pt>
                <c:pt idx="1">
                  <c:v>175-54-2529</c:v>
                </c:pt>
                <c:pt idx="2">
                  <c:v>407-63-8975</c:v>
                </c:pt>
                <c:pt idx="3">
                  <c:v>501-61-1753</c:v>
                </c:pt>
                <c:pt idx="4">
                  <c:v>434-83-9547</c:v>
                </c:pt>
                <c:pt idx="5">
                  <c:v>809-46-1866</c:v>
                </c:pt>
                <c:pt idx="6">
                  <c:v>226-71-3580</c:v>
                </c:pt>
                <c:pt idx="7">
                  <c:v>695-28-6250</c:v>
                </c:pt>
                <c:pt idx="8">
                  <c:v>534-53-3526</c:v>
                </c:pt>
                <c:pt idx="9">
                  <c:v>449-16-6770</c:v>
                </c:pt>
                <c:pt idx="10">
                  <c:v>131-70-8179</c:v>
                </c:pt>
                <c:pt idx="11">
                  <c:v>420-11-4919</c:v>
                </c:pt>
                <c:pt idx="12">
                  <c:v>458-10-8612</c:v>
                </c:pt>
                <c:pt idx="13">
                  <c:v>397-25-8725</c:v>
                </c:pt>
                <c:pt idx="14">
                  <c:v>851-98-3555</c:v>
                </c:pt>
                <c:pt idx="15">
                  <c:v>790-29-1172</c:v>
                </c:pt>
                <c:pt idx="16">
                  <c:v>246-55-6923</c:v>
                </c:pt>
                <c:pt idx="17">
                  <c:v>777-67-2495</c:v>
                </c:pt>
                <c:pt idx="18">
                  <c:v>468-01-2051</c:v>
                </c:pt>
                <c:pt idx="19">
                  <c:v>540-11-4336</c:v>
                </c:pt>
                <c:pt idx="20">
                  <c:v>389-70-2397</c:v>
                </c:pt>
                <c:pt idx="21">
                  <c:v>286-01-5402</c:v>
                </c:pt>
                <c:pt idx="22">
                  <c:v>276-54-0879</c:v>
                </c:pt>
                <c:pt idx="23">
                  <c:v>234-36-2483</c:v>
                </c:pt>
                <c:pt idx="24">
                  <c:v>845-51-0542</c:v>
                </c:pt>
                <c:pt idx="25">
                  <c:v>658-66-3967</c:v>
                </c:pt>
                <c:pt idx="26">
                  <c:v>118-62-1812</c:v>
                </c:pt>
                <c:pt idx="27">
                  <c:v>636-17-0325</c:v>
                </c:pt>
                <c:pt idx="28">
                  <c:v>283-79-9594</c:v>
                </c:pt>
                <c:pt idx="29">
                  <c:v>276-75-6884</c:v>
                </c:pt>
                <c:pt idx="30">
                  <c:v>869-11-3082</c:v>
                </c:pt>
                <c:pt idx="31">
                  <c:v>509-10-0516</c:v>
                </c:pt>
                <c:pt idx="32">
                  <c:v>291-55-6563</c:v>
                </c:pt>
                <c:pt idx="33">
                  <c:v>692-27-8933</c:v>
                </c:pt>
                <c:pt idx="34">
                  <c:v>400-80-4065</c:v>
                </c:pt>
                <c:pt idx="35">
                  <c:v>704-10-4056</c:v>
                </c:pt>
                <c:pt idx="36">
                  <c:v>142-63-6033</c:v>
                </c:pt>
                <c:pt idx="37">
                  <c:v>533-66-5566</c:v>
                </c:pt>
                <c:pt idx="38">
                  <c:v>629-42-4133</c:v>
                </c:pt>
                <c:pt idx="39">
                  <c:v>102-77-2261</c:v>
                </c:pt>
                <c:pt idx="40">
                  <c:v>174-36-3675</c:v>
                </c:pt>
                <c:pt idx="41">
                  <c:v>787-87-2010</c:v>
                </c:pt>
                <c:pt idx="42">
                  <c:v>263-87-5680</c:v>
                </c:pt>
                <c:pt idx="43">
                  <c:v>649-11-3678</c:v>
                </c:pt>
                <c:pt idx="44">
                  <c:v>719-76-3868</c:v>
                </c:pt>
                <c:pt idx="45">
                  <c:v>635-28-5728</c:v>
                </c:pt>
                <c:pt idx="46">
                  <c:v>149-14-0304</c:v>
                </c:pt>
                <c:pt idx="47">
                  <c:v>258-92-7466</c:v>
                </c:pt>
                <c:pt idx="48">
                  <c:v>497-37-6538</c:v>
                </c:pt>
                <c:pt idx="49">
                  <c:v>374-17-3652</c:v>
                </c:pt>
                <c:pt idx="50">
                  <c:v>889-04-9723</c:v>
                </c:pt>
                <c:pt idx="51">
                  <c:v>471-41-2823</c:v>
                </c:pt>
                <c:pt idx="52">
                  <c:v>272-27-9238</c:v>
                </c:pt>
                <c:pt idx="53">
                  <c:v>556-41-6224</c:v>
                </c:pt>
                <c:pt idx="54">
                  <c:v>576-31-4774</c:v>
                </c:pt>
                <c:pt idx="55">
                  <c:v>408-66-6712</c:v>
                </c:pt>
                <c:pt idx="56">
                  <c:v>361-85-2571</c:v>
                </c:pt>
                <c:pt idx="57">
                  <c:v>563-47-4072</c:v>
                </c:pt>
                <c:pt idx="58">
                  <c:v>778-89-7974</c:v>
                </c:pt>
                <c:pt idx="59">
                  <c:v>610-46-4100</c:v>
                </c:pt>
                <c:pt idx="60">
                  <c:v>153-58-4872</c:v>
                </c:pt>
                <c:pt idx="61">
                  <c:v>662-72-2873</c:v>
                </c:pt>
                <c:pt idx="62">
                  <c:v>427-45-9297</c:v>
                </c:pt>
                <c:pt idx="63">
                  <c:v>302-15-2162</c:v>
                </c:pt>
                <c:pt idx="64">
                  <c:v>852-82-2749</c:v>
                </c:pt>
                <c:pt idx="65">
                  <c:v>127-47-6963</c:v>
                </c:pt>
                <c:pt idx="66">
                  <c:v>443-82-0585</c:v>
                </c:pt>
                <c:pt idx="67">
                  <c:v>220-68-6701</c:v>
                </c:pt>
                <c:pt idx="68">
                  <c:v>797-88-0493</c:v>
                </c:pt>
                <c:pt idx="69">
                  <c:v>689-16-9784</c:v>
                </c:pt>
                <c:pt idx="70">
                  <c:v>401-09-4232</c:v>
                </c:pt>
                <c:pt idx="71">
                  <c:v>284-34-9626</c:v>
                </c:pt>
                <c:pt idx="72">
                  <c:v>289-15-7034</c:v>
                </c:pt>
                <c:pt idx="73">
                  <c:v>425-85-2085</c:v>
                </c:pt>
                <c:pt idx="74">
                  <c:v>291-21-5991</c:v>
                </c:pt>
                <c:pt idx="75">
                  <c:v>608-04-3797</c:v>
                </c:pt>
                <c:pt idx="76">
                  <c:v>502-05-1910</c:v>
                </c:pt>
                <c:pt idx="77">
                  <c:v>316-01-3952</c:v>
                </c:pt>
                <c:pt idx="78">
                  <c:v>440-59-5691</c:v>
                </c:pt>
                <c:pt idx="79">
                  <c:v>468-99-7231</c:v>
                </c:pt>
                <c:pt idx="80">
                  <c:v>593-65-1552</c:v>
                </c:pt>
                <c:pt idx="81">
                  <c:v>882-40-4577</c:v>
                </c:pt>
                <c:pt idx="82">
                  <c:v>269-10-8440</c:v>
                </c:pt>
                <c:pt idx="83">
                  <c:v>741-73-3559</c:v>
                </c:pt>
                <c:pt idx="84">
                  <c:v>775-72-1988</c:v>
                </c:pt>
                <c:pt idx="85">
                  <c:v>109-86-4363</c:v>
                </c:pt>
                <c:pt idx="86">
                  <c:v>732-04-5373</c:v>
                </c:pt>
                <c:pt idx="87">
                  <c:v>244-08-0162</c:v>
                </c:pt>
                <c:pt idx="88">
                  <c:v>793-10-3222</c:v>
                </c:pt>
                <c:pt idx="89">
                  <c:v>726-27-2396</c:v>
                </c:pt>
                <c:pt idx="90">
                  <c:v>880-35-0356</c:v>
                </c:pt>
                <c:pt idx="91">
                  <c:v>725-56-0833</c:v>
                </c:pt>
                <c:pt idx="92">
                  <c:v>733-29-1227</c:v>
                </c:pt>
                <c:pt idx="93">
                  <c:v>110-05-6330</c:v>
                </c:pt>
                <c:pt idx="94">
                  <c:v>433-75-6987</c:v>
                </c:pt>
                <c:pt idx="95">
                  <c:v>730-61-8757</c:v>
                </c:pt>
                <c:pt idx="96">
                  <c:v>257-73-1380</c:v>
                </c:pt>
                <c:pt idx="97">
                  <c:v>326-71-2155</c:v>
                </c:pt>
                <c:pt idx="98">
                  <c:v>787-15-1757</c:v>
                </c:pt>
                <c:pt idx="99">
                  <c:v>704-20-4138</c:v>
                </c:pt>
                <c:pt idx="100">
                  <c:v>299-29-0180</c:v>
                </c:pt>
                <c:pt idx="101">
                  <c:v>442-44-6497</c:v>
                </c:pt>
                <c:pt idx="102">
                  <c:v>585-03-5943</c:v>
                </c:pt>
                <c:pt idx="103">
                  <c:v>498-41-1961</c:v>
                </c:pt>
                <c:pt idx="104">
                  <c:v>565-17-3836</c:v>
                </c:pt>
                <c:pt idx="105">
                  <c:v>235-46-8343</c:v>
                </c:pt>
                <c:pt idx="106">
                  <c:v>727-17-0390</c:v>
                </c:pt>
                <c:pt idx="107">
                  <c:v>827-26-2100</c:v>
                </c:pt>
                <c:pt idx="108">
                  <c:v>728-88-7867</c:v>
                </c:pt>
                <c:pt idx="109">
                  <c:v>554-53-3790</c:v>
                </c:pt>
                <c:pt idx="110">
                  <c:v>639-76-1242</c:v>
                </c:pt>
                <c:pt idx="111">
                  <c:v>470-32-9057</c:v>
                </c:pt>
                <c:pt idx="112">
                  <c:v>712-39-0363</c:v>
                </c:pt>
                <c:pt idx="113">
                  <c:v>749-24-1565</c:v>
                </c:pt>
                <c:pt idx="114">
                  <c:v>875-46-5808</c:v>
                </c:pt>
                <c:pt idx="115">
                  <c:v>699-01-4164</c:v>
                </c:pt>
                <c:pt idx="116">
                  <c:v>340-21-9136</c:v>
                </c:pt>
                <c:pt idx="117">
                  <c:v>824-88-3614</c:v>
                </c:pt>
                <c:pt idx="118">
                  <c:v>342-65-4817</c:v>
                </c:pt>
                <c:pt idx="119">
                  <c:v>249-42-3782</c:v>
                </c:pt>
                <c:pt idx="120">
                  <c:v>505-02-0892</c:v>
                </c:pt>
                <c:pt idx="121">
                  <c:v>458-61-0011</c:v>
                </c:pt>
                <c:pt idx="122">
                  <c:v>238-49-0436</c:v>
                </c:pt>
                <c:pt idx="123">
                  <c:v>568-90-5112</c:v>
                </c:pt>
                <c:pt idx="124">
                  <c:v>458-41-1477</c:v>
                </c:pt>
                <c:pt idx="125">
                  <c:v>670-71-7306</c:v>
                </c:pt>
                <c:pt idx="126">
                  <c:v>278-86-2735</c:v>
                </c:pt>
                <c:pt idx="127">
                  <c:v>152-68-2907</c:v>
                </c:pt>
                <c:pt idx="128">
                  <c:v>210-67-5886</c:v>
                </c:pt>
                <c:pt idx="129">
                  <c:v>716-39-1409</c:v>
                </c:pt>
                <c:pt idx="130">
                  <c:v>544-32-5024</c:v>
                </c:pt>
                <c:pt idx="131">
                  <c:v>826-58-8051</c:v>
                </c:pt>
                <c:pt idx="132">
                  <c:v>420-97-3340</c:v>
                </c:pt>
                <c:pt idx="133">
                  <c:v>318-68-5053</c:v>
                </c:pt>
                <c:pt idx="134">
                  <c:v>135-13-8269</c:v>
                </c:pt>
                <c:pt idx="135">
                  <c:v>800-09-8606</c:v>
                </c:pt>
                <c:pt idx="136">
                  <c:v>485-30-8700</c:v>
                </c:pt>
                <c:pt idx="137">
                  <c:v>585-11-6748</c:v>
                </c:pt>
                <c:pt idx="138">
                  <c:v>877-22-3308</c:v>
                </c:pt>
                <c:pt idx="139">
                  <c:v>853-23-2453</c:v>
                </c:pt>
                <c:pt idx="140">
                  <c:v>589-02-8023</c:v>
                </c:pt>
                <c:pt idx="141">
                  <c:v>182-88-2763</c:v>
                </c:pt>
                <c:pt idx="142">
                  <c:v>701-69-8742</c:v>
                </c:pt>
                <c:pt idx="143">
                  <c:v>333-73-7901</c:v>
                </c:pt>
                <c:pt idx="144">
                  <c:v>595-11-5460</c:v>
                </c:pt>
                <c:pt idx="145">
                  <c:v>848-62-7243</c:v>
                </c:pt>
                <c:pt idx="146">
                  <c:v>371-85-5789</c:v>
                </c:pt>
                <c:pt idx="147">
                  <c:v>695-09-5146</c:v>
                </c:pt>
                <c:pt idx="148">
                  <c:v>779-42-2410</c:v>
                </c:pt>
                <c:pt idx="149">
                  <c:v>706-36-6154</c:v>
                </c:pt>
                <c:pt idx="150">
                  <c:v>642-61-4706</c:v>
                </c:pt>
                <c:pt idx="151">
                  <c:v>274-05-5470</c:v>
                </c:pt>
                <c:pt idx="152">
                  <c:v>420-04-7590</c:v>
                </c:pt>
                <c:pt idx="153">
                  <c:v>307-85-2293</c:v>
                </c:pt>
                <c:pt idx="154">
                  <c:v>130-67-4723</c:v>
                </c:pt>
                <c:pt idx="155">
                  <c:v>305-03-2383</c:v>
                </c:pt>
                <c:pt idx="156">
                  <c:v>674-15-9296</c:v>
                </c:pt>
                <c:pt idx="157">
                  <c:v>266-20-6657</c:v>
                </c:pt>
                <c:pt idx="158">
                  <c:v>214-30-2776</c:v>
                </c:pt>
                <c:pt idx="159">
                  <c:v>123-35-4896</c:v>
                </c:pt>
                <c:pt idx="160">
                  <c:v>364-34-2972</c:v>
                </c:pt>
                <c:pt idx="161">
                  <c:v>239-10-7476</c:v>
                </c:pt>
                <c:pt idx="162">
                  <c:v>430-02-3888</c:v>
                </c:pt>
                <c:pt idx="163">
                  <c:v>859-97-6048</c:v>
                </c:pt>
                <c:pt idx="164">
                  <c:v>592-46-1692</c:v>
                </c:pt>
                <c:pt idx="165">
                  <c:v>250-17-5703</c:v>
                </c:pt>
                <c:pt idx="166">
                  <c:v>788-07-8452</c:v>
                </c:pt>
                <c:pt idx="167">
                  <c:v>834-83-1826</c:v>
                </c:pt>
                <c:pt idx="168">
                  <c:v>717-96-4189</c:v>
                </c:pt>
                <c:pt idx="169">
                  <c:v>151-27-8496</c:v>
                </c:pt>
                <c:pt idx="170">
                  <c:v>377-79-7592</c:v>
                </c:pt>
                <c:pt idx="171">
                  <c:v>811-35-1094</c:v>
                </c:pt>
                <c:pt idx="172">
                  <c:v>218-59-9410</c:v>
                </c:pt>
                <c:pt idx="173">
                  <c:v>156-95-3964</c:v>
                </c:pt>
                <c:pt idx="174">
                  <c:v>499-27-7781</c:v>
                </c:pt>
                <c:pt idx="175">
                  <c:v>354-39-5160</c:v>
                </c:pt>
                <c:pt idx="176">
                  <c:v>832-51-6761</c:v>
                </c:pt>
                <c:pt idx="177">
                  <c:v>642-30-6693</c:v>
                </c:pt>
                <c:pt idx="178">
                  <c:v>544-55-9589</c:v>
                </c:pt>
                <c:pt idx="179">
                  <c:v>124-31-1458</c:v>
                </c:pt>
                <c:pt idx="180">
                  <c:v>190-59-3964</c:v>
                </c:pt>
                <c:pt idx="181">
                  <c:v>509-29-3912</c:v>
                </c:pt>
                <c:pt idx="182">
                  <c:v>804-38-3935</c:v>
                </c:pt>
                <c:pt idx="183">
                  <c:v>457-12-0244</c:v>
                </c:pt>
                <c:pt idx="184">
                  <c:v>770-42-8960</c:v>
                </c:pt>
                <c:pt idx="185">
                  <c:v>327-40-9673</c:v>
                </c:pt>
                <c:pt idx="186">
                  <c:v>316-66-3011</c:v>
                </c:pt>
                <c:pt idx="187">
                  <c:v>873-14-6353</c:v>
                </c:pt>
                <c:pt idx="188">
                  <c:v>366-43-6862</c:v>
                </c:pt>
                <c:pt idx="189">
                  <c:v>778-34-2523</c:v>
                </c:pt>
                <c:pt idx="190">
                  <c:v>149-15-7606</c:v>
                </c:pt>
                <c:pt idx="191">
                  <c:v>380-60-5336</c:v>
                </c:pt>
                <c:pt idx="192">
                  <c:v>257-60-7754</c:v>
                </c:pt>
                <c:pt idx="193">
                  <c:v>490-95-0021</c:v>
                </c:pt>
                <c:pt idx="194">
                  <c:v>324-41-6833</c:v>
                </c:pt>
                <c:pt idx="195">
                  <c:v>609-81-8548</c:v>
                </c:pt>
                <c:pt idx="196">
                  <c:v>548-48-3156</c:v>
                </c:pt>
                <c:pt idx="197">
                  <c:v>409-49-6995</c:v>
                </c:pt>
                <c:pt idx="198">
                  <c:v>146-09-5432</c:v>
                </c:pt>
                <c:pt idx="199">
                  <c:v>186-71-5196</c:v>
                </c:pt>
                <c:pt idx="200">
                  <c:v>711-31-1234</c:v>
                </c:pt>
                <c:pt idx="201">
                  <c:v>459-45-2396</c:v>
                </c:pt>
                <c:pt idx="202">
                  <c:v>785-96-0615</c:v>
                </c:pt>
                <c:pt idx="203">
                  <c:v>807-14-7833</c:v>
                </c:pt>
                <c:pt idx="204">
                  <c:v>500-02-2261</c:v>
                </c:pt>
                <c:pt idx="205">
                  <c:v>720-72-2436</c:v>
                </c:pt>
                <c:pt idx="206">
                  <c:v>365-16-4334</c:v>
                </c:pt>
                <c:pt idx="207">
                  <c:v>493-65-6248</c:v>
                </c:pt>
                <c:pt idx="208">
                  <c:v>574-80-1489</c:v>
                </c:pt>
                <c:pt idx="209">
                  <c:v>834-45-5519</c:v>
                </c:pt>
                <c:pt idx="210">
                  <c:v>577-34-7579</c:v>
                </c:pt>
                <c:pt idx="211">
                  <c:v>714-02-3114</c:v>
                </c:pt>
                <c:pt idx="212">
                  <c:v>811-03-8790</c:v>
                </c:pt>
                <c:pt idx="213">
                  <c:v>521-18-7827</c:v>
                </c:pt>
                <c:pt idx="214">
                  <c:v>209-61-0206</c:v>
                </c:pt>
                <c:pt idx="215">
                  <c:v>369-82-2676</c:v>
                </c:pt>
                <c:pt idx="216">
                  <c:v>740-11-5257</c:v>
                </c:pt>
                <c:pt idx="217">
                  <c:v>565-80-5980</c:v>
                </c:pt>
                <c:pt idx="218">
                  <c:v>752-23-3760</c:v>
                </c:pt>
                <c:pt idx="219">
                  <c:v>221-25-5073</c:v>
                </c:pt>
                <c:pt idx="220">
                  <c:v>803-83-5989</c:v>
                </c:pt>
                <c:pt idx="221">
                  <c:v>655-07-2265</c:v>
                </c:pt>
                <c:pt idx="222">
                  <c:v>840-19-2096</c:v>
                </c:pt>
                <c:pt idx="223">
                  <c:v>438-01-4015</c:v>
                </c:pt>
                <c:pt idx="224">
                  <c:v>345-68-9016</c:v>
                </c:pt>
                <c:pt idx="225">
                  <c:v>760-90-2357</c:v>
                </c:pt>
                <c:pt idx="226">
                  <c:v>134-54-4720</c:v>
                </c:pt>
                <c:pt idx="227">
                  <c:v>174-75-0888</c:v>
                </c:pt>
                <c:pt idx="228">
                  <c:v>420-18-8989</c:v>
                </c:pt>
                <c:pt idx="229">
                  <c:v>282-35-2475</c:v>
                </c:pt>
                <c:pt idx="230">
                  <c:v>213-32-1216</c:v>
                </c:pt>
                <c:pt idx="231">
                  <c:v>503-07-0930</c:v>
                </c:pt>
                <c:pt idx="232">
                  <c:v>857-67-9057</c:v>
                </c:pt>
                <c:pt idx="233">
                  <c:v>345-08-4992</c:v>
                </c:pt>
                <c:pt idx="234">
                  <c:v>518-71-6847</c:v>
                </c:pt>
                <c:pt idx="235">
                  <c:v>726-29-6793</c:v>
                </c:pt>
                <c:pt idx="236">
                  <c:v>600-38-9738</c:v>
                </c:pt>
                <c:pt idx="237">
                  <c:v>246-11-3901</c:v>
                </c:pt>
                <c:pt idx="238">
                  <c:v>750-57-9686</c:v>
                </c:pt>
                <c:pt idx="239">
                  <c:v>598-47-9715</c:v>
                </c:pt>
                <c:pt idx="240">
                  <c:v>676-39-6028</c:v>
                </c:pt>
                <c:pt idx="241">
                  <c:v>472-15-9636</c:v>
                </c:pt>
                <c:pt idx="242">
                  <c:v>728-47-9078</c:v>
                </c:pt>
                <c:pt idx="243">
                  <c:v>886-18-2897</c:v>
                </c:pt>
                <c:pt idx="244">
                  <c:v>256-08-8343</c:v>
                </c:pt>
                <c:pt idx="245">
                  <c:v>864-24-7918</c:v>
                </c:pt>
                <c:pt idx="246">
                  <c:v>891-01-7034</c:v>
                </c:pt>
                <c:pt idx="247">
                  <c:v>810-60-6344</c:v>
                </c:pt>
                <c:pt idx="248">
                  <c:v>651-61-0874</c:v>
                </c:pt>
                <c:pt idx="249">
                  <c:v>740-22-2500</c:v>
                </c:pt>
                <c:pt idx="250">
                  <c:v>765-26-6951</c:v>
                </c:pt>
                <c:pt idx="251">
                  <c:v>346-12-3257</c:v>
                </c:pt>
                <c:pt idx="252">
                  <c:v>271-77-8740</c:v>
                </c:pt>
                <c:pt idx="253">
                  <c:v>843-01-4703</c:v>
                </c:pt>
                <c:pt idx="254">
                  <c:v>422-29-8786</c:v>
                </c:pt>
                <c:pt idx="255">
                  <c:v>201-86-2184</c:v>
                </c:pt>
                <c:pt idx="256">
                  <c:v>254-31-0042</c:v>
                </c:pt>
                <c:pt idx="257">
                  <c:v>549-59-1358</c:v>
                </c:pt>
                <c:pt idx="258">
                  <c:v>730-70-9830</c:v>
                </c:pt>
                <c:pt idx="259">
                  <c:v>468-88-0009</c:v>
                </c:pt>
                <c:pt idx="260">
                  <c:v>834-61-8124</c:v>
                </c:pt>
                <c:pt idx="261">
                  <c:v>531-80-1784</c:v>
                </c:pt>
                <c:pt idx="262">
                  <c:v>462-67-9126</c:v>
                </c:pt>
                <c:pt idx="263">
                  <c:v>565-67-6697</c:v>
                </c:pt>
                <c:pt idx="264">
                  <c:v>719-89-8991</c:v>
                </c:pt>
                <c:pt idx="265">
                  <c:v>868-81-1752</c:v>
                </c:pt>
                <c:pt idx="266">
                  <c:v>618-34-8551</c:v>
                </c:pt>
                <c:pt idx="267">
                  <c:v>603-07-0961</c:v>
                </c:pt>
                <c:pt idx="268">
                  <c:v>129-29-8530</c:v>
                </c:pt>
                <c:pt idx="269">
                  <c:v>539-21-7227</c:v>
                </c:pt>
                <c:pt idx="270">
                  <c:v>354-25-5821</c:v>
                </c:pt>
                <c:pt idx="271">
                  <c:v>460-93-5834</c:v>
                </c:pt>
                <c:pt idx="272">
                  <c:v>439-54-7422</c:v>
                </c:pt>
                <c:pt idx="273">
                  <c:v>307-83-9164</c:v>
                </c:pt>
                <c:pt idx="274">
                  <c:v>211-05-0490</c:v>
                </c:pt>
                <c:pt idx="275">
                  <c:v>744-02-5987</c:v>
                </c:pt>
                <c:pt idx="276">
                  <c:v>558-80-4082</c:v>
                </c:pt>
                <c:pt idx="277">
                  <c:v>139-20-0155</c:v>
                </c:pt>
                <c:pt idx="278">
                  <c:v>360-39-5055</c:v>
                </c:pt>
                <c:pt idx="279">
                  <c:v>380-94-4661</c:v>
                </c:pt>
                <c:pt idx="280">
                  <c:v>343-61-3544</c:v>
                </c:pt>
                <c:pt idx="281">
                  <c:v>777-82-7220</c:v>
                </c:pt>
                <c:pt idx="282">
                  <c:v>799-71-1548</c:v>
                </c:pt>
                <c:pt idx="283">
                  <c:v>866-05-7563</c:v>
                </c:pt>
                <c:pt idx="284">
                  <c:v>227-03-5010</c:v>
                </c:pt>
                <c:pt idx="285">
                  <c:v>550-84-8664</c:v>
                </c:pt>
                <c:pt idx="286">
                  <c:v>225-32-0908</c:v>
                </c:pt>
                <c:pt idx="287">
                  <c:v>526-86-8552</c:v>
                </c:pt>
                <c:pt idx="288">
                  <c:v>311-13-6971</c:v>
                </c:pt>
                <c:pt idx="289">
                  <c:v>239-36-3640</c:v>
                </c:pt>
                <c:pt idx="290">
                  <c:v>319-74-2561</c:v>
                </c:pt>
                <c:pt idx="291">
                  <c:v>888-02-0338</c:v>
                </c:pt>
                <c:pt idx="292">
                  <c:v>630-74-5166</c:v>
                </c:pt>
                <c:pt idx="293">
                  <c:v>659-36-1684</c:v>
                </c:pt>
                <c:pt idx="294">
                  <c:v>426-39-2418</c:v>
                </c:pt>
                <c:pt idx="295">
                  <c:v>542-41-0513</c:v>
                </c:pt>
                <c:pt idx="296">
                  <c:v>831-07-6050</c:v>
                </c:pt>
                <c:pt idx="297">
                  <c:v>608-27-6295</c:v>
                </c:pt>
                <c:pt idx="298">
                  <c:v>733-33-4967</c:v>
                </c:pt>
                <c:pt idx="299">
                  <c:v>126-54-1082</c:v>
                </c:pt>
                <c:pt idx="300">
                  <c:v>731-14-2199</c:v>
                </c:pt>
                <c:pt idx="301">
                  <c:v>870-54-3162</c:v>
                </c:pt>
                <c:pt idx="302">
                  <c:v>584-86-7256</c:v>
                </c:pt>
                <c:pt idx="303">
                  <c:v>891-58-8335</c:v>
                </c:pt>
                <c:pt idx="304">
                  <c:v>746-68-6593</c:v>
                </c:pt>
                <c:pt idx="305">
                  <c:v>551-21-3069</c:v>
                </c:pt>
                <c:pt idx="306">
                  <c:v>144-51-6085</c:v>
                </c:pt>
                <c:pt idx="307">
                  <c:v>815-04-6282</c:v>
                </c:pt>
                <c:pt idx="308">
                  <c:v>732-94-0499</c:v>
                </c:pt>
                <c:pt idx="309">
                  <c:v>841-35-6630</c:v>
                </c:pt>
                <c:pt idx="310">
                  <c:v>120-06-4233</c:v>
                </c:pt>
                <c:pt idx="311">
                  <c:v>645-78-8093</c:v>
                </c:pt>
                <c:pt idx="312">
                  <c:v>707-32-7409</c:v>
                </c:pt>
                <c:pt idx="313">
                  <c:v>132-32-9879</c:v>
                </c:pt>
                <c:pt idx="314">
                  <c:v>447-15-7839</c:v>
                </c:pt>
                <c:pt idx="315">
                  <c:v>636-48-8204</c:v>
                </c:pt>
                <c:pt idx="316">
                  <c:v>300-71-4605</c:v>
                </c:pt>
                <c:pt idx="317">
                  <c:v>365-64-0515</c:v>
                </c:pt>
                <c:pt idx="318">
                  <c:v>704-11-6354</c:v>
                </c:pt>
                <c:pt idx="319">
                  <c:v>355-53-5943</c:v>
                </c:pt>
                <c:pt idx="320">
                  <c:v>783-09-1637</c:v>
                </c:pt>
                <c:pt idx="321">
                  <c:v>631-41-3108</c:v>
                </c:pt>
                <c:pt idx="322">
                  <c:v>530-90-9855</c:v>
                </c:pt>
                <c:pt idx="323">
                  <c:v>828-61-5674</c:v>
                </c:pt>
                <c:pt idx="324">
                  <c:v>531-56-4728</c:v>
                </c:pt>
                <c:pt idx="325">
                  <c:v>448-34-8700</c:v>
                </c:pt>
                <c:pt idx="326">
                  <c:v>195-06-0432</c:v>
                </c:pt>
                <c:pt idx="327">
                  <c:v>558-60-5016</c:v>
                </c:pt>
                <c:pt idx="328">
                  <c:v>375-72-3056</c:v>
                </c:pt>
                <c:pt idx="329">
                  <c:v>200-40-6154</c:v>
                </c:pt>
                <c:pt idx="330">
                  <c:v>217-58-1179</c:v>
                </c:pt>
                <c:pt idx="331">
                  <c:v>373-88-1424</c:v>
                </c:pt>
                <c:pt idx="332">
                  <c:v>809-69-9497</c:v>
                </c:pt>
                <c:pt idx="333">
                  <c:v>235-06-8510</c:v>
                </c:pt>
                <c:pt idx="334">
                  <c:v>414-12-7047</c:v>
                </c:pt>
                <c:pt idx="335">
                  <c:v>316-55-4634</c:v>
                </c:pt>
                <c:pt idx="336">
                  <c:v>796-32-9050</c:v>
                </c:pt>
                <c:pt idx="337">
                  <c:v>548-46-9322</c:v>
                </c:pt>
                <c:pt idx="338">
                  <c:v>101-17-6199</c:v>
                </c:pt>
                <c:pt idx="339">
                  <c:v>894-41-5205</c:v>
                </c:pt>
                <c:pt idx="340">
                  <c:v>588-01-7461</c:v>
                </c:pt>
                <c:pt idx="341">
                  <c:v>212-62-1842</c:v>
                </c:pt>
                <c:pt idx="342">
                  <c:v>865-92-6136</c:v>
                </c:pt>
                <c:pt idx="343">
                  <c:v>633-44-8566</c:v>
                </c:pt>
                <c:pt idx="344">
                  <c:v>787-56-0757</c:v>
                </c:pt>
                <c:pt idx="345">
                  <c:v>480-63-2856</c:v>
                </c:pt>
                <c:pt idx="346">
                  <c:v>847-38-7188</c:v>
                </c:pt>
                <c:pt idx="347">
                  <c:v>162-48-8011</c:v>
                </c:pt>
                <c:pt idx="348">
                  <c:v>727-46-3608</c:v>
                </c:pt>
                <c:pt idx="349">
                  <c:v>183-56-6882</c:v>
                </c:pt>
                <c:pt idx="350">
                  <c:v>145-94-9061</c:v>
                </c:pt>
                <c:pt idx="351">
                  <c:v>329-62-1586</c:v>
                </c:pt>
                <c:pt idx="352">
                  <c:v>252-56-2699</c:v>
                </c:pt>
                <c:pt idx="353">
                  <c:v>692-92-5582</c:v>
                </c:pt>
                <c:pt idx="354">
                  <c:v>690-01-6631</c:v>
                </c:pt>
                <c:pt idx="355">
                  <c:v>374-38-5555</c:v>
                </c:pt>
                <c:pt idx="356">
                  <c:v>744-82-9138</c:v>
                </c:pt>
                <c:pt idx="357">
                  <c:v>846-10-0341</c:v>
                </c:pt>
                <c:pt idx="358">
                  <c:v>756-93-1854</c:v>
                </c:pt>
                <c:pt idx="359">
                  <c:v>749-81-8133</c:v>
                </c:pt>
                <c:pt idx="360">
                  <c:v>522-57-8364</c:v>
                </c:pt>
                <c:pt idx="361">
                  <c:v>781-84-8059</c:v>
                </c:pt>
                <c:pt idx="362">
                  <c:v>895-03-6665</c:v>
                </c:pt>
                <c:pt idx="363">
                  <c:v>409-33-9708</c:v>
                </c:pt>
                <c:pt idx="364">
                  <c:v>497-36-0989</c:v>
                </c:pt>
                <c:pt idx="365">
                  <c:v>288-62-1085</c:v>
                </c:pt>
                <c:pt idx="366">
                  <c:v>477-59-2456</c:v>
                </c:pt>
                <c:pt idx="367">
                  <c:v>801-88-0346</c:v>
                </c:pt>
                <c:pt idx="368">
                  <c:v>288-38-3758</c:v>
                </c:pt>
                <c:pt idx="369">
                  <c:v>210-74-9613</c:v>
                </c:pt>
                <c:pt idx="370">
                  <c:v>418-05-0656</c:v>
                </c:pt>
                <c:pt idx="371">
                  <c:v>191-29-0321</c:v>
                </c:pt>
                <c:pt idx="372">
                  <c:v>370-96-0655</c:v>
                </c:pt>
                <c:pt idx="373">
                  <c:v>242-11-3142</c:v>
                </c:pt>
                <c:pt idx="374">
                  <c:v>518-17-2983</c:v>
                </c:pt>
                <c:pt idx="375">
                  <c:v>725-67-2480</c:v>
                </c:pt>
                <c:pt idx="376">
                  <c:v>562-12-5430</c:v>
                </c:pt>
                <c:pt idx="377">
                  <c:v>133-77-3154</c:v>
                </c:pt>
                <c:pt idx="378">
                  <c:v>665-63-9737</c:v>
                </c:pt>
                <c:pt idx="379">
                  <c:v>641-96-3695</c:v>
                </c:pt>
                <c:pt idx="380">
                  <c:v>789-23-8625</c:v>
                </c:pt>
                <c:pt idx="381">
                  <c:v>559-98-9873</c:v>
                </c:pt>
                <c:pt idx="382">
                  <c:v>484-22-8230</c:v>
                </c:pt>
                <c:pt idx="383">
                  <c:v>258-69-7810</c:v>
                </c:pt>
                <c:pt idx="384">
                  <c:v>339-18-7061</c:v>
                </c:pt>
                <c:pt idx="385">
                  <c:v>514-37-2845</c:v>
                </c:pt>
                <c:pt idx="386">
                  <c:v>747-58-7183</c:v>
                </c:pt>
                <c:pt idx="387">
                  <c:v>647-50-1224</c:v>
                </c:pt>
                <c:pt idx="388">
                  <c:v>308-81-0538</c:v>
                </c:pt>
                <c:pt idx="389">
                  <c:v>286-62-6248</c:v>
                </c:pt>
                <c:pt idx="390">
                  <c:v>595-27-4851</c:v>
                </c:pt>
                <c:pt idx="391">
                  <c:v>437-53-3084</c:v>
                </c:pt>
                <c:pt idx="392">
                  <c:v>510-09-5628</c:v>
                </c:pt>
                <c:pt idx="393">
                  <c:v>795-49-7276</c:v>
                </c:pt>
                <c:pt idx="394">
                  <c:v>709-58-4068</c:v>
                </c:pt>
                <c:pt idx="395">
                  <c:v>405-31-3305</c:v>
                </c:pt>
                <c:pt idx="396">
                  <c:v>767-54-1907</c:v>
                </c:pt>
                <c:pt idx="397">
                  <c:v>198-84-7132</c:v>
                </c:pt>
                <c:pt idx="398">
                  <c:v>301-81-8610</c:v>
                </c:pt>
                <c:pt idx="399">
                  <c:v>725-32-9708</c:v>
                </c:pt>
                <c:pt idx="400">
                  <c:v>831-64-0259</c:v>
                </c:pt>
                <c:pt idx="401">
                  <c:v>173-82-9529</c:v>
                </c:pt>
                <c:pt idx="402">
                  <c:v>541-89-9860</c:v>
                </c:pt>
                <c:pt idx="403">
                  <c:v>595-86-2894</c:v>
                </c:pt>
                <c:pt idx="404">
                  <c:v>382-25-8917</c:v>
                </c:pt>
                <c:pt idx="405">
                  <c:v>834-25-9262</c:v>
                </c:pt>
                <c:pt idx="406">
                  <c:v>632-90-0281</c:v>
                </c:pt>
                <c:pt idx="407">
                  <c:v>115-99-4379</c:v>
                </c:pt>
                <c:pt idx="408">
                  <c:v>566-71-1091</c:v>
                </c:pt>
                <c:pt idx="409">
                  <c:v>563-91-7120</c:v>
                </c:pt>
                <c:pt idx="410">
                  <c:v>848-42-2560</c:v>
                </c:pt>
                <c:pt idx="411">
                  <c:v>446-47-6729</c:v>
                </c:pt>
                <c:pt idx="412">
                  <c:v>376-56-3573</c:v>
                </c:pt>
                <c:pt idx="413">
                  <c:v>566-19-5475</c:v>
                </c:pt>
                <c:pt idx="414">
                  <c:v>655-85-5130</c:v>
                </c:pt>
                <c:pt idx="415">
                  <c:v>662-47-5456</c:v>
                </c:pt>
                <c:pt idx="416">
                  <c:v>142-72-4741</c:v>
                </c:pt>
                <c:pt idx="417">
                  <c:v>755-12-3214</c:v>
                </c:pt>
                <c:pt idx="418">
                  <c:v>269-04-5750</c:v>
                </c:pt>
                <c:pt idx="419">
                  <c:v>289-65-5721</c:v>
                </c:pt>
                <c:pt idx="420">
                  <c:v>437-58-8131</c:v>
                </c:pt>
                <c:pt idx="421">
                  <c:v>139-52-2867</c:v>
                </c:pt>
                <c:pt idx="422">
                  <c:v>608-96-3517</c:v>
                </c:pt>
                <c:pt idx="423">
                  <c:v>685-64-1609</c:v>
                </c:pt>
                <c:pt idx="424">
                  <c:v>597-78-7908</c:v>
                </c:pt>
                <c:pt idx="425">
                  <c:v>191-10-6171</c:v>
                </c:pt>
                <c:pt idx="426">
                  <c:v>189-08-9157</c:v>
                </c:pt>
                <c:pt idx="427">
                  <c:v>628-34-3388</c:v>
                </c:pt>
                <c:pt idx="428">
                  <c:v>362-58-8315</c:v>
                </c:pt>
                <c:pt idx="429">
                  <c:v>381-20-0914</c:v>
                </c:pt>
                <c:pt idx="430">
                  <c:v>189-17-4241</c:v>
                </c:pt>
                <c:pt idx="431">
                  <c:v>545-46-3100</c:v>
                </c:pt>
                <c:pt idx="432">
                  <c:v>583-72-1480</c:v>
                </c:pt>
                <c:pt idx="433">
                  <c:v>389-25-3394</c:v>
                </c:pt>
                <c:pt idx="434">
                  <c:v>279-74-2924</c:v>
                </c:pt>
                <c:pt idx="435">
                  <c:v>700-81-1757</c:v>
                </c:pt>
                <c:pt idx="436">
                  <c:v>871-39-9221</c:v>
                </c:pt>
                <c:pt idx="437">
                  <c:v>594-34-4444</c:v>
                </c:pt>
                <c:pt idx="438">
                  <c:v>669-54-1719</c:v>
                </c:pt>
                <c:pt idx="439">
                  <c:v>529-56-3974</c:v>
                </c:pt>
                <c:pt idx="440">
                  <c:v>226-31-3081</c:v>
                </c:pt>
                <c:pt idx="441">
                  <c:v>347-56-2442</c:v>
                </c:pt>
                <c:pt idx="442">
                  <c:v>867-47-1948</c:v>
                </c:pt>
                <c:pt idx="443">
                  <c:v>305-89-2768</c:v>
                </c:pt>
                <c:pt idx="444">
                  <c:v>838-02-1821</c:v>
                </c:pt>
                <c:pt idx="445">
                  <c:v>181-82-6255</c:v>
                </c:pt>
                <c:pt idx="446">
                  <c:v>737-88-5876</c:v>
                </c:pt>
                <c:pt idx="447">
                  <c:v>152-03-4217</c:v>
                </c:pt>
                <c:pt idx="448">
                  <c:v>848-95-6252</c:v>
                </c:pt>
                <c:pt idx="449">
                  <c:v>748-45-2862</c:v>
                </c:pt>
                <c:pt idx="450">
                  <c:v>186-43-8965</c:v>
                </c:pt>
                <c:pt idx="451">
                  <c:v>443-60-9639</c:v>
                </c:pt>
                <c:pt idx="452">
                  <c:v>886-54-6089</c:v>
                </c:pt>
                <c:pt idx="453">
                  <c:v>487-79-6868</c:v>
                </c:pt>
                <c:pt idx="454">
                  <c:v>664-14-2882</c:v>
                </c:pt>
                <c:pt idx="455">
                  <c:v>546-80-2899</c:v>
                </c:pt>
                <c:pt idx="456">
                  <c:v>776-68-1096</c:v>
                </c:pt>
                <c:pt idx="457">
                  <c:v>241-96-5076</c:v>
                </c:pt>
                <c:pt idx="458">
                  <c:v>856-66-2701</c:v>
                </c:pt>
                <c:pt idx="459">
                  <c:v>830-58-2383</c:v>
                </c:pt>
                <c:pt idx="460">
                  <c:v>334-64-2006</c:v>
                </c:pt>
                <c:pt idx="461">
                  <c:v>356-44-8813</c:v>
                </c:pt>
                <c:pt idx="462">
                  <c:v>701-23-5550</c:v>
                </c:pt>
                <c:pt idx="463">
                  <c:v>460-35-4390</c:v>
                </c:pt>
                <c:pt idx="464">
                  <c:v>643-38-7867</c:v>
                </c:pt>
                <c:pt idx="465">
                  <c:v>583-41-4548</c:v>
                </c:pt>
                <c:pt idx="466">
                  <c:v>892-05-6689</c:v>
                </c:pt>
                <c:pt idx="467">
                  <c:v>220-28-1851</c:v>
                </c:pt>
                <c:pt idx="468">
                  <c:v>602-80-9671</c:v>
                </c:pt>
                <c:pt idx="469">
                  <c:v>620-02-2046</c:v>
                </c:pt>
                <c:pt idx="470">
                  <c:v>148-82-2527</c:v>
                </c:pt>
                <c:pt idx="471">
                  <c:v>556-72-8512</c:v>
                </c:pt>
                <c:pt idx="472">
                  <c:v>236-86-3015</c:v>
                </c:pt>
                <c:pt idx="473">
                  <c:v>760-54-1821</c:v>
                </c:pt>
                <c:pt idx="474">
                  <c:v>746-54-5508</c:v>
                </c:pt>
                <c:pt idx="475">
                  <c:v>779-06-0012</c:v>
                </c:pt>
                <c:pt idx="476">
                  <c:v>593-95-4461</c:v>
                </c:pt>
                <c:pt idx="477">
                  <c:v>523-38-0215</c:v>
                </c:pt>
                <c:pt idx="478">
                  <c:v>633-91-1052</c:v>
                </c:pt>
                <c:pt idx="479">
                  <c:v>808-65-0703</c:v>
                </c:pt>
                <c:pt idx="480">
                  <c:v>729-09-9681</c:v>
                </c:pt>
                <c:pt idx="481">
                  <c:v>290-68-2984</c:v>
                </c:pt>
                <c:pt idx="482">
                  <c:v>802-43-8934</c:v>
                </c:pt>
                <c:pt idx="483">
                  <c:v>394-43-4238</c:v>
                </c:pt>
                <c:pt idx="484">
                  <c:v>856-22-8149</c:v>
                </c:pt>
                <c:pt idx="485">
                  <c:v>641-43-2399</c:v>
                </c:pt>
                <c:pt idx="486">
                  <c:v>400-60-7251</c:v>
                </c:pt>
                <c:pt idx="487">
                  <c:v>378-24-2715</c:v>
                </c:pt>
                <c:pt idx="488">
                  <c:v>106-35-6779</c:v>
                </c:pt>
                <c:pt idx="489">
                  <c:v>242-55-6721</c:v>
                </c:pt>
                <c:pt idx="490">
                  <c:v>554-53-8700</c:v>
                </c:pt>
                <c:pt idx="491">
                  <c:v>280-35-5823</c:v>
                </c:pt>
                <c:pt idx="492">
                  <c:v>273-16-6619</c:v>
                </c:pt>
                <c:pt idx="493">
                  <c:v>319-50-3348</c:v>
                </c:pt>
                <c:pt idx="494">
                  <c:v>825-94-5922</c:v>
                </c:pt>
                <c:pt idx="495">
                  <c:v>321-49-7382</c:v>
                </c:pt>
                <c:pt idx="496">
                  <c:v>722-13-2115</c:v>
                </c:pt>
                <c:pt idx="497">
                  <c:v>840-76-5966</c:v>
                </c:pt>
                <c:pt idx="498">
                  <c:v>862-29-5914</c:v>
                </c:pt>
                <c:pt idx="499">
                  <c:v>860-73-6466</c:v>
                </c:pt>
                <c:pt idx="500">
                  <c:v>233-67-5758</c:v>
                </c:pt>
                <c:pt idx="501">
                  <c:v>343-75-9322</c:v>
                </c:pt>
                <c:pt idx="502">
                  <c:v>569-76-2760</c:v>
                </c:pt>
                <c:pt idx="503">
                  <c:v>784-21-9238</c:v>
                </c:pt>
                <c:pt idx="504">
                  <c:v>751-15-6198</c:v>
                </c:pt>
                <c:pt idx="505">
                  <c:v>102-06-2002</c:v>
                </c:pt>
                <c:pt idx="506">
                  <c:v>875-31-8302</c:v>
                </c:pt>
                <c:pt idx="507">
                  <c:v>388-76-2555</c:v>
                </c:pt>
                <c:pt idx="508">
                  <c:v>373-14-0504</c:v>
                </c:pt>
                <c:pt idx="509">
                  <c:v>445-30-9252</c:v>
                </c:pt>
                <c:pt idx="510">
                  <c:v>182-52-7000</c:v>
                </c:pt>
                <c:pt idx="511">
                  <c:v>173-57-2300</c:v>
                </c:pt>
                <c:pt idx="512">
                  <c:v>767-97-4650</c:v>
                </c:pt>
                <c:pt idx="513">
                  <c:v>510-79-0415</c:v>
                </c:pt>
                <c:pt idx="514">
                  <c:v>320-85-2052</c:v>
                </c:pt>
                <c:pt idx="515">
                  <c:v>679-22-6530</c:v>
                </c:pt>
                <c:pt idx="516">
                  <c:v>842-29-4695</c:v>
                </c:pt>
                <c:pt idx="517">
                  <c:v>322-02-2271</c:v>
                </c:pt>
                <c:pt idx="518">
                  <c:v>816-72-8853</c:v>
                </c:pt>
                <c:pt idx="519">
                  <c:v>859-71-0933</c:v>
                </c:pt>
                <c:pt idx="520">
                  <c:v>816-57-2053</c:v>
                </c:pt>
                <c:pt idx="521">
                  <c:v>284-54-4231</c:v>
                </c:pt>
                <c:pt idx="522">
                  <c:v>560-49-6611</c:v>
                </c:pt>
                <c:pt idx="523">
                  <c:v>173-50-1108</c:v>
                </c:pt>
                <c:pt idx="524">
                  <c:v>387-49-4215</c:v>
                </c:pt>
                <c:pt idx="525">
                  <c:v>511-54-3087</c:v>
                </c:pt>
                <c:pt idx="526">
                  <c:v>277-63-2961</c:v>
                </c:pt>
                <c:pt idx="527">
                  <c:v>401-18-8016</c:v>
                </c:pt>
                <c:pt idx="528">
                  <c:v>449-27-2918</c:v>
                </c:pt>
                <c:pt idx="529">
                  <c:v>301-11-9629</c:v>
                </c:pt>
                <c:pt idx="530">
                  <c:v>696-90-2548</c:v>
                </c:pt>
                <c:pt idx="531">
                  <c:v>569-71-4390</c:v>
                </c:pt>
                <c:pt idx="532">
                  <c:v>525-88-7307</c:v>
                </c:pt>
                <c:pt idx="533">
                  <c:v>613-59-9758</c:v>
                </c:pt>
                <c:pt idx="534">
                  <c:v>578-80-7669</c:v>
                </c:pt>
                <c:pt idx="535">
                  <c:v>150-89-8043</c:v>
                </c:pt>
                <c:pt idx="536">
                  <c:v>835-16-0096</c:v>
                </c:pt>
                <c:pt idx="537">
                  <c:v>490-29-1201</c:v>
                </c:pt>
                <c:pt idx="538">
                  <c:v>154-74-7179</c:v>
                </c:pt>
                <c:pt idx="539">
                  <c:v>883-17-4236</c:v>
                </c:pt>
                <c:pt idx="540">
                  <c:v>560-30-5617</c:v>
                </c:pt>
                <c:pt idx="541">
                  <c:v>656-16-1063</c:v>
                </c:pt>
                <c:pt idx="542">
                  <c:v>606-80-4905</c:v>
                </c:pt>
                <c:pt idx="543">
                  <c:v>586-25-0848</c:v>
                </c:pt>
                <c:pt idx="544">
                  <c:v>851-28-6367</c:v>
                </c:pt>
                <c:pt idx="545">
                  <c:v>423-80-0988</c:v>
                </c:pt>
                <c:pt idx="546">
                  <c:v>275-28-0149</c:v>
                </c:pt>
                <c:pt idx="547">
                  <c:v>695-51-0018</c:v>
                </c:pt>
                <c:pt idx="548">
                  <c:v>479-26-8945</c:v>
                </c:pt>
                <c:pt idx="549">
                  <c:v>873-51-0671</c:v>
                </c:pt>
                <c:pt idx="550">
                  <c:v>504-35-8843</c:v>
                </c:pt>
                <c:pt idx="551">
                  <c:v>199-75-8169</c:v>
                </c:pt>
                <c:pt idx="552">
                  <c:v>285-68-5083</c:v>
                </c:pt>
                <c:pt idx="553">
                  <c:v>232-16-2483</c:v>
                </c:pt>
                <c:pt idx="554">
                  <c:v>727-02-1313</c:v>
                </c:pt>
                <c:pt idx="555">
                  <c:v>151-33-7434</c:v>
                </c:pt>
                <c:pt idx="556">
                  <c:v>794-42-3736</c:v>
                </c:pt>
                <c:pt idx="557">
                  <c:v>784-08-0310</c:v>
                </c:pt>
                <c:pt idx="558">
                  <c:v>313-66-9943</c:v>
                </c:pt>
                <c:pt idx="559">
                  <c:v>865-41-9075</c:v>
                </c:pt>
                <c:pt idx="560">
                  <c:v>325-89-4209</c:v>
                </c:pt>
                <c:pt idx="561">
                  <c:v>631-34-1880</c:v>
                </c:pt>
                <c:pt idx="562">
                  <c:v>549-23-9016</c:v>
                </c:pt>
                <c:pt idx="563">
                  <c:v>120-54-2248</c:v>
                </c:pt>
                <c:pt idx="564">
                  <c:v>200-16-5952</c:v>
                </c:pt>
                <c:pt idx="565">
                  <c:v>471-06-8611</c:v>
                </c:pt>
                <c:pt idx="566">
                  <c:v>585-86-8361</c:v>
                </c:pt>
                <c:pt idx="567">
                  <c:v>390-17-5806</c:v>
                </c:pt>
                <c:pt idx="568">
                  <c:v>451-73-2711</c:v>
                </c:pt>
                <c:pt idx="569">
                  <c:v>238-45-6950</c:v>
                </c:pt>
                <c:pt idx="570">
                  <c:v>434-35-9162</c:v>
                </c:pt>
                <c:pt idx="571">
                  <c:v>162-65-8559</c:v>
                </c:pt>
                <c:pt idx="572">
                  <c:v>176-64-7711</c:v>
                </c:pt>
                <c:pt idx="573">
                  <c:v>364-33-8584</c:v>
                </c:pt>
                <c:pt idx="574">
                  <c:v>436-54-4512</c:v>
                </c:pt>
                <c:pt idx="575">
                  <c:v>349-97-8902</c:v>
                </c:pt>
                <c:pt idx="576">
                  <c:v>390-31-6381</c:v>
                </c:pt>
                <c:pt idx="577">
                  <c:v>592-34-6155</c:v>
                </c:pt>
                <c:pt idx="578">
                  <c:v>355-34-6244</c:v>
                </c:pt>
                <c:pt idx="579">
                  <c:v>239-48-4278</c:v>
                </c:pt>
                <c:pt idx="580">
                  <c:v>841-18-8232</c:v>
                </c:pt>
                <c:pt idx="581">
                  <c:v>236-27-1144</c:v>
                </c:pt>
                <c:pt idx="582">
                  <c:v>746-19-0921</c:v>
                </c:pt>
                <c:pt idx="583">
                  <c:v>320-32-8842</c:v>
                </c:pt>
                <c:pt idx="584">
                  <c:v>729-46-7422</c:v>
                </c:pt>
                <c:pt idx="585">
                  <c:v>450-28-2866</c:v>
                </c:pt>
                <c:pt idx="586">
                  <c:v>549-96-4200</c:v>
                </c:pt>
                <c:pt idx="587">
                  <c:v>574-57-9721</c:v>
                </c:pt>
                <c:pt idx="588">
                  <c:v>650-98-6268</c:v>
                </c:pt>
                <c:pt idx="589">
                  <c:v>266-76-6436</c:v>
                </c:pt>
                <c:pt idx="590">
                  <c:v>732-67-5346</c:v>
                </c:pt>
                <c:pt idx="591">
                  <c:v>596-42-3999</c:v>
                </c:pt>
                <c:pt idx="592">
                  <c:v>442-48-3607</c:v>
                </c:pt>
                <c:pt idx="593">
                  <c:v>634-97-8956</c:v>
                </c:pt>
                <c:pt idx="594">
                  <c:v>428-83-5800</c:v>
                </c:pt>
                <c:pt idx="595">
                  <c:v>870-76-1733</c:v>
                </c:pt>
                <c:pt idx="596">
                  <c:v>735-06-4124</c:v>
                </c:pt>
                <c:pt idx="597">
                  <c:v>316-68-6352</c:v>
                </c:pt>
                <c:pt idx="598">
                  <c:v>213-72-6612</c:v>
                </c:pt>
                <c:pt idx="599">
                  <c:v>895-66-0685</c:v>
                </c:pt>
                <c:pt idx="600">
                  <c:v>764-44-8999</c:v>
                </c:pt>
                <c:pt idx="601">
                  <c:v>605-03-2706</c:v>
                </c:pt>
                <c:pt idx="602">
                  <c:v>503-21-4385</c:v>
                </c:pt>
                <c:pt idx="603">
                  <c:v>333-23-2632</c:v>
                </c:pt>
                <c:pt idx="604">
                  <c:v>545-07-8534</c:v>
                </c:pt>
                <c:pt idx="605">
                  <c:v>595-94-9924</c:v>
                </c:pt>
                <c:pt idx="606">
                  <c:v>214-17-6927</c:v>
                </c:pt>
                <c:pt idx="607">
                  <c:v>488-25-4221</c:v>
                </c:pt>
                <c:pt idx="608">
                  <c:v>642-32-2990</c:v>
                </c:pt>
                <c:pt idx="609">
                  <c:v>101-81-4070</c:v>
                </c:pt>
                <c:pt idx="610">
                  <c:v>176-78-1170</c:v>
                </c:pt>
                <c:pt idx="611">
                  <c:v>528-14-9470</c:v>
                </c:pt>
                <c:pt idx="612">
                  <c:v>565-91-4567</c:v>
                </c:pt>
                <c:pt idx="613">
                  <c:v>559-61-5987</c:v>
                </c:pt>
                <c:pt idx="614">
                  <c:v>359-94-5395</c:v>
                </c:pt>
                <c:pt idx="615">
                  <c:v>790-38-4466</c:v>
                </c:pt>
                <c:pt idx="616">
                  <c:v>510-95-6347</c:v>
                </c:pt>
                <c:pt idx="617">
                  <c:v>516-77-6464</c:v>
                </c:pt>
                <c:pt idx="618">
                  <c:v>587-73-4862</c:v>
                </c:pt>
                <c:pt idx="619">
                  <c:v>268-20-3585</c:v>
                </c:pt>
                <c:pt idx="620">
                  <c:v>190-14-3147</c:v>
                </c:pt>
                <c:pt idx="621">
                  <c:v>470-31-3286</c:v>
                </c:pt>
                <c:pt idx="622">
                  <c:v>227-50-3718</c:v>
                </c:pt>
                <c:pt idx="623">
                  <c:v>207-73-1363</c:v>
                </c:pt>
                <c:pt idx="624">
                  <c:v>343-87-0864</c:v>
                </c:pt>
                <c:pt idx="625">
                  <c:v>287-83-1405</c:v>
                </c:pt>
                <c:pt idx="626">
                  <c:v>883-69-1285</c:v>
                </c:pt>
                <c:pt idx="627">
                  <c:v>133-14-7229</c:v>
                </c:pt>
                <c:pt idx="628">
                  <c:v>593-08-5916</c:v>
                </c:pt>
                <c:pt idx="629">
                  <c:v>256-58-3609</c:v>
                </c:pt>
                <c:pt idx="630">
                  <c:v>568-88-3448</c:v>
                </c:pt>
                <c:pt idx="631">
                  <c:v>676-10-2200</c:v>
                </c:pt>
                <c:pt idx="632">
                  <c:v>296-11-7041</c:v>
                </c:pt>
                <c:pt idx="633">
                  <c:v>390-80-5128</c:v>
                </c:pt>
                <c:pt idx="634">
                  <c:v>848-07-1692</c:v>
                </c:pt>
                <c:pt idx="635">
                  <c:v>186-09-3669</c:v>
                </c:pt>
                <c:pt idx="636">
                  <c:v>137-74-8729</c:v>
                </c:pt>
                <c:pt idx="637">
                  <c:v>115-38-7388</c:v>
                </c:pt>
                <c:pt idx="638">
                  <c:v>885-56-0389</c:v>
                </c:pt>
                <c:pt idx="639">
                  <c:v>584-66-4073</c:v>
                </c:pt>
                <c:pt idx="640">
                  <c:v>268-03-6164</c:v>
                </c:pt>
                <c:pt idx="641">
                  <c:v>132-23-6451</c:v>
                </c:pt>
                <c:pt idx="642">
                  <c:v>843-73-4724</c:v>
                </c:pt>
                <c:pt idx="643">
                  <c:v>896-34-0956</c:v>
                </c:pt>
                <c:pt idx="644">
                  <c:v>885-17-6250</c:v>
                </c:pt>
                <c:pt idx="645">
                  <c:v>400-45-1220</c:v>
                </c:pt>
                <c:pt idx="646">
                  <c:v>807-34-3742</c:v>
                </c:pt>
                <c:pt idx="647">
                  <c:v>760-53-9233</c:v>
                </c:pt>
                <c:pt idx="648">
                  <c:v>372-94-8041</c:v>
                </c:pt>
                <c:pt idx="649">
                  <c:v>605-83-1050</c:v>
                </c:pt>
                <c:pt idx="650">
                  <c:v>651-96-5970</c:v>
                </c:pt>
                <c:pt idx="651">
                  <c:v>307-04-2070</c:v>
                </c:pt>
                <c:pt idx="652">
                  <c:v>622-20-1945</c:v>
                </c:pt>
                <c:pt idx="653">
                  <c:v>423-64-4619</c:v>
                </c:pt>
                <c:pt idx="654">
                  <c:v>210-30-7976</c:v>
                </c:pt>
                <c:pt idx="655">
                  <c:v>756-49-0168</c:v>
                </c:pt>
                <c:pt idx="656">
                  <c:v>247-11-2470</c:v>
                </c:pt>
                <c:pt idx="657">
                  <c:v>573-10-3877</c:v>
                </c:pt>
                <c:pt idx="658">
                  <c:v>687-15-1097</c:v>
                </c:pt>
                <c:pt idx="659">
                  <c:v>821-14-9046</c:v>
                </c:pt>
                <c:pt idx="660">
                  <c:v>788-21-5741</c:v>
                </c:pt>
                <c:pt idx="661">
                  <c:v>760-27-5490</c:v>
                </c:pt>
                <c:pt idx="662">
                  <c:v>448-81-5016</c:v>
                </c:pt>
                <c:pt idx="663">
                  <c:v>351-62-0822</c:v>
                </c:pt>
                <c:pt idx="664">
                  <c:v>105-10-6182</c:v>
                </c:pt>
                <c:pt idx="665">
                  <c:v>211-30-9270</c:v>
                </c:pt>
                <c:pt idx="666">
                  <c:v>848-24-9445</c:v>
                </c:pt>
                <c:pt idx="667">
                  <c:v>512-91-0811</c:v>
                </c:pt>
                <c:pt idx="668">
                  <c:v>756-01-7507</c:v>
                </c:pt>
                <c:pt idx="669">
                  <c:v>491-38-3499</c:v>
                </c:pt>
                <c:pt idx="670">
                  <c:v>382-03-4532</c:v>
                </c:pt>
                <c:pt idx="671">
                  <c:v>838-78-4295</c:v>
                </c:pt>
                <c:pt idx="672">
                  <c:v>574-31-8277</c:v>
                </c:pt>
                <c:pt idx="673">
                  <c:v>617-15-4209</c:v>
                </c:pt>
                <c:pt idx="674">
                  <c:v>308-39-1707</c:v>
                </c:pt>
                <c:pt idx="675">
                  <c:v>598-06-7312</c:v>
                </c:pt>
                <c:pt idx="676">
                  <c:v>665-32-9167</c:v>
                </c:pt>
                <c:pt idx="677">
                  <c:v>652-49-6720</c:v>
                </c:pt>
                <c:pt idx="678">
                  <c:v>318-12-0304</c:v>
                </c:pt>
                <c:pt idx="679">
                  <c:v>745-74-0715</c:v>
                </c:pt>
                <c:pt idx="680">
                  <c:v>156-20-0370</c:v>
                </c:pt>
                <c:pt idx="681">
                  <c:v>881-41-7302</c:v>
                </c:pt>
                <c:pt idx="682">
                  <c:v>172-42-8274</c:v>
                </c:pt>
                <c:pt idx="683">
                  <c:v>359-90-3665</c:v>
                </c:pt>
                <c:pt idx="684">
                  <c:v>324-92-3863</c:v>
                </c:pt>
                <c:pt idx="685">
                  <c:v>226-34-0034</c:v>
                </c:pt>
                <c:pt idx="686">
                  <c:v>198-66-9832</c:v>
                </c:pt>
                <c:pt idx="687">
                  <c:v>636-98-3364</c:v>
                </c:pt>
                <c:pt idx="688">
                  <c:v>715-20-1673</c:v>
                </c:pt>
                <c:pt idx="689">
                  <c:v>761-49-0439</c:v>
                </c:pt>
                <c:pt idx="690">
                  <c:v>339-12-4827</c:v>
                </c:pt>
                <c:pt idx="691">
                  <c:v>339-38-9982</c:v>
                </c:pt>
                <c:pt idx="692">
                  <c:v>608-05-3804</c:v>
                </c:pt>
                <c:pt idx="693">
                  <c:v>413-20-6708</c:v>
                </c:pt>
                <c:pt idx="694">
                  <c:v>585-90-0249</c:v>
                </c:pt>
                <c:pt idx="695">
                  <c:v>573-98-8548</c:v>
                </c:pt>
                <c:pt idx="696">
                  <c:v>291-59-1384</c:v>
                </c:pt>
                <c:pt idx="697">
                  <c:v>237-44-6163</c:v>
                </c:pt>
                <c:pt idx="698">
                  <c:v>686-41-0932</c:v>
                </c:pt>
                <c:pt idx="699">
                  <c:v>674-56-6360</c:v>
                </c:pt>
                <c:pt idx="700">
                  <c:v>702-72-0487</c:v>
                </c:pt>
                <c:pt idx="701">
                  <c:v>482-17-1179</c:v>
                </c:pt>
                <c:pt idx="702">
                  <c:v>528-87-5606</c:v>
                </c:pt>
                <c:pt idx="703">
                  <c:v>453-12-7053</c:v>
                </c:pt>
                <c:pt idx="704">
                  <c:v>192-98-7397</c:v>
                </c:pt>
                <c:pt idx="705">
                  <c:v>837-55-7229</c:v>
                </c:pt>
                <c:pt idx="706">
                  <c:v>286-75-7818</c:v>
                </c:pt>
                <c:pt idx="707">
                  <c:v>250-81-7186</c:v>
                </c:pt>
                <c:pt idx="708">
                  <c:v>489-64-4354</c:v>
                </c:pt>
                <c:pt idx="709">
                  <c:v>169-52-4504</c:v>
                </c:pt>
                <c:pt idx="710">
                  <c:v>372-26-1506</c:v>
                </c:pt>
                <c:pt idx="711">
                  <c:v>273-84-2164</c:v>
                </c:pt>
                <c:pt idx="712">
                  <c:v>794-32-2436</c:v>
                </c:pt>
                <c:pt idx="713">
                  <c:v>318-81-2368</c:v>
                </c:pt>
                <c:pt idx="714">
                  <c:v>421-95-9805</c:v>
                </c:pt>
                <c:pt idx="715">
                  <c:v>219-61-4139</c:v>
                </c:pt>
                <c:pt idx="716">
                  <c:v>134-75-2619</c:v>
                </c:pt>
                <c:pt idx="717">
                  <c:v>261-12-8671</c:v>
                </c:pt>
                <c:pt idx="718">
                  <c:v>399-69-4630</c:v>
                </c:pt>
                <c:pt idx="719">
                  <c:v>243-47-2663</c:v>
                </c:pt>
                <c:pt idx="720">
                  <c:v>734-91-1155</c:v>
                </c:pt>
                <c:pt idx="721">
                  <c:v>556-97-7101</c:v>
                </c:pt>
                <c:pt idx="722">
                  <c:v>575-67-1508</c:v>
                </c:pt>
                <c:pt idx="723">
                  <c:v>181-94-6432</c:v>
                </c:pt>
                <c:pt idx="724">
                  <c:v>233-34-0817</c:v>
                </c:pt>
                <c:pt idx="725">
                  <c:v>187-83-5490</c:v>
                </c:pt>
                <c:pt idx="726">
                  <c:v>744-09-5786</c:v>
                </c:pt>
                <c:pt idx="727">
                  <c:v>459-50-7686</c:v>
                </c:pt>
                <c:pt idx="728">
                  <c:v>563-36-9814</c:v>
                </c:pt>
                <c:pt idx="729">
                  <c:v>821-07-3596</c:v>
                </c:pt>
                <c:pt idx="730">
                  <c:v>110-48-7033</c:v>
                </c:pt>
                <c:pt idx="731">
                  <c:v>462-78-5240</c:v>
                </c:pt>
                <c:pt idx="732">
                  <c:v>604-70-6476</c:v>
                </c:pt>
                <c:pt idx="733">
                  <c:v>182-69-8360</c:v>
                </c:pt>
                <c:pt idx="734">
                  <c:v>478-06-7835</c:v>
                </c:pt>
                <c:pt idx="735">
                  <c:v>453-63-6187</c:v>
                </c:pt>
                <c:pt idx="736">
                  <c:v>320-49-6392</c:v>
                </c:pt>
                <c:pt idx="737">
                  <c:v>441-94-7118</c:v>
                </c:pt>
                <c:pt idx="738">
                  <c:v>279-62-1445</c:v>
                </c:pt>
                <c:pt idx="739">
                  <c:v>573-58-9734</c:v>
                </c:pt>
                <c:pt idx="740">
                  <c:v>556-86-3144</c:v>
                </c:pt>
                <c:pt idx="741">
                  <c:v>378-07-7001</c:v>
                </c:pt>
                <c:pt idx="742">
                  <c:v>633-09-3463</c:v>
                </c:pt>
                <c:pt idx="743">
                  <c:v>527-09-6272</c:v>
                </c:pt>
                <c:pt idx="744">
                  <c:v>340-66-0321</c:v>
                </c:pt>
                <c:pt idx="745">
                  <c:v>512-98-1403</c:v>
                </c:pt>
                <c:pt idx="746">
                  <c:v>396-90-2219</c:v>
                </c:pt>
                <c:pt idx="747">
                  <c:v>727-75-6477</c:v>
                </c:pt>
                <c:pt idx="748">
                  <c:v>659-65-8956</c:v>
                </c:pt>
                <c:pt idx="749">
                  <c:v>291-32-1427</c:v>
                </c:pt>
                <c:pt idx="750">
                  <c:v>225-98-1496</c:v>
                </c:pt>
                <c:pt idx="751">
                  <c:v>278-97-7759</c:v>
                </c:pt>
                <c:pt idx="752">
                  <c:v>163-56-7055</c:v>
                </c:pt>
                <c:pt idx="753">
                  <c:v>151-16-1484</c:v>
                </c:pt>
                <c:pt idx="754">
                  <c:v>366-93-0948</c:v>
                </c:pt>
                <c:pt idx="755">
                  <c:v>778-71-5554</c:v>
                </c:pt>
                <c:pt idx="756">
                  <c:v>616-24-2851</c:v>
                </c:pt>
                <c:pt idx="757">
                  <c:v>346-84-3103</c:v>
                </c:pt>
                <c:pt idx="758">
                  <c:v>649-29-6775</c:v>
                </c:pt>
                <c:pt idx="759">
                  <c:v>868-52-7573</c:v>
                </c:pt>
                <c:pt idx="760">
                  <c:v>648-94-3045</c:v>
                </c:pt>
                <c:pt idx="761">
                  <c:v>689-05-1884</c:v>
                </c:pt>
                <c:pt idx="762">
                  <c:v>605-72-4132</c:v>
                </c:pt>
                <c:pt idx="763">
                  <c:v>612-36-5536</c:v>
                </c:pt>
                <c:pt idx="764">
                  <c:v>729-06-2010</c:v>
                </c:pt>
                <c:pt idx="765">
                  <c:v>416-13-5917</c:v>
                </c:pt>
                <c:pt idx="766">
                  <c:v>186-79-9562</c:v>
                </c:pt>
                <c:pt idx="767">
                  <c:v>154-87-7367</c:v>
                </c:pt>
                <c:pt idx="768">
                  <c:v>139-32-4183</c:v>
                </c:pt>
                <c:pt idx="769">
                  <c:v>607-65-2441</c:v>
                </c:pt>
                <c:pt idx="770">
                  <c:v>815-11-1168</c:v>
                </c:pt>
                <c:pt idx="771">
                  <c:v>314-23-4520</c:v>
                </c:pt>
                <c:pt idx="772">
                  <c:v>624-01-8356</c:v>
                </c:pt>
                <c:pt idx="773">
                  <c:v>759-98-4285</c:v>
                </c:pt>
                <c:pt idx="774">
                  <c:v>532-59-7201</c:v>
                </c:pt>
                <c:pt idx="775">
                  <c:v>453-33-6436</c:v>
                </c:pt>
                <c:pt idx="776">
                  <c:v>641-62-7288</c:v>
                </c:pt>
                <c:pt idx="777">
                  <c:v>222-42-0244</c:v>
                </c:pt>
                <c:pt idx="778">
                  <c:v>571-94-0759</c:v>
                </c:pt>
                <c:pt idx="779">
                  <c:v>160-22-2687</c:v>
                </c:pt>
                <c:pt idx="780">
                  <c:v>785-13-7708</c:v>
                </c:pt>
                <c:pt idx="781">
                  <c:v>699-88-1972</c:v>
                </c:pt>
                <c:pt idx="782">
                  <c:v>237-01-6122</c:v>
                </c:pt>
                <c:pt idx="783">
                  <c:v>725-54-0677</c:v>
                </c:pt>
                <c:pt idx="784">
                  <c:v>450-42-3339</c:v>
                </c:pt>
                <c:pt idx="785">
                  <c:v>677-11-0152</c:v>
                </c:pt>
                <c:pt idx="786">
                  <c:v>433-08-7822</c:v>
                </c:pt>
                <c:pt idx="787">
                  <c:v>286-43-6208</c:v>
                </c:pt>
                <c:pt idx="788">
                  <c:v>303-96-2227</c:v>
                </c:pt>
                <c:pt idx="789">
                  <c:v>148-41-7930</c:v>
                </c:pt>
                <c:pt idx="790">
                  <c:v>552-44-5977</c:v>
                </c:pt>
                <c:pt idx="791">
                  <c:v>430-53-4718</c:v>
                </c:pt>
                <c:pt idx="792">
                  <c:v>699-14-3026</c:v>
                </c:pt>
                <c:pt idx="793">
                  <c:v>253-12-6086</c:v>
                </c:pt>
                <c:pt idx="794">
                  <c:v>336-78-2147</c:v>
                </c:pt>
                <c:pt idx="795">
                  <c:v>272-65-1806</c:v>
                </c:pt>
                <c:pt idx="796">
                  <c:v>602-16-6955</c:v>
                </c:pt>
                <c:pt idx="797">
                  <c:v>399-46-5918</c:v>
                </c:pt>
                <c:pt idx="798">
                  <c:v>782-95-9291</c:v>
                </c:pt>
                <c:pt idx="799">
                  <c:v>704-48-3927</c:v>
                </c:pt>
                <c:pt idx="800">
                  <c:v>668-90-8900</c:v>
                </c:pt>
                <c:pt idx="801">
                  <c:v>663-86-9076</c:v>
                </c:pt>
                <c:pt idx="802">
                  <c:v>861-77-0145</c:v>
                </c:pt>
                <c:pt idx="803">
                  <c:v>262-47-2794</c:v>
                </c:pt>
                <c:pt idx="804">
                  <c:v>234-65-2137</c:v>
                </c:pt>
                <c:pt idx="805">
                  <c:v>305-14-0245</c:v>
                </c:pt>
                <c:pt idx="806">
                  <c:v>394-55-6384</c:v>
                </c:pt>
                <c:pt idx="807">
                  <c:v>105-31-1824</c:v>
                </c:pt>
                <c:pt idx="808">
                  <c:v>721-86-6247</c:v>
                </c:pt>
                <c:pt idx="809">
                  <c:v>376-02-8238</c:v>
                </c:pt>
                <c:pt idx="810">
                  <c:v>829-49-1914</c:v>
                </c:pt>
                <c:pt idx="811">
                  <c:v>423-57-2993</c:v>
                </c:pt>
                <c:pt idx="812">
                  <c:v>393-65-2792</c:v>
                </c:pt>
                <c:pt idx="813">
                  <c:v>400-89-4171</c:v>
                </c:pt>
                <c:pt idx="814">
                  <c:v>326-78-5178</c:v>
                </c:pt>
                <c:pt idx="815">
                  <c:v>638-60-7125</c:v>
                </c:pt>
                <c:pt idx="816">
                  <c:v>228-96-1411</c:v>
                </c:pt>
                <c:pt idx="817">
                  <c:v>731-81-9469</c:v>
                </c:pt>
                <c:pt idx="818">
                  <c:v>575-30-8091</c:v>
                </c:pt>
                <c:pt idx="819">
                  <c:v>241-72-9525</c:v>
                </c:pt>
                <c:pt idx="820">
                  <c:v>136-08-6195</c:v>
                </c:pt>
                <c:pt idx="821">
                  <c:v>802-70-5316</c:v>
                </c:pt>
                <c:pt idx="822">
                  <c:v>849-09-3807</c:v>
                </c:pt>
                <c:pt idx="823">
                  <c:v>549-84-7482</c:v>
                </c:pt>
                <c:pt idx="824">
                  <c:v>590-83-4591</c:v>
                </c:pt>
                <c:pt idx="825">
                  <c:v>219-22-9386</c:v>
                </c:pt>
                <c:pt idx="826">
                  <c:v>672-51-8681</c:v>
                </c:pt>
                <c:pt idx="827">
                  <c:v>430-60-3493</c:v>
                </c:pt>
                <c:pt idx="828">
                  <c:v>817-69-8206</c:v>
                </c:pt>
                <c:pt idx="829">
                  <c:v>408-26-9866</c:v>
                </c:pt>
                <c:pt idx="830">
                  <c:v>466-61-5506</c:v>
                </c:pt>
                <c:pt idx="831">
                  <c:v>702-83-5291</c:v>
                </c:pt>
                <c:pt idx="832">
                  <c:v>718-57-9773</c:v>
                </c:pt>
                <c:pt idx="833">
                  <c:v>730-50-9884</c:v>
                </c:pt>
                <c:pt idx="834">
                  <c:v>850-41-9669</c:v>
                </c:pt>
                <c:pt idx="835">
                  <c:v>232-11-3025</c:v>
                </c:pt>
                <c:pt idx="836">
                  <c:v>607-76-6216</c:v>
                </c:pt>
                <c:pt idx="837">
                  <c:v>803-17-8013</c:v>
                </c:pt>
                <c:pt idx="838">
                  <c:v>347-34-2234</c:v>
                </c:pt>
                <c:pt idx="839">
                  <c:v>541-48-8554</c:v>
                </c:pt>
                <c:pt idx="840">
                  <c:v>411-77-0180</c:v>
                </c:pt>
                <c:pt idx="841">
                  <c:v>227-07-4446</c:v>
                </c:pt>
                <c:pt idx="842">
                  <c:v>166-19-2553</c:v>
                </c:pt>
                <c:pt idx="843">
                  <c:v>640-49-2076</c:v>
                </c:pt>
                <c:pt idx="844">
                  <c:v>125-45-2293</c:v>
                </c:pt>
                <c:pt idx="845">
                  <c:v>149-71-6266</c:v>
                </c:pt>
                <c:pt idx="846">
                  <c:v>122-61-9553</c:v>
                </c:pt>
                <c:pt idx="847">
                  <c:v>338-65-2210</c:v>
                </c:pt>
                <c:pt idx="848">
                  <c:v>299-46-1805</c:v>
                </c:pt>
                <c:pt idx="849">
                  <c:v>373-73-7910</c:v>
                </c:pt>
                <c:pt idx="850">
                  <c:v>827-77-7633</c:v>
                </c:pt>
                <c:pt idx="851">
                  <c:v>189-55-2313</c:v>
                </c:pt>
                <c:pt idx="852">
                  <c:v>759-29-9521</c:v>
                </c:pt>
                <c:pt idx="853">
                  <c:v>474-33-8305</c:v>
                </c:pt>
                <c:pt idx="854">
                  <c:v>533-33-5337</c:v>
                </c:pt>
                <c:pt idx="855">
                  <c:v>325-90-8763</c:v>
                </c:pt>
                <c:pt idx="856">
                  <c:v>725-96-3778</c:v>
                </c:pt>
                <c:pt idx="857">
                  <c:v>189-52-0236</c:v>
                </c:pt>
                <c:pt idx="858">
                  <c:v>410-67-1709</c:v>
                </c:pt>
                <c:pt idx="859">
                  <c:v>652-43-6591</c:v>
                </c:pt>
                <c:pt idx="860">
                  <c:v>155-45-3814</c:v>
                </c:pt>
                <c:pt idx="861">
                  <c:v>746-04-1077</c:v>
                </c:pt>
                <c:pt idx="862">
                  <c:v>457-13-1708</c:v>
                </c:pt>
                <c:pt idx="863">
                  <c:v>325-77-6186</c:v>
                </c:pt>
                <c:pt idx="864">
                  <c:v>384-59-6655</c:v>
                </c:pt>
                <c:pt idx="865">
                  <c:v>868-06-0466</c:v>
                </c:pt>
                <c:pt idx="866">
                  <c:v>138-17-5109</c:v>
                </c:pt>
                <c:pt idx="867">
                  <c:v>183-21-3799</c:v>
                </c:pt>
                <c:pt idx="868">
                  <c:v>438-23-1242</c:v>
                </c:pt>
                <c:pt idx="869">
                  <c:v>857-16-3520</c:v>
                </c:pt>
                <c:pt idx="870">
                  <c:v>735-32-9839</c:v>
                </c:pt>
                <c:pt idx="871">
                  <c:v>137-63-5492</c:v>
                </c:pt>
                <c:pt idx="872">
                  <c:v>197-77-7132</c:v>
                </c:pt>
                <c:pt idx="873">
                  <c:v>626-43-7888</c:v>
                </c:pt>
                <c:pt idx="874">
                  <c:v>243-55-8457</c:v>
                </c:pt>
                <c:pt idx="875">
                  <c:v>525-09-8450</c:v>
                </c:pt>
                <c:pt idx="876">
                  <c:v>347-72-6115</c:v>
                </c:pt>
                <c:pt idx="877">
                  <c:v>457-94-0464</c:v>
                </c:pt>
                <c:pt idx="878">
                  <c:v>588-47-8641</c:v>
                </c:pt>
                <c:pt idx="879">
                  <c:v>880-46-5796</c:v>
                </c:pt>
                <c:pt idx="880">
                  <c:v>404-91-5964</c:v>
                </c:pt>
                <c:pt idx="881">
                  <c:v>886-77-9084</c:v>
                </c:pt>
                <c:pt idx="882">
                  <c:v>201-63-8275</c:v>
                </c:pt>
                <c:pt idx="883">
                  <c:v>263-12-5321</c:v>
                </c:pt>
                <c:pt idx="884">
                  <c:v>831-81-6575</c:v>
                </c:pt>
                <c:pt idx="885">
                  <c:v>538-22-0304</c:v>
                </c:pt>
                <c:pt idx="886">
                  <c:v>767-05-1286</c:v>
                </c:pt>
                <c:pt idx="887">
                  <c:v>416-17-9926</c:v>
                </c:pt>
                <c:pt idx="888">
                  <c:v>852-62-7105</c:v>
                </c:pt>
                <c:pt idx="889">
                  <c:v>660-29-7083</c:v>
                </c:pt>
                <c:pt idx="890">
                  <c:v>845-94-6841</c:v>
                </c:pt>
                <c:pt idx="891">
                  <c:v>315-22-5665</c:v>
                </c:pt>
                <c:pt idx="892">
                  <c:v>866-70-2814</c:v>
                </c:pt>
                <c:pt idx="893">
                  <c:v>448-61-3783</c:v>
                </c:pt>
                <c:pt idx="894">
                  <c:v>884-80-6021</c:v>
                </c:pt>
                <c:pt idx="895">
                  <c:v>305-18-3552</c:v>
                </c:pt>
                <c:pt idx="896">
                  <c:v>379-17-6588</c:v>
                </c:pt>
                <c:pt idx="897">
                  <c:v>287-21-9091</c:v>
                </c:pt>
                <c:pt idx="898">
                  <c:v>632-32-4574</c:v>
                </c:pt>
                <c:pt idx="899">
                  <c:v>339-96-8318</c:v>
                </c:pt>
                <c:pt idx="900">
                  <c:v>241-11-2261</c:v>
                </c:pt>
                <c:pt idx="901">
                  <c:v>651-88-7328</c:v>
                </c:pt>
                <c:pt idx="902">
                  <c:v>842-40-8179</c:v>
                </c:pt>
                <c:pt idx="903">
                  <c:v>114-35-5271</c:v>
                </c:pt>
                <c:pt idx="904">
                  <c:v>582-52-8065</c:v>
                </c:pt>
                <c:pt idx="905">
                  <c:v>431-66-2305</c:v>
                </c:pt>
                <c:pt idx="906">
                  <c:v>627-95-3243</c:v>
                </c:pt>
                <c:pt idx="907">
                  <c:v>451-28-5717</c:v>
                </c:pt>
                <c:pt idx="908">
                  <c:v>670-79-6321</c:v>
                </c:pt>
                <c:pt idx="909">
                  <c:v>435-13-4908</c:v>
                </c:pt>
                <c:pt idx="910">
                  <c:v>742-04-5161</c:v>
                </c:pt>
                <c:pt idx="911">
                  <c:v>648-83-1321</c:v>
                </c:pt>
                <c:pt idx="912">
                  <c:v>489-82-1237</c:v>
                </c:pt>
                <c:pt idx="913">
                  <c:v>786-94-2700</c:v>
                </c:pt>
                <c:pt idx="914">
                  <c:v>751-41-9720</c:v>
                </c:pt>
                <c:pt idx="915">
                  <c:v>640-48-5028</c:v>
                </c:pt>
                <c:pt idx="916">
                  <c:v>372-62-5264</c:v>
                </c:pt>
                <c:pt idx="917">
                  <c:v>452-04-8808</c:v>
                </c:pt>
                <c:pt idx="918">
                  <c:v>189-40-5216</c:v>
                </c:pt>
                <c:pt idx="919">
                  <c:v>267-62-7380</c:v>
                </c:pt>
                <c:pt idx="920">
                  <c:v>750-67-8428</c:v>
                </c:pt>
                <c:pt idx="921">
                  <c:v>123-19-1176</c:v>
                </c:pt>
                <c:pt idx="922">
                  <c:v>829-34-3910</c:v>
                </c:pt>
                <c:pt idx="923">
                  <c:v>641-51-2661</c:v>
                </c:pt>
                <c:pt idx="924">
                  <c:v>131-15-8856</c:v>
                </c:pt>
                <c:pt idx="925">
                  <c:v>616-87-0016</c:v>
                </c:pt>
                <c:pt idx="926">
                  <c:v>656-95-9349</c:v>
                </c:pt>
                <c:pt idx="927">
                  <c:v>878-30-2331</c:v>
                </c:pt>
                <c:pt idx="928">
                  <c:v>370-41-7321</c:v>
                </c:pt>
                <c:pt idx="929">
                  <c:v>635-40-6220</c:v>
                </c:pt>
                <c:pt idx="930">
                  <c:v>271-88-8734</c:v>
                </c:pt>
                <c:pt idx="931">
                  <c:v>870-72-4431</c:v>
                </c:pt>
                <c:pt idx="932">
                  <c:v>386-27-7606</c:v>
                </c:pt>
                <c:pt idx="933">
                  <c:v>587-03-7455</c:v>
                </c:pt>
                <c:pt idx="934">
                  <c:v>152-08-9985</c:v>
                </c:pt>
                <c:pt idx="935">
                  <c:v>828-46-6863</c:v>
                </c:pt>
                <c:pt idx="936">
                  <c:v>443-59-0061</c:v>
                </c:pt>
                <c:pt idx="937">
                  <c:v>394-41-0748</c:v>
                </c:pt>
                <c:pt idx="938">
                  <c:v>277-35-5865</c:v>
                </c:pt>
                <c:pt idx="939">
                  <c:v>667-23-5919</c:v>
                </c:pt>
                <c:pt idx="940">
                  <c:v>361-59-0574</c:v>
                </c:pt>
                <c:pt idx="941">
                  <c:v>766-85-7061</c:v>
                </c:pt>
                <c:pt idx="942">
                  <c:v>373-09-4567</c:v>
                </c:pt>
                <c:pt idx="943">
                  <c:v>483-71-1164</c:v>
                </c:pt>
                <c:pt idx="944">
                  <c:v>280-17-4359</c:v>
                </c:pt>
                <c:pt idx="945">
                  <c:v>860-79-0874</c:v>
                </c:pt>
                <c:pt idx="946">
                  <c:v>135-84-8019</c:v>
                </c:pt>
                <c:pt idx="947">
                  <c:v>898-04-2717</c:v>
                </c:pt>
                <c:pt idx="948">
                  <c:v>733-01-9107</c:v>
                </c:pt>
                <c:pt idx="949">
                  <c:v>394-30-3170</c:v>
                </c:pt>
                <c:pt idx="950">
                  <c:v>743-04-1105</c:v>
                </c:pt>
                <c:pt idx="951">
                  <c:v>805-86-0265</c:v>
                </c:pt>
                <c:pt idx="952">
                  <c:v>751-69-0068</c:v>
                </c:pt>
                <c:pt idx="953">
                  <c:v>537-72-0426</c:v>
                </c:pt>
                <c:pt idx="954">
                  <c:v>698-98-5964</c:v>
                </c:pt>
                <c:pt idx="955">
                  <c:v>866-99-7614</c:v>
                </c:pt>
                <c:pt idx="956">
                  <c:v>836-82-5858</c:v>
                </c:pt>
                <c:pt idx="957">
                  <c:v>283-26-5248</c:v>
                </c:pt>
                <c:pt idx="958">
                  <c:v>406-46-7107</c:v>
                </c:pt>
                <c:pt idx="959">
                  <c:v>358-88-9262</c:v>
                </c:pt>
                <c:pt idx="960">
                  <c:v>817-48-8732</c:v>
                </c:pt>
                <c:pt idx="961">
                  <c:v>827-44-5872</c:v>
                </c:pt>
                <c:pt idx="962">
                  <c:v>534-01-4457</c:v>
                </c:pt>
                <c:pt idx="963">
                  <c:v>862-17-9201</c:v>
                </c:pt>
                <c:pt idx="964">
                  <c:v>862-59-8517</c:v>
                </c:pt>
                <c:pt idx="965">
                  <c:v>541-08-3113</c:v>
                </c:pt>
                <c:pt idx="966">
                  <c:v>887-42-0517</c:v>
                </c:pt>
                <c:pt idx="967">
                  <c:v>549-03-9315</c:v>
                </c:pt>
                <c:pt idx="968">
                  <c:v>418-02-5978</c:v>
                </c:pt>
                <c:pt idx="969">
                  <c:v>593-14-4239</c:v>
                </c:pt>
                <c:pt idx="970">
                  <c:v>234-03-4040</c:v>
                </c:pt>
                <c:pt idx="971">
                  <c:v>130-98-8941</c:v>
                </c:pt>
                <c:pt idx="972">
                  <c:v>157-13-5295</c:v>
                </c:pt>
                <c:pt idx="973">
                  <c:v>687-47-8271</c:v>
                </c:pt>
                <c:pt idx="974">
                  <c:v>746-94-0204</c:v>
                </c:pt>
                <c:pt idx="975">
                  <c:v>308-47-4913</c:v>
                </c:pt>
                <c:pt idx="976">
                  <c:v>710-46-4433</c:v>
                </c:pt>
                <c:pt idx="977">
                  <c:v>477-24-6490</c:v>
                </c:pt>
                <c:pt idx="978">
                  <c:v>667-92-0055</c:v>
                </c:pt>
                <c:pt idx="979">
                  <c:v>174-64-0215</c:v>
                </c:pt>
                <c:pt idx="980">
                  <c:v>268-27-6179</c:v>
                </c:pt>
                <c:pt idx="981">
                  <c:v>744-16-7898</c:v>
                </c:pt>
                <c:pt idx="982">
                  <c:v>743-88-1662</c:v>
                </c:pt>
                <c:pt idx="983">
                  <c:v>645-44-1170</c:v>
                </c:pt>
                <c:pt idx="984">
                  <c:v>227-78-1148</c:v>
                </c:pt>
                <c:pt idx="985">
                  <c:v>678-79-0726</c:v>
                </c:pt>
                <c:pt idx="986">
                  <c:v>189-98-2939</c:v>
                </c:pt>
                <c:pt idx="987">
                  <c:v>554-42-2417</c:v>
                </c:pt>
                <c:pt idx="988">
                  <c:v>873-95-4984</c:v>
                </c:pt>
                <c:pt idx="989">
                  <c:v>731-59-7531</c:v>
                </c:pt>
                <c:pt idx="990">
                  <c:v>263-10-3913</c:v>
                </c:pt>
                <c:pt idx="991">
                  <c:v>796-12-2025</c:v>
                </c:pt>
                <c:pt idx="992">
                  <c:v>109-28-2512</c:v>
                </c:pt>
                <c:pt idx="993">
                  <c:v>149-61-1929</c:v>
                </c:pt>
                <c:pt idx="994">
                  <c:v>210-57-1719</c:v>
                </c:pt>
                <c:pt idx="995">
                  <c:v>574-22-5561</c:v>
                </c:pt>
                <c:pt idx="996">
                  <c:v>871-79-8483</c:v>
                </c:pt>
                <c:pt idx="997">
                  <c:v>628-90-8624</c:v>
                </c:pt>
                <c:pt idx="998">
                  <c:v>188-55-0967</c:v>
                </c:pt>
                <c:pt idx="999">
                  <c:v>196-01-2849</c:v>
                </c:pt>
              </c:strCache>
            </c:strRef>
          </c:xVal>
          <c:yVal>
            <c:numRef>
              <c:f>Sheet1!$C$2:$C$1001</c:f>
              <c:numCache>
                <c:formatCode>General</c:formatCode>
                <c:ptCount val="1000"/>
                <c:pt idx="0">
                  <c:v>185.36699999999999</c:v>
                </c:pt>
                <c:pt idx="1">
                  <c:v>186.22800000000001</c:v>
                </c:pt>
                <c:pt idx="2">
                  <c:v>465.44400000000002</c:v>
                </c:pt>
                <c:pt idx="3">
                  <c:v>397.84500000000003</c:v>
                </c:pt>
                <c:pt idx="4">
                  <c:v>323.14800000000002</c:v>
                </c:pt>
                <c:pt idx="5">
                  <c:v>244.23</c:v>
                </c:pt>
                <c:pt idx="6">
                  <c:v>224.4375</c:v>
                </c:pt>
                <c:pt idx="7">
                  <c:v>226.065</c:v>
                </c:pt>
                <c:pt idx="8">
                  <c:v>397.99200000000002</c:v>
                </c:pt>
                <c:pt idx="9">
                  <c:v>266.64749999999998</c:v>
                </c:pt>
                <c:pt idx="10">
                  <c:v>290.08350000000002</c:v>
                </c:pt>
                <c:pt idx="11">
                  <c:v>374.79750000000001</c:v>
                </c:pt>
                <c:pt idx="12">
                  <c:v>470.988</c:v>
                </c:pt>
                <c:pt idx="13">
                  <c:v>374.40899999999999</c:v>
                </c:pt>
                <c:pt idx="14">
                  <c:v>435.12</c:v>
                </c:pt>
                <c:pt idx="15">
                  <c:v>180.62100000000001</c:v>
                </c:pt>
                <c:pt idx="16">
                  <c:v>338.21550000000002</c:v>
                </c:pt>
                <c:pt idx="17">
                  <c:v>217.25550000000001</c:v>
                </c:pt>
                <c:pt idx="18">
                  <c:v>456.28800000000001</c:v>
                </c:pt>
                <c:pt idx="19">
                  <c:v>235.68299999999999</c:v>
                </c:pt>
                <c:pt idx="20">
                  <c:v>439.21499999999997</c:v>
                </c:pt>
                <c:pt idx="21">
                  <c:v>295.69049999999999</c:v>
                </c:pt>
                <c:pt idx="22">
                  <c:v>410.50799999999998</c:v>
                </c:pt>
                <c:pt idx="23">
                  <c:v>362.81700000000001</c:v>
                </c:pt>
                <c:pt idx="24">
                  <c:v>439.89749999999998</c:v>
                </c:pt>
                <c:pt idx="25">
                  <c:v>390.94650000000001</c:v>
                </c:pt>
                <c:pt idx="26">
                  <c:v>329.19600000000003</c:v>
                </c:pt>
                <c:pt idx="27">
                  <c:v>262.79399999999998</c:v>
                </c:pt>
                <c:pt idx="28">
                  <c:v>356.54849999999999</c:v>
                </c:pt>
                <c:pt idx="29">
                  <c:v>216.4365</c:v>
                </c:pt>
                <c:pt idx="30">
                  <c:v>403.87200000000001</c:v>
                </c:pt>
                <c:pt idx="31">
                  <c:v>193.07400000000001</c:v>
                </c:pt>
                <c:pt idx="32">
                  <c:v>216.846</c:v>
                </c:pt>
                <c:pt idx="33">
                  <c:v>365.08499999999998</c:v>
                </c:pt>
                <c:pt idx="34">
                  <c:v>287.91000000000003</c:v>
                </c:pt>
                <c:pt idx="35">
                  <c:v>190.48050000000001</c:v>
                </c:pt>
                <c:pt idx="36">
                  <c:v>484.89</c:v>
                </c:pt>
                <c:pt idx="37">
                  <c:v>375.36450000000002</c:v>
                </c:pt>
                <c:pt idx="38">
                  <c:v>183.12</c:v>
                </c:pt>
                <c:pt idx="39">
                  <c:v>480.02850000000001</c:v>
                </c:pt>
                <c:pt idx="40">
                  <c:v>208.67699999999999</c:v>
                </c:pt>
                <c:pt idx="41">
                  <c:v>233.1</c:v>
                </c:pt>
                <c:pt idx="42">
                  <c:v>299.565</c:v>
                </c:pt>
                <c:pt idx="43">
                  <c:v>216.6885</c:v>
                </c:pt>
                <c:pt idx="44">
                  <c:v>395.892</c:v>
                </c:pt>
                <c:pt idx="45">
                  <c:v>176.4</c:v>
                </c:pt>
                <c:pt idx="46">
                  <c:v>239.4</c:v>
                </c:pt>
                <c:pt idx="47">
                  <c:v>187.32</c:v>
                </c:pt>
                <c:pt idx="48">
                  <c:v>432.98849999999999</c:v>
                </c:pt>
                <c:pt idx="49">
                  <c:v>404.649</c:v>
                </c:pt>
                <c:pt idx="50">
                  <c:v>374.38799999999998</c:v>
                </c:pt>
                <c:pt idx="51">
                  <c:v>209.559</c:v>
                </c:pt>
                <c:pt idx="52">
                  <c:v>173.208</c:v>
                </c:pt>
                <c:pt idx="53">
                  <c:v>282.57600000000002</c:v>
                </c:pt>
                <c:pt idx="54">
                  <c:v>231.2415</c:v>
                </c:pt>
                <c:pt idx="55">
                  <c:v>300.57299999999998</c:v>
                </c:pt>
                <c:pt idx="56">
                  <c:v>469.77</c:v>
                </c:pt>
                <c:pt idx="57">
                  <c:v>351.60300000000001</c:v>
                </c:pt>
                <c:pt idx="58">
                  <c:v>442.32299999999998</c:v>
                </c:pt>
                <c:pt idx="59">
                  <c:v>212.7825</c:v>
                </c:pt>
                <c:pt idx="60">
                  <c:v>314.53800000000001</c:v>
                </c:pt>
                <c:pt idx="61">
                  <c:v>214.935</c:v>
                </c:pt>
                <c:pt idx="62">
                  <c:v>299.3655</c:v>
                </c:pt>
                <c:pt idx="63">
                  <c:v>293.13900000000001</c:v>
                </c:pt>
                <c:pt idx="64">
                  <c:v>271.27800000000002</c:v>
                </c:pt>
                <c:pt idx="65">
                  <c:v>217.18199999999999</c:v>
                </c:pt>
                <c:pt idx="66">
                  <c:v>326.25599999999997</c:v>
                </c:pt>
                <c:pt idx="67">
                  <c:v>325.37400000000002</c:v>
                </c:pt>
                <c:pt idx="68">
                  <c:v>269.93400000000003</c:v>
                </c:pt>
                <c:pt idx="69">
                  <c:v>294.65100000000001</c:v>
                </c:pt>
                <c:pt idx="70">
                  <c:v>455.1225</c:v>
                </c:pt>
                <c:pt idx="71">
                  <c:v>242.67599999999999</c:v>
                </c:pt>
                <c:pt idx="72">
                  <c:v>345.786</c:v>
                </c:pt>
                <c:pt idx="73">
                  <c:v>288.01499999999999</c:v>
                </c:pt>
                <c:pt idx="74">
                  <c:v>321.77249999999998</c:v>
                </c:pt>
                <c:pt idx="75">
                  <c:v>212.68799999999999</c:v>
                </c:pt>
                <c:pt idx="76">
                  <c:v>205.31700000000001</c:v>
                </c:pt>
                <c:pt idx="77">
                  <c:v>284.91750000000002</c:v>
                </c:pt>
                <c:pt idx="78">
                  <c:v>273.05250000000001</c:v>
                </c:pt>
                <c:pt idx="79">
                  <c:v>369.68400000000003</c:v>
                </c:pt>
                <c:pt idx="80">
                  <c:v>293.202</c:v>
                </c:pt>
                <c:pt idx="81">
                  <c:v>282.49200000000002</c:v>
                </c:pt>
                <c:pt idx="82">
                  <c:v>390.79950000000002</c:v>
                </c:pt>
                <c:pt idx="83">
                  <c:v>353.16750000000002</c:v>
                </c:pt>
                <c:pt idx="84">
                  <c:v>384.72</c:v>
                </c:pt>
                <c:pt idx="85">
                  <c:v>441.58800000000002</c:v>
                </c:pt>
                <c:pt idx="86">
                  <c:v>195.17400000000001</c:v>
                </c:pt>
                <c:pt idx="87">
                  <c:v>359.20499999999998</c:v>
                </c:pt>
                <c:pt idx="88">
                  <c:v>258.678</c:v>
                </c:pt>
                <c:pt idx="89">
                  <c:v>406.875</c:v>
                </c:pt>
                <c:pt idx="90">
                  <c:v>236.88</c:v>
                </c:pt>
                <c:pt idx="91">
                  <c:v>339.36</c:v>
                </c:pt>
                <c:pt idx="92">
                  <c:v>408.73349999999999</c:v>
                </c:pt>
                <c:pt idx="93">
                  <c:v>248.40899999999999</c:v>
                </c:pt>
                <c:pt idx="94">
                  <c:v>411.37950000000001</c:v>
                </c:pt>
                <c:pt idx="95">
                  <c:v>214.74600000000001</c:v>
                </c:pt>
                <c:pt idx="96">
                  <c:v>348.30599999999998</c:v>
                </c:pt>
                <c:pt idx="97">
                  <c:v>310.58999999999997</c:v>
                </c:pt>
                <c:pt idx="98">
                  <c:v>185.09399999999999</c:v>
                </c:pt>
                <c:pt idx="99">
                  <c:v>218.0745</c:v>
                </c:pt>
                <c:pt idx="100">
                  <c:v>383.52300000000002</c:v>
                </c:pt>
                <c:pt idx="101">
                  <c:v>175.0455</c:v>
                </c:pt>
                <c:pt idx="102">
                  <c:v>190.155</c:v>
                </c:pt>
                <c:pt idx="103">
                  <c:v>350.07</c:v>
                </c:pt>
                <c:pt idx="104">
                  <c:v>200.214</c:v>
                </c:pt>
                <c:pt idx="105">
                  <c:v>290.43</c:v>
                </c:pt>
                <c:pt idx="106">
                  <c:v>333.95249999999999</c:v>
                </c:pt>
                <c:pt idx="107">
                  <c:v>319.78800000000001</c:v>
                </c:pt>
                <c:pt idx="108">
                  <c:v>317.226</c:v>
                </c:pt>
                <c:pt idx="109">
                  <c:v>233.226</c:v>
                </c:pt>
                <c:pt idx="110">
                  <c:v>212.73</c:v>
                </c:pt>
                <c:pt idx="111">
                  <c:v>269.53500000000003</c:v>
                </c:pt>
                <c:pt idx="112">
                  <c:v>262.45800000000003</c:v>
                </c:pt>
                <c:pt idx="113">
                  <c:v>217.6335</c:v>
                </c:pt>
                <c:pt idx="114">
                  <c:v>271.95</c:v>
                </c:pt>
                <c:pt idx="115">
                  <c:v>174.3</c:v>
                </c:pt>
                <c:pt idx="116">
                  <c:v>168.21</c:v>
                </c:pt>
                <c:pt idx="117">
                  <c:v>288.20400000000001</c:v>
                </c:pt>
                <c:pt idx="118">
                  <c:v>273.42</c:v>
                </c:pt>
                <c:pt idx="119">
                  <c:v>367.55250000000001</c:v>
                </c:pt>
                <c:pt idx="120">
                  <c:v>357.58800000000002</c:v>
                </c:pt>
                <c:pt idx="121">
                  <c:v>253.26</c:v>
                </c:pt>
                <c:pt idx="122">
                  <c:v>272.66399999999999</c:v>
                </c:pt>
                <c:pt idx="123">
                  <c:v>277.78800000000001</c:v>
                </c:pt>
                <c:pt idx="124">
                  <c:v>291.43799999999999</c:v>
                </c:pt>
                <c:pt idx="125">
                  <c:v>281.16899999999998</c:v>
                </c:pt>
                <c:pt idx="126">
                  <c:v>164.87100000000001</c:v>
                </c:pt>
                <c:pt idx="127">
                  <c:v>164.43</c:v>
                </c:pt>
                <c:pt idx="128">
                  <c:v>309.36149999999998</c:v>
                </c:pt>
                <c:pt idx="129">
                  <c:v>223.07249999999999</c:v>
                </c:pt>
                <c:pt idx="130">
                  <c:v>209.11799999999999</c:v>
                </c:pt>
                <c:pt idx="131">
                  <c:v>261.19799999999998</c:v>
                </c:pt>
                <c:pt idx="132">
                  <c:v>225.792</c:v>
                </c:pt>
                <c:pt idx="133">
                  <c:v>485.03699999999998</c:v>
                </c:pt>
                <c:pt idx="134">
                  <c:v>165.648</c:v>
                </c:pt>
                <c:pt idx="135">
                  <c:v>458.6925</c:v>
                </c:pt>
                <c:pt idx="136">
                  <c:v>174.61500000000001</c:v>
                </c:pt>
                <c:pt idx="137">
                  <c:v>304.92</c:v>
                </c:pt>
                <c:pt idx="138">
                  <c:v>166.63499999999999</c:v>
                </c:pt>
                <c:pt idx="139">
                  <c:v>318.108</c:v>
                </c:pt>
                <c:pt idx="140">
                  <c:v>175.917</c:v>
                </c:pt>
                <c:pt idx="141">
                  <c:v>251.7165</c:v>
                </c:pt>
                <c:pt idx="142">
                  <c:v>360.88499999999999</c:v>
                </c:pt>
                <c:pt idx="143">
                  <c:v>461.32799999999997</c:v>
                </c:pt>
                <c:pt idx="144">
                  <c:v>202.81800000000001</c:v>
                </c:pt>
                <c:pt idx="145">
                  <c:v>235.2105</c:v>
                </c:pt>
                <c:pt idx="146">
                  <c:v>277.137</c:v>
                </c:pt>
                <c:pt idx="147">
                  <c:v>311.18849999999998</c:v>
                </c:pt>
                <c:pt idx="148">
                  <c:v>181.881</c:v>
                </c:pt>
                <c:pt idx="149">
                  <c:v>182.952</c:v>
                </c:pt>
                <c:pt idx="150">
                  <c:v>196.14</c:v>
                </c:pt>
                <c:pt idx="151">
                  <c:v>308.57400000000001</c:v>
                </c:pt>
                <c:pt idx="152">
                  <c:v>314.05500000000001</c:v>
                </c:pt>
                <c:pt idx="153">
                  <c:v>263.97000000000003</c:v>
                </c:pt>
                <c:pt idx="154">
                  <c:v>305.55</c:v>
                </c:pt>
                <c:pt idx="155">
                  <c:v>211.36500000000001</c:v>
                </c:pt>
                <c:pt idx="156">
                  <c:v>194.98500000000001</c:v>
                </c:pt>
                <c:pt idx="157">
                  <c:v>404.54399999999998</c:v>
                </c:pt>
                <c:pt idx="158">
                  <c:v>181.07249999999999</c:v>
                </c:pt>
                <c:pt idx="159">
                  <c:v>440.93700000000001</c:v>
                </c:pt>
                <c:pt idx="160">
                  <c:v>304.983</c:v>
                </c:pt>
                <c:pt idx="161">
                  <c:v>491.08499999999998</c:v>
                </c:pt>
                <c:pt idx="162">
                  <c:v>289.92599999999999</c:v>
                </c:pt>
                <c:pt idx="163">
                  <c:v>176.92500000000001</c:v>
                </c:pt>
                <c:pt idx="164">
                  <c:v>270.2595</c:v>
                </c:pt>
                <c:pt idx="165">
                  <c:v>197.92500000000001</c:v>
                </c:pt>
                <c:pt idx="166">
                  <c:v>178.16399999999999</c:v>
                </c:pt>
                <c:pt idx="167">
                  <c:v>430.71</c:v>
                </c:pt>
                <c:pt idx="168">
                  <c:v>223.58699999999999</c:v>
                </c:pt>
                <c:pt idx="169">
                  <c:v>235.74600000000001</c:v>
                </c:pt>
                <c:pt idx="170">
                  <c:v>423.738</c:v>
                </c:pt>
                <c:pt idx="171">
                  <c:v>317.83499999999998</c:v>
                </c:pt>
                <c:pt idx="172">
                  <c:v>228.12299999999999</c:v>
                </c:pt>
                <c:pt idx="173">
                  <c:v>232.63800000000001</c:v>
                </c:pt>
                <c:pt idx="174">
                  <c:v>446.964</c:v>
                </c:pt>
                <c:pt idx="175">
                  <c:v>216.846</c:v>
                </c:pt>
                <c:pt idx="176">
                  <c:v>284.59199999999998</c:v>
                </c:pt>
                <c:pt idx="177">
                  <c:v>343.41300000000001</c:v>
                </c:pt>
                <c:pt idx="178">
                  <c:v>225.01499999999999</c:v>
                </c:pt>
                <c:pt idx="179">
                  <c:v>250.70849999999999</c:v>
                </c:pt>
                <c:pt idx="180">
                  <c:v>247.59</c:v>
                </c:pt>
                <c:pt idx="181">
                  <c:v>365.904</c:v>
                </c:pt>
                <c:pt idx="182">
                  <c:v>295.40699999999998</c:v>
                </c:pt>
                <c:pt idx="183">
                  <c:v>221.886</c:v>
                </c:pt>
                <c:pt idx="184">
                  <c:v>177.40799999999999</c:v>
                </c:pt>
                <c:pt idx="185">
                  <c:v>457.38</c:v>
                </c:pt>
                <c:pt idx="186">
                  <c:v>450.1035</c:v>
                </c:pt>
                <c:pt idx="187">
                  <c:v>182.42699999999999</c:v>
                </c:pt>
                <c:pt idx="188">
                  <c:v>222.13800000000001</c:v>
                </c:pt>
                <c:pt idx="189">
                  <c:v>408.40800000000002</c:v>
                </c:pt>
                <c:pt idx="190">
                  <c:v>352.67399999999998</c:v>
                </c:pt>
                <c:pt idx="191">
                  <c:v>422.73</c:v>
                </c:pt>
                <c:pt idx="192">
                  <c:v>210.96600000000001</c:v>
                </c:pt>
                <c:pt idx="193">
                  <c:v>348.70499999999998</c:v>
                </c:pt>
                <c:pt idx="194">
                  <c:v>253.68</c:v>
                </c:pt>
                <c:pt idx="195">
                  <c:v>235.87200000000001</c:v>
                </c:pt>
                <c:pt idx="196">
                  <c:v>175.01400000000001</c:v>
                </c:pt>
                <c:pt idx="197">
                  <c:v>297.80099999999999</c:v>
                </c:pt>
                <c:pt idx="198">
                  <c:v>331.12799999999999</c:v>
                </c:pt>
                <c:pt idx="199">
                  <c:v>167.03399999999999</c:v>
                </c:pt>
                <c:pt idx="200">
                  <c:v>401.68799999999999</c:v>
                </c:pt>
                <c:pt idx="201">
                  <c:v>313.74</c:v>
                </c:pt>
                <c:pt idx="202">
                  <c:v>300.21600000000001</c:v>
                </c:pt>
                <c:pt idx="203">
                  <c:v>182.91</c:v>
                </c:pt>
                <c:pt idx="204">
                  <c:v>360.92700000000002</c:v>
                </c:pt>
                <c:pt idx="205">
                  <c:v>279.38400000000001</c:v>
                </c:pt>
                <c:pt idx="206">
                  <c:v>222.012</c:v>
                </c:pt>
                <c:pt idx="207">
                  <c:v>388.29</c:v>
                </c:pt>
                <c:pt idx="208">
                  <c:v>263.97000000000003</c:v>
                </c:pt>
                <c:pt idx="209">
                  <c:v>180.6</c:v>
                </c:pt>
                <c:pt idx="210">
                  <c:v>477.13049999999998</c:v>
                </c:pt>
                <c:pt idx="211">
                  <c:v>207.48</c:v>
                </c:pt>
                <c:pt idx="212">
                  <c:v>477.54</c:v>
                </c:pt>
                <c:pt idx="213">
                  <c:v>206.79750000000001</c:v>
                </c:pt>
                <c:pt idx="214">
                  <c:v>225.2775</c:v>
                </c:pt>
                <c:pt idx="215">
                  <c:v>397.21499999999997</c:v>
                </c:pt>
                <c:pt idx="216">
                  <c:v>259.77</c:v>
                </c:pt>
                <c:pt idx="217">
                  <c:v>198.99600000000001</c:v>
                </c:pt>
                <c:pt idx="218">
                  <c:v>470.988</c:v>
                </c:pt>
                <c:pt idx="219">
                  <c:v>313.572</c:v>
                </c:pt>
                <c:pt idx="220">
                  <c:v>351.09899999999999</c:v>
                </c:pt>
                <c:pt idx="221">
                  <c:v>246.6765</c:v>
                </c:pt>
                <c:pt idx="222">
                  <c:v>461.52749999999997</c:v>
                </c:pt>
                <c:pt idx="223">
                  <c:v>207.858</c:v>
                </c:pt>
                <c:pt idx="224">
                  <c:v>266.02800000000002</c:v>
                </c:pt>
                <c:pt idx="225">
                  <c:v>469.41300000000001</c:v>
                </c:pt>
                <c:pt idx="226">
                  <c:v>356.32799999999997</c:v>
                </c:pt>
                <c:pt idx="227">
                  <c:v>203.93100000000001</c:v>
                </c:pt>
                <c:pt idx="228">
                  <c:v>432.76799999999997</c:v>
                </c:pt>
                <c:pt idx="229">
                  <c:v>195.95099999999999</c:v>
                </c:pt>
                <c:pt idx="230">
                  <c:v>416.178</c:v>
                </c:pt>
                <c:pt idx="231">
                  <c:v>429.16649999999998</c:v>
                </c:pt>
                <c:pt idx="232">
                  <c:v>240.97499999999999</c:v>
                </c:pt>
                <c:pt idx="233">
                  <c:v>214.137</c:v>
                </c:pt>
                <c:pt idx="234">
                  <c:v>167.58</c:v>
                </c:pt>
                <c:pt idx="235">
                  <c:v>203.11199999999999</c:v>
                </c:pt>
                <c:pt idx="236">
                  <c:v>377.58</c:v>
                </c:pt>
                <c:pt idx="237">
                  <c:v>344.4</c:v>
                </c:pt>
                <c:pt idx="238">
                  <c:v>190.596</c:v>
                </c:pt>
                <c:pt idx="239">
                  <c:v>353.09399999999999</c:v>
                </c:pt>
                <c:pt idx="240">
                  <c:v>338.31</c:v>
                </c:pt>
                <c:pt idx="241">
                  <c:v>427.81200000000001</c:v>
                </c:pt>
                <c:pt idx="242">
                  <c:v>250.27799999999999</c:v>
                </c:pt>
                <c:pt idx="243">
                  <c:v>296.94</c:v>
                </c:pt>
                <c:pt idx="244">
                  <c:v>237.42599999999999</c:v>
                </c:pt>
                <c:pt idx="245">
                  <c:v>257.14499999999998</c:v>
                </c:pt>
                <c:pt idx="246">
                  <c:v>470.673</c:v>
                </c:pt>
                <c:pt idx="247">
                  <c:v>343.22399999999999</c:v>
                </c:pt>
                <c:pt idx="248">
                  <c:v>194.124</c:v>
                </c:pt>
                <c:pt idx="249">
                  <c:v>264.75749999999999</c:v>
                </c:pt>
                <c:pt idx="250">
                  <c:v>457.44299999999998</c:v>
                </c:pt>
                <c:pt idx="251">
                  <c:v>181.81800000000001</c:v>
                </c:pt>
                <c:pt idx="252">
                  <c:v>184.08600000000001</c:v>
                </c:pt>
                <c:pt idx="253">
                  <c:v>334.34100000000001</c:v>
                </c:pt>
                <c:pt idx="254">
                  <c:v>352.22250000000003</c:v>
                </c:pt>
                <c:pt idx="255">
                  <c:v>193.011</c:v>
                </c:pt>
                <c:pt idx="256">
                  <c:v>203.17500000000001</c:v>
                </c:pt>
                <c:pt idx="257">
                  <c:v>279.18450000000001</c:v>
                </c:pt>
                <c:pt idx="258">
                  <c:v>441.69299999999998</c:v>
                </c:pt>
                <c:pt idx="259">
                  <c:v>276.94799999999998</c:v>
                </c:pt>
                <c:pt idx="260">
                  <c:v>379.92149999999998</c:v>
                </c:pt>
                <c:pt idx="261">
                  <c:v>191.24700000000001</c:v>
                </c:pt>
                <c:pt idx="262">
                  <c:v>461.286</c:v>
                </c:pt>
                <c:pt idx="263">
                  <c:v>255.15</c:v>
                </c:pt>
                <c:pt idx="264">
                  <c:v>479.90249999999997</c:v>
                </c:pt>
                <c:pt idx="265">
                  <c:v>208.089</c:v>
                </c:pt>
                <c:pt idx="266">
                  <c:v>195.678</c:v>
                </c:pt>
                <c:pt idx="267">
                  <c:v>392.64749999999998</c:v>
                </c:pt>
                <c:pt idx="268">
                  <c:v>328.755</c:v>
                </c:pt>
                <c:pt idx="269">
                  <c:v>270.58499999999998</c:v>
                </c:pt>
                <c:pt idx="270">
                  <c:v>435.45600000000002</c:v>
                </c:pt>
                <c:pt idx="271">
                  <c:v>335.01299999999998</c:v>
                </c:pt>
                <c:pt idx="272">
                  <c:v>214.99799999999999</c:v>
                </c:pt>
                <c:pt idx="273">
                  <c:v>252.042</c:v>
                </c:pt>
                <c:pt idx="274">
                  <c:v>272.58</c:v>
                </c:pt>
                <c:pt idx="275">
                  <c:v>493.79399999999998</c:v>
                </c:pt>
                <c:pt idx="276">
                  <c:v>204.69749999999999</c:v>
                </c:pt>
                <c:pt idx="277">
                  <c:v>423.15</c:v>
                </c:pt>
                <c:pt idx="278">
                  <c:v>256.77749999999997</c:v>
                </c:pt>
                <c:pt idx="279">
                  <c:v>276.94799999999998</c:v>
                </c:pt>
                <c:pt idx="280">
                  <c:v>280.03500000000003</c:v>
                </c:pt>
                <c:pt idx="281">
                  <c:v>253.00800000000001</c:v>
                </c:pt>
                <c:pt idx="282">
                  <c:v>326.42399999999998</c:v>
                </c:pt>
                <c:pt idx="283">
                  <c:v>256.41000000000003</c:v>
                </c:pt>
                <c:pt idx="284">
                  <c:v>441.75599999999997</c:v>
                </c:pt>
                <c:pt idx="285">
                  <c:v>451.02749999999997</c:v>
                </c:pt>
                <c:pt idx="286">
                  <c:v>471.03</c:v>
                </c:pt>
                <c:pt idx="287">
                  <c:v>229.11</c:v>
                </c:pt>
                <c:pt idx="288">
                  <c:v>335.89499999999998</c:v>
                </c:pt>
                <c:pt idx="289">
                  <c:v>285.70499999999998</c:v>
                </c:pt>
                <c:pt idx="290">
                  <c:v>298.11599999999999</c:v>
                </c:pt>
                <c:pt idx="291">
                  <c:v>247.87350000000001</c:v>
                </c:pt>
                <c:pt idx="292">
                  <c:v>391.41899999999998</c:v>
                </c:pt>
                <c:pt idx="293">
                  <c:v>419.83199999999999</c:v>
                </c:pt>
                <c:pt idx="294">
                  <c:v>451.36349999999999</c:v>
                </c:pt>
                <c:pt idx="295">
                  <c:v>241.458</c:v>
                </c:pt>
                <c:pt idx="296">
                  <c:v>171.72749999999999</c:v>
                </c:pt>
                <c:pt idx="297">
                  <c:v>333.20699999999999</c:v>
                </c:pt>
                <c:pt idx="298">
                  <c:v>175.14</c:v>
                </c:pt>
                <c:pt idx="299">
                  <c:v>203.553</c:v>
                </c:pt>
                <c:pt idx="300">
                  <c:v>373.17</c:v>
                </c:pt>
                <c:pt idx="301">
                  <c:v>169.3125</c:v>
                </c:pt>
                <c:pt idx="302">
                  <c:v>254.01599999999999</c:v>
                </c:pt>
                <c:pt idx="303">
                  <c:v>217.6335</c:v>
                </c:pt>
                <c:pt idx="304">
                  <c:v>183.036</c:v>
                </c:pt>
                <c:pt idx="305">
                  <c:v>218.01150000000001</c:v>
                </c:pt>
                <c:pt idx="306">
                  <c:v>297.108</c:v>
                </c:pt>
                <c:pt idx="307">
                  <c:v>341.09249999999997</c:v>
                </c:pt>
                <c:pt idx="308">
                  <c:v>437.32499999999999</c:v>
                </c:pt>
                <c:pt idx="309">
                  <c:v>478.233</c:v>
                </c:pt>
                <c:pt idx="310">
                  <c:v>192.84299999999999</c:v>
                </c:pt>
                <c:pt idx="311">
                  <c:v>195.59399999999999</c:v>
                </c:pt>
                <c:pt idx="312">
                  <c:v>401.26799999999997</c:v>
                </c:pt>
                <c:pt idx="313">
                  <c:v>394.63200000000001</c:v>
                </c:pt>
                <c:pt idx="314">
                  <c:v>233.52</c:v>
                </c:pt>
                <c:pt idx="315">
                  <c:v>181.44</c:v>
                </c:pt>
                <c:pt idx="316">
                  <c:v>451.71</c:v>
                </c:pt>
                <c:pt idx="317">
                  <c:v>246.48750000000001</c:v>
                </c:pt>
                <c:pt idx="318">
                  <c:v>494.76</c:v>
                </c:pt>
                <c:pt idx="319">
                  <c:v>433.69200000000001</c:v>
                </c:pt>
                <c:pt idx="320">
                  <c:v>354.00749999999999</c:v>
                </c:pt>
                <c:pt idx="321">
                  <c:v>340.52550000000002</c:v>
                </c:pt>
                <c:pt idx="322">
                  <c:v>399.75599999999997</c:v>
                </c:pt>
                <c:pt idx="323">
                  <c:v>462.21</c:v>
                </c:pt>
                <c:pt idx="324">
                  <c:v>252.25200000000001</c:v>
                </c:pt>
                <c:pt idx="325">
                  <c:v>271.2885</c:v>
                </c:pt>
                <c:pt idx="326">
                  <c:v>255.1815</c:v>
                </c:pt>
                <c:pt idx="327">
                  <c:v>314.685</c:v>
                </c:pt>
                <c:pt idx="328">
                  <c:v>198.63900000000001</c:v>
                </c:pt>
                <c:pt idx="329">
                  <c:v>415.233</c:v>
                </c:pt>
                <c:pt idx="330">
                  <c:v>263.13</c:v>
                </c:pt>
                <c:pt idx="331">
                  <c:v>188.0025</c:v>
                </c:pt>
                <c:pt idx="332">
                  <c:v>479.64</c:v>
                </c:pt>
                <c:pt idx="333">
                  <c:v>270.01799999999997</c:v>
                </c:pt>
                <c:pt idx="334">
                  <c:v>166.23599999999999</c:v>
                </c:pt>
                <c:pt idx="335">
                  <c:v>420.26249999999999</c:v>
                </c:pt>
                <c:pt idx="336">
                  <c:v>323.06400000000002</c:v>
                </c:pt>
                <c:pt idx="337">
                  <c:v>418.95</c:v>
                </c:pt>
                <c:pt idx="338">
                  <c:v>336.55650000000003</c:v>
                </c:pt>
                <c:pt idx="339">
                  <c:v>362.71199999999999</c:v>
                </c:pt>
                <c:pt idx="340">
                  <c:v>321.11099999999999</c:v>
                </c:pt>
                <c:pt idx="341">
                  <c:v>367.03800000000001</c:v>
                </c:pt>
                <c:pt idx="342">
                  <c:v>166.16249999999999</c:v>
                </c:pt>
                <c:pt idx="343">
                  <c:v>362.94299999999998</c:v>
                </c:pt>
                <c:pt idx="344">
                  <c:v>337.512</c:v>
                </c:pt>
                <c:pt idx="345">
                  <c:v>161.69999999999999</c:v>
                </c:pt>
                <c:pt idx="346">
                  <c:v>304.54199999999997</c:v>
                </c:pt>
                <c:pt idx="347">
                  <c:v>234.0975</c:v>
                </c:pt>
                <c:pt idx="348">
                  <c:v>189.09450000000001</c:v>
                </c:pt>
                <c:pt idx="349">
                  <c:v>417.56400000000002</c:v>
                </c:pt>
                <c:pt idx="350">
                  <c:v>463.89</c:v>
                </c:pt>
                <c:pt idx="351">
                  <c:v>172.2105</c:v>
                </c:pt>
                <c:pt idx="352">
                  <c:v>453.495</c:v>
                </c:pt>
                <c:pt idx="353">
                  <c:v>172.74600000000001</c:v>
                </c:pt>
                <c:pt idx="354">
                  <c:v>183.64500000000001</c:v>
                </c:pt>
                <c:pt idx="355">
                  <c:v>334.47750000000002</c:v>
                </c:pt>
                <c:pt idx="356">
                  <c:v>180.87299999999999</c:v>
                </c:pt>
                <c:pt idx="357">
                  <c:v>312.8895</c:v>
                </c:pt>
                <c:pt idx="358">
                  <c:v>175.035</c:v>
                </c:pt>
                <c:pt idx="359">
                  <c:v>397.61399999999998</c:v>
                </c:pt>
                <c:pt idx="360">
                  <c:v>431.25599999999997</c:v>
                </c:pt>
                <c:pt idx="361">
                  <c:v>446.43900000000002</c:v>
                </c:pt>
                <c:pt idx="362">
                  <c:v>345.01949999999999</c:v>
                </c:pt>
                <c:pt idx="363">
                  <c:v>206.80799999999999</c:v>
                </c:pt>
                <c:pt idx="364">
                  <c:v>163.61099999999999</c:v>
                </c:pt>
                <c:pt idx="365">
                  <c:v>202.33500000000001</c:v>
                </c:pt>
                <c:pt idx="366">
                  <c:v>333.98399999999998</c:v>
                </c:pt>
                <c:pt idx="367">
                  <c:v>239.589</c:v>
                </c:pt>
                <c:pt idx="368">
                  <c:v>267.34050000000002</c:v>
                </c:pt>
                <c:pt idx="369">
                  <c:v>408.49200000000002</c:v>
                </c:pt>
                <c:pt idx="370">
                  <c:v>187.86600000000001</c:v>
                </c:pt>
                <c:pt idx="371">
                  <c:v>207.58500000000001</c:v>
                </c:pt>
                <c:pt idx="372">
                  <c:v>310.71600000000001</c:v>
                </c:pt>
                <c:pt idx="373">
                  <c:v>175.917</c:v>
                </c:pt>
                <c:pt idx="374">
                  <c:v>204.24600000000001</c:v>
                </c:pt>
                <c:pt idx="375">
                  <c:v>370.125</c:v>
                </c:pt>
                <c:pt idx="376">
                  <c:v>277.67250000000001</c:v>
                </c:pt>
                <c:pt idx="377">
                  <c:v>252.756</c:v>
                </c:pt>
                <c:pt idx="378">
                  <c:v>165.12299999999999</c:v>
                </c:pt>
                <c:pt idx="379">
                  <c:v>273.798</c:v>
                </c:pt>
                <c:pt idx="380">
                  <c:v>293.64299999999997</c:v>
                </c:pt>
                <c:pt idx="381">
                  <c:v>394.32749999999999</c:v>
                </c:pt>
                <c:pt idx="382">
                  <c:v>381.39150000000001</c:v>
                </c:pt>
                <c:pt idx="383">
                  <c:v>193.46250000000001</c:v>
                </c:pt>
                <c:pt idx="384">
                  <c:v>195.25800000000001</c:v>
                </c:pt>
                <c:pt idx="385">
                  <c:v>208.42500000000001</c:v>
                </c:pt>
                <c:pt idx="386">
                  <c:v>180.40049999999999</c:v>
                </c:pt>
                <c:pt idx="387">
                  <c:v>308.91000000000003</c:v>
                </c:pt>
                <c:pt idx="388">
                  <c:v>306.81</c:v>
                </c:pt>
                <c:pt idx="389">
                  <c:v>164.68199999999999</c:v>
                </c:pt>
                <c:pt idx="390">
                  <c:v>398.95800000000003</c:v>
                </c:pt>
                <c:pt idx="391">
                  <c:v>209.76900000000001</c:v>
                </c:pt>
                <c:pt idx="392">
                  <c:v>206.43</c:v>
                </c:pt>
                <c:pt idx="393">
                  <c:v>156.03</c:v>
                </c:pt>
                <c:pt idx="394">
                  <c:v>431.44499999999999</c:v>
                </c:pt>
                <c:pt idx="395">
                  <c:v>452.86500000000001</c:v>
                </c:pt>
                <c:pt idx="396">
                  <c:v>155.19</c:v>
                </c:pt>
                <c:pt idx="397">
                  <c:v>383.7645</c:v>
                </c:pt>
                <c:pt idx="398">
                  <c:v>213.52799999999999</c:v>
                </c:pt>
                <c:pt idx="399">
                  <c:v>288.58199999999999</c:v>
                </c:pt>
                <c:pt idx="400">
                  <c:v>208.6875</c:v>
                </c:pt>
                <c:pt idx="401">
                  <c:v>398.47500000000002</c:v>
                </c:pt>
                <c:pt idx="402">
                  <c:v>253.512</c:v>
                </c:pt>
                <c:pt idx="403">
                  <c:v>407.31599999999997</c:v>
                </c:pt>
                <c:pt idx="404">
                  <c:v>265.10399999999998</c:v>
                </c:pt>
                <c:pt idx="405">
                  <c:v>343.05599999999998</c:v>
                </c:pt>
                <c:pt idx="406">
                  <c:v>394.27499999999998</c:v>
                </c:pt>
                <c:pt idx="407">
                  <c:v>402.26549999999997</c:v>
                </c:pt>
                <c:pt idx="408">
                  <c:v>404.35500000000002</c:v>
                </c:pt>
                <c:pt idx="409">
                  <c:v>324.29250000000002</c:v>
                </c:pt>
                <c:pt idx="410">
                  <c:v>172.011</c:v>
                </c:pt>
                <c:pt idx="411">
                  <c:v>209.62200000000001</c:v>
                </c:pt>
                <c:pt idx="412">
                  <c:v>400.76400000000001</c:v>
                </c:pt>
                <c:pt idx="413">
                  <c:v>352.5795</c:v>
                </c:pt>
                <c:pt idx="414">
                  <c:v>160.86000000000001</c:v>
                </c:pt>
                <c:pt idx="415">
                  <c:v>369.495</c:v>
                </c:pt>
                <c:pt idx="416">
                  <c:v>195.72</c:v>
                </c:pt>
                <c:pt idx="417">
                  <c:v>232.155</c:v>
                </c:pt>
                <c:pt idx="418">
                  <c:v>310.04399999999998</c:v>
                </c:pt>
                <c:pt idx="419">
                  <c:v>170.87700000000001</c:v>
                </c:pt>
                <c:pt idx="420">
                  <c:v>154.392</c:v>
                </c:pt>
                <c:pt idx="421">
                  <c:v>165.4485</c:v>
                </c:pt>
                <c:pt idx="422">
                  <c:v>384.46800000000002</c:v>
                </c:pt>
                <c:pt idx="423">
                  <c:v>316.47000000000003</c:v>
                </c:pt>
                <c:pt idx="424">
                  <c:v>284.19299999999998</c:v>
                </c:pt>
                <c:pt idx="425">
                  <c:v>291.20699999999999</c:v>
                </c:pt>
                <c:pt idx="426">
                  <c:v>299.8485</c:v>
                </c:pt>
                <c:pt idx="427">
                  <c:v>172.494</c:v>
                </c:pt>
                <c:pt idx="428">
                  <c:v>401.73</c:v>
                </c:pt>
                <c:pt idx="429">
                  <c:v>189.09450000000001</c:v>
                </c:pt>
                <c:pt idx="430">
                  <c:v>184.107</c:v>
                </c:pt>
                <c:pt idx="431">
                  <c:v>33.358499999999999</c:v>
                </c:pt>
                <c:pt idx="432">
                  <c:v>155.65199999999999</c:v>
                </c:pt>
                <c:pt idx="433">
                  <c:v>62.002499999999998</c:v>
                </c:pt>
                <c:pt idx="434">
                  <c:v>75.778499999999994</c:v>
                </c:pt>
                <c:pt idx="435">
                  <c:v>138.1275</c:v>
                </c:pt>
                <c:pt idx="436">
                  <c:v>78.435000000000002</c:v>
                </c:pt>
                <c:pt idx="437">
                  <c:v>102.018</c:v>
                </c:pt>
                <c:pt idx="438">
                  <c:v>119.259</c:v>
                </c:pt>
                <c:pt idx="439">
                  <c:v>107.142</c:v>
                </c:pt>
                <c:pt idx="440">
                  <c:v>80.22</c:v>
                </c:pt>
                <c:pt idx="441">
                  <c:v>69.111000000000004</c:v>
                </c:pt>
                <c:pt idx="442">
                  <c:v>165.9</c:v>
                </c:pt>
                <c:pt idx="443">
                  <c:v>68.984999999999999</c:v>
                </c:pt>
                <c:pt idx="444">
                  <c:v>26.733000000000001</c:v>
                </c:pt>
                <c:pt idx="445">
                  <c:v>103.131</c:v>
                </c:pt>
                <c:pt idx="446">
                  <c:v>97.817999999999998</c:v>
                </c:pt>
                <c:pt idx="447">
                  <c:v>106.596</c:v>
                </c:pt>
                <c:pt idx="448">
                  <c:v>90.583500000000001</c:v>
                </c:pt>
                <c:pt idx="449">
                  <c:v>118.902</c:v>
                </c:pt>
                <c:pt idx="450">
                  <c:v>100.128</c:v>
                </c:pt>
                <c:pt idx="451">
                  <c:v>63.913499999999999</c:v>
                </c:pt>
                <c:pt idx="452">
                  <c:v>72.009</c:v>
                </c:pt>
                <c:pt idx="453">
                  <c:v>116.1405</c:v>
                </c:pt>
                <c:pt idx="454">
                  <c:v>55.282499999999999</c:v>
                </c:pt>
                <c:pt idx="455">
                  <c:v>79.149000000000001</c:v>
                </c:pt>
                <c:pt idx="456">
                  <c:v>138.97800000000001</c:v>
                </c:pt>
                <c:pt idx="457">
                  <c:v>103.11</c:v>
                </c:pt>
                <c:pt idx="458">
                  <c:v>167.89500000000001</c:v>
                </c:pt>
                <c:pt idx="459">
                  <c:v>133.35</c:v>
                </c:pt>
                <c:pt idx="460">
                  <c:v>147.672</c:v>
                </c:pt>
                <c:pt idx="461">
                  <c:v>118.062</c:v>
                </c:pt>
                <c:pt idx="462">
                  <c:v>163.00200000000001</c:v>
                </c:pt>
                <c:pt idx="463">
                  <c:v>96.641999999999996</c:v>
                </c:pt>
                <c:pt idx="464">
                  <c:v>102.837</c:v>
                </c:pt>
                <c:pt idx="465">
                  <c:v>122.5245</c:v>
                </c:pt>
                <c:pt idx="466">
                  <c:v>148.68</c:v>
                </c:pt>
                <c:pt idx="467">
                  <c:v>72.933000000000007</c:v>
                </c:pt>
                <c:pt idx="468">
                  <c:v>100.485</c:v>
                </c:pt>
                <c:pt idx="469">
                  <c:v>145.74</c:v>
                </c:pt>
                <c:pt idx="470">
                  <c:v>127.26</c:v>
                </c:pt>
                <c:pt idx="471">
                  <c:v>24.108000000000001</c:v>
                </c:pt>
                <c:pt idx="472">
                  <c:v>14.679</c:v>
                </c:pt>
                <c:pt idx="473">
                  <c:v>128.4255</c:v>
                </c:pt>
                <c:pt idx="474">
                  <c:v>135.57599999999999</c:v>
                </c:pt>
                <c:pt idx="475">
                  <c:v>93.040499999999994</c:v>
                </c:pt>
                <c:pt idx="476">
                  <c:v>78.602999999999994</c:v>
                </c:pt>
                <c:pt idx="477">
                  <c:v>38.85</c:v>
                </c:pt>
                <c:pt idx="478">
                  <c:v>25.263000000000002</c:v>
                </c:pt>
                <c:pt idx="479">
                  <c:v>148.97399999999999</c:v>
                </c:pt>
                <c:pt idx="480">
                  <c:v>163.233</c:v>
                </c:pt>
                <c:pt idx="481">
                  <c:v>99.75</c:v>
                </c:pt>
                <c:pt idx="482">
                  <c:v>19.193999999999999</c:v>
                </c:pt>
                <c:pt idx="483">
                  <c:v>93.292500000000004</c:v>
                </c:pt>
                <c:pt idx="484">
                  <c:v>26.554500000000001</c:v>
                </c:pt>
                <c:pt idx="485">
                  <c:v>107.31</c:v>
                </c:pt>
                <c:pt idx="486">
                  <c:v>77.773499999999999</c:v>
                </c:pt>
                <c:pt idx="487">
                  <c:v>112.224</c:v>
                </c:pt>
                <c:pt idx="488">
                  <c:v>93.114000000000004</c:v>
                </c:pt>
                <c:pt idx="489">
                  <c:v>33.936</c:v>
                </c:pt>
                <c:pt idx="490">
                  <c:v>117.831</c:v>
                </c:pt>
                <c:pt idx="491">
                  <c:v>91.055999999999997</c:v>
                </c:pt>
                <c:pt idx="492">
                  <c:v>69.72</c:v>
                </c:pt>
                <c:pt idx="493">
                  <c:v>84.63</c:v>
                </c:pt>
                <c:pt idx="494">
                  <c:v>53.151000000000003</c:v>
                </c:pt>
                <c:pt idx="495">
                  <c:v>92.725499999999997</c:v>
                </c:pt>
                <c:pt idx="496">
                  <c:v>44.9925</c:v>
                </c:pt>
                <c:pt idx="497">
                  <c:v>26.795999999999999</c:v>
                </c:pt>
                <c:pt idx="498">
                  <c:v>23.498999999999999</c:v>
                </c:pt>
                <c:pt idx="499">
                  <c:v>82.887</c:v>
                </c:pt>
                <c:pt idx="500">
                  <c:v>42.3675</c:v>
                </c:pt>
                <c:pt idx="501">
                  <c:v>99.54</c:v>
                </c:pt>
                <c:pt idx="502">
                  <c:v>92.441999999999993</c:v>
                </c:pt>
                <c:pt idx="503">
                  <c:v>10.6785</c:v>
                </c:pt>
                <c:pt idx="504">
                  <c:v>144.96299999999999</c:v>
                </c:pt>
                <c:pt idx="505">
                  <c:v>132.5625</c:v>
                </c:pt>
                <c:pt idx="506">
                  <c:v>98.049000000000007</c:v>
                </c:pt>
                <c:pt idx="507">
                  <c:v>86.247</c:v>
                </c:pt>
                <c:pt idx="508">
                  <c:v>150.423</c:v>
                </c:pt>
                <c:pt idx="509">
                  <c:v>80.954999999999998</c:v>
                </c:pt>
                <c:pt idx="510">
                  <c:v>113.568</c:v>
                </c:pt>
                <c:pt idx="511">
                  <c:v>153.048</c:v>
                </c:pt>
                <c:pt idx="512">
                  <c:v>136.143</c:v>
                </c:pt>
                <c:pt idx="513">
                  <c:v>145.404</c:v>
                </c:pt>
                <c:pt idx="514">
                  <c:v>36.5505</c:v>
                </c:pt>
                <c:pt idx="515">
                  <c:v>85.302000000000007</c:v>
                </c:pt>
                <c:pt idx="516">
                  <c:v>125.979</c:v>
                </c:pt>
                <c:pt idx="517">
                  <c:v>135.35550000000001</c:v>
                </c:pt>
                <c:pt idx="518">
                  <c:v>146.63249999999999</c:v>
                </c:pt>
                <c:pt idx="519">
                  <c:v>32.529000000000003</c:v>
                </c:pt>
                <c:pt idx="520">
                  <c:v>127.827</c:v>
                </c:pt>
                <c:pt idx="521">
                  <c:v>84.976500000000001</c:v>
                </c:pt>
                <c:pt idx="522">
                  <c:v>47.859000000000002</c:v>
                </c:pt>
                <c:pt idx="523">
                  <c:v>84.756</c:v>
                </c:pt>
                <c:pt idx="524">
                  <c:v>152.77500000000001</c:v>
                </c:pt>
                <c:pt idx="525">
                  <c:v>92.872500000000002</c:v>
                </c:pt>
                <c:pt idx="526">
                  <c:v>77.668499999999995</c:v>
                </c:pt>
                <c:pt idx="527">
                  <c:v>103.0365</c:v>
                </c:pt>
                <c:pt idx="528">
                  <c:v>41.076000000000001</c:v>
                </c:pt>
                <c:pt idx="529">
                  <c:v>140.38499999999999</c:v>
                </c:pt>
                <c:pt idx="530">
                  <c:v>81.396000000000001</c:v>
                </c:pt>
                <c:pt idx="531">
                  <c:v>45.927</c:v>
                </c:pt>
                <c:pt idx="532">
                  <c:v>79.611000000000004</c:v>
                </c:pt>
                <c:pt idx="533">
                  <c:v>150.78</c:v>
                </c:pt>
                <c:pt idx="534">
                  <c:v>78.718500000000006</c:v>
                </c:pt>
                <c:pt idx="535">
                  <c:v>140.64750000000001</c:v>
                </c:pt>
                <c:pt idx="536">
                  <c:v>77.174999999999997</c:v>
                </c:pt>
                <c:pt idx="537">
                  <c:v>16.106999999999999</c:v>
                </c:pt>
                <c:pt idx="538">
                  <c:v>57.172499999999999</c:v>
                </c:pt>
                <c:pt idx="539">
                  <c:v>30.219000000000001</c:v>
                </c:pt>
                <c:pt idx="540">
                  <c:v>130.04249999999999</c:v>
                </c:pt>
                <c:pt idx="541">
                  <c:v>146.22300000000001</c:v>
                </c:pt>
                <c:pt idx="542">
                  <c:v>120.645</c:v>
                </c:pt>
                <c:pt idx="543">
                  <c:v>90.698999999999998</c:v>
                </c:pt>
                <c:pt idx="544">
                  <c:v>162.75</c:v>
                </c:pt>
                <c:pt idx="545">
                  <c:v>160.44</c:v>
                </c:pt>
                <c:pt idx="546">
                  <c:v>66.874499999999998</c:v>
                </c:pt>
                <c:pt idx="547">
                  <c:v>146.328</c:v>
                </c:pt>
                <c:pt idx="548">
                  <c:v>34.628999999999998</c:v>
                </c:pt>
                <c:pt idx="549">
                  <c:v>161.553</c:v>
                </c:pt>
                <c:pt idx="550">
                  <c:v>44.593499999999999</c:v>
                </c:pt>
                <c:pt idx="551">
                  <c:v>166.005</c:v>
                </c:pt>
                <c:pt idx="552">
                  <c:v>77.930999999999997</c:v>
                </c:pt>
                <c:pt idx="553">
                  <c:v>71.525999999999996</c:v>
                </c:pt>
                <c:pt idx="554">
                  <c:v>33.432000000000002</c:v>
                </c:pt>
                <c:pt idx="555">
                  <c:v>71.158500000000004</c:v>
                </c:pt>
                <c:pt idx="556">
                  <c:v>69.992999999999995</c:v>
                </c:pt>
                <c:pt idx="557">
                  <c:v>88.367999999999995</c:v>
                </c:pt>
                <c:pt idx="558">
                  <c:v>91.822500000000005</c:v>
                </c:pt>
                <c:pt idx="559">
                  <c:v>84.745500000000007</c:v>
                </c:pt>
                <c:pt idx="560">
                  <c:v>92.295000000000002</c:v>
                </c:pt>
                <c:pt idx="561">
                  <c:v>76.576499999999996</c:v>
                </c:pt>
                <c:pt idx="562">
                  <c:v>31.227</c:v>
                </c:pt>
                <c:pt idx="563">
                  <c:v>151.51499999999999</c:v>
                </c:pt>
                <c:pt idx="564">
                  <c:v>137.86500000000001</c:v>
                </c:pt>
                <c:pt idx="565">
                  <c:v>55.040999999999997</c:v>
                </c:pt>
                <c:pt idx="566">
                  <c:v>143.22</c:v>
                </c:pt>
                <c:pt idx="567">
                  <c:v>40.341000000000001</c:v>
                </c:pt>
                <c:pt idx="568">
                  <c:v>89.0715</c:v>
                </c:pt>
                <c:pt idx="569">
                  <c:v>56.405999999999999</c:v>
                </c:pt>
                <c:pt idx="570">
                  <c:v>98.028000000000006</c:v>
                </c:pt>
                <c:pt idx="571">
                  <c:v>72.429000000000002</c:v>
                </c:pt>
                <c:pt idx="572">
                  <c:v>101.80800000000001</c:v>
                </c:pt>
                <c:pt idx="573">
                  <c:v>92.557500000000005</c:v>
                </c:pt>
                <c:pt idx="574">
                  <c:v>96.1905</c:v>
                </c:pt>
                <c:pt idx="575">
                  <c:v>121.569</c:v>
                </c:pt>
                <c:pt idx="576">
                  <c:v>85.742999999999995</c:v>
                </c:pt>
                <c:pt idx="577">
                  <c:v>133.434</c:v>
                </c:pt>
                <c:pt idx="578">
                  <c:v>152.01900000000001</c:v>
                </c:pt>
                <c:pt idx="579">
                  <c:v>74.455500000000001</c:v>
                </c:pt>
                <c:pt idx="580">
                  <c:v>74.760000000000005</c:v>
                </c:pt>
                <c:pt idx="581">
                  <c:v>154.12950000000001</c:v>
                </c:pt>
                <c:pt idx="582">
                  <c:v>22.658999999999999</c:v>
                </c:pt>
                <c:pt idx="583">
                  <c:v>23.751000000000001</c:v>
                </c:pt>
                <c:pt idx="584">
                  <c:v>37.6845</c:v>
                </c:pt>
                <c:pt idx="585">
                  <c:v>91.56</c:v>
                </c:pt>
                <c:pt idx="586">
                  <c:v>71.567999999999998</c:v>
                </c:pt>
                <c:pt idx="587">
                  <c:v>90.867000000000004</c:v>
                </c:pt>
                <c:pt idx="588">
                  <c:v>65.740499999999997</c:v>
                </c:pt>
                <c:pt idx="589">
                  <c:v>121.59</c:v>
                </c:pt>
                <c:pt idx="590">
                  <c:v>72.397499999999994</c:v>
                </c:pt>
                <c:pt idx="591">
                  <c:v>133.917</c:v>
                </c:pt>
                <c:pt idx="592">
                  <c:v>49.308</c:v>
                </c:pt>
                <c:pt idx="593">
                  <c:v>103.63500000000001</c:v>
                </c:pt>
                <c:pt idx="594">
                  <c:v>66.402000000000001</c:v>
                </c:pt>
                <c:pt idx="595">
                  <c:v>74.707499999999996</c:v>
                </c:pt>
                <c:pt idx="596">
                  <c:v>51.040500000000002</c:v>
                </c:pt>
                <c:pt idx="597">
                  <c:v>76.355999999999995</c:v>
                </c:pt>
                <c:pt idx="598">
                  <c:v>90.825000000000003</c:v>
                </c:pt>
                <c:pt idx="599">
                  <c:v>56.951999999999998</c:v>
                </c:pt>
                <c:pt idx="600">
                  <c:v>30.995999999999999</c:v>
                </c:pt>
                <c:pt idx="601">
                  <c:v>49.77</c:v>
                </c:pt>
                <c:pt idx="602">
                  <c:v>125.7165</c:v>
                </c:pt>
                <c:pt idx="603">
                  <c:v>74.087999999999994</c:v>
                </c:pt>
                <c:pt idx="604">
                  <c:v>122.47199999999999</c:v>
                </c:pt>
                <c:pt idx="605">
                  <c:v>145.58250000000001</c:v>
                </c:pt>
                <c:pt idx="606">
                  <c:v>103.824</c:v>
                </c:pt>
                <c:pt idx="607">
                  <c:v>31.930499999999999</c:v>
                </c:pt>
                <c:pt idx="608">
                  <c:v>115.08</c:v>
                </c:pt>
                <c:pt idx="609">
                  <c:v>131.922</c:v>
                </c:pt>
                <c:pt idx="610">
                  <c:v>106.50149999999999</c:v>
                </c:pt>
                <c:pt idx="611">
                  <c:v>95.864999999999995</c:v>
                </c:pt>
                <c:pt idx="612">
                  <c:v>90.3</c:v>
                </c:pt>
                <c:pt idx="613">
                  <c:v>18.637499999999999</c:v>
                </c:pt>
                <c:pt idx="614">
                  <c:v>97.418999999999997</c:v>
                </c:pt>
                <c:pt idx="615">
                  <c:v>57.697499999999998</c:v>
                </c:pt>
                <c:pt idx="616">
                  <c:v>152.83799999999999</c:v>
                </c:pt>
                <c:pt idx="617">
                  <c:v>53.34</c:v>
                </c:pt>
                <c:pt idx="618">
                  <c:v>56.122500000000002</c:v>
                </c:pt>
                <c:pt idx="619">
                  <c:v>130.88249999999999</c:v>
                </c:pt>
                <c:pt idx="620">
                  <c:v>75.474000000000004</c:v>
                </c:pt>
                <c:pt idx="621">
                  <c:v>46.683</c:v>
                </c:pt>
                <c:pt idx="622">
                  <c:v>76.754999999999995</c:v>
                </c:pt>
                <c:pt idx="623">
                  <c:v>145.971</c:v>
                </c:pt>
                <c:pt idx="624">
                  <c:v>79.674000000000007</c:v>
                </c:pt>
                <c:pt idx="625">
                  <c:v>160.209</c:v>
                </c:pt>
                <c:pt idx="626">
                  <c:v>104.83199999999999</c:v>
                </c:pt>
                <c:pt idx="627">
                  <c:v>132.02699999999999</c:v>
                </c:pt>
                <c:pt idx="628">
                  <c:v>16.274999999999999</c:v>
                </c:pt>
                <c:pt idx="629">
                  <c:v>96.578999999999994</c:v>
                </c:pt>
                <c:pt idx="630">
                  <c:v>26.25</c:v>
                </c:pt>
                <c:pt idx="631">
                  <c:v>56.469000000000001</c:v>
                </c:pt>
                <c:pt idx="632">
                  <c:v>28.423500000000001</c:v>
                </c:pt>
                <c:pt idx="633">
                  <c:v>20.107500000000002</c:v>
                </c:pt>
                <c:pt idx="634">
                  <c:v>120.16200000000001</c:v>
                </c:pt>
                <c:pt idx="635">
                  <c:v>85.585499999999996</c:v>
                </c:pt>
                <c:pt idx="636">
                  <c:v>102.396</c:v>
                </c:pt>
                <c:pt idx="637">
                  <c:v>85.512</c:v>
                </c:pt>
                <c:pt idx="638">
                  <c:v>54.967500000000001</c:v>
                </c:pt>
                <c:pt idx="639">
                  <c:v>59.325000000000003</c:v>
                </c:pt>
                <c:pt idx="640">
                  <c:v>100.91549999999999</c:v>
                </c:pt>
                <c:pt idx="641">
                  <c:v>110.0925</c:v>
                </c:pt>
                <c:pt idx="642">
                  <c:v>77.805000000000007</c:v>
                </c:pt>
                <c:pt idx="643">
                  <c:v>22.385999999999999</c:v>
                </c:pt>
                <c:pt idx="644">
                  <c:v>83.727000000000004</c:v>
                </c:pt>
                <c:pt idx="645">
                  <c:v>141.75</c:v>
                </c:pt>
                <c:pt idx="646">
                  <c:v>54.999000000000002</c:v>
                </c:pt>
                <c:pt idx="647">
                  <c:v>130.03200000000001</c:v>
                </c:pt>
                <c:pt idx="648">
                  <c:v>96.138000000000005</c:v>
                </c:pt>
                <c:pt idx="649">
                  <c:v>57.078000000000003</c:v>
                </c:pt>
                <c:pt idx="650">
                  <c:v>48.730499999999999</c:v>
                </c:pt>
                <c:pt idx="651">
                  <c:v>32.151000000000003</c:v>
                </c:pt>
                <c:pt idx="652">
                  <c:v>41.390999999999998</c:v>
                </c:pt>
                <c:pt idx="653">
                  <c:v>146.94749999999999</c:v>
                </c:pt>
                <c:pt idx="654">
                  <c:v>93.744</c:v>
                </c:pt>
                <c:pt idx="655">
                  <c:v>20.684999999999999</c:v>
                </c:pt>
                <c:pt idx="656">
                  <c:v>93.744</c:v>
                </c:pt>
                <c:pt idx="657">
                  <c:v>40.960500000000003</c:v>
                </c:pt>
                <c:pt idx="658">
                  <c:v>44.351999999999997</c:v>
                </c:pt>
                <c:pt idx="659">
                  <c:v>110.124</c:v>
                </c:pt>
                <c:pt idx="660">
                  <c:v>142.947</c:v>
                </c:pt>
                <c:pt idx="661">
                  <c:v>131.208</c:v>
                </c:pt>
                <c:pt idx="662">
                  <c:v>125.517</c:v>
                </c:pt>
                <c:pt idx="663">
                  <c:v>60.816000000000003</c:v>
                </c:pt>
                <c:pt idx="664">
                  <c:v>45.107999999999997</c:v>
                </c:pt>
                <c:pt idx="665">
                  <c:v>91.402500000000003</c:v>
                </c:pt>
                <c:pt idx="666">
                  <c:v>91.77</c:v>
                </c:pt>
                <c:pt idx="667">
                  <c:v>94.237499999999997</c:v>
                </c:pt>
                <c:pt idx="668">
                  <c:v>106.995</c:v>
                </c:pt>
                <c:pt idx="669">
                  <c:v>58.222499999999997</c:v>
                </c:pt>
                <c:pt idx="670">
                  <c:v>19.246500000000001</c:v>
                </c:pt>
                <c:pt idx="671">
                  <c:v>70.287000000000006</c:v>
                </c:pt>
                <c:pt idx="672">
                  <c:v>35.311500000000002</c:v>
                </c:pt>
                <c:pt idx="673">
                  <c:v>32.277000000000001</c:v>
                </c:pt>
                <c:pt idx="674">
                  <c:v>12.6945</c:v>
                </c:pt>
                <c:pt idx="675">
                  <c:v>95.917500000000004</c:v>
                </c:pt>
                <c:pt idx="676">
                  <c:v>76.146000000000001</c:v>
                </c:pt>
                <c:pt idx="677">
                  <c:v>63.997500000000002</c:v>
                </c:pt>
                <c:pt idx="678">
                  <c:v>32.140500000000003</c:v>
                </c:pt>
                <c:pt idx="679">
                  <c:v>121.863</c:v>
                </c:pt>
                <c:pt idx="680">
                  <c:v>26.7225</c:v>
                </c:pt>
                <c:pt idx="681">
                  <c:v>68.239500000000007</c:v>
                </c:pt>
                <c:pt idx="682">
                  <c:v>80.367000000000004</c:v>
                </c:pt>
                <c:pt idx="683">
                  <c:v>75.936000000000007</c:v>
                </c:pt>
                <c:pt idx="684">
                  <c:v>43.869</c:v>
                </c:pt>
                <c:pt idx="685">
                  <c:v>57.875999999999998</c:v>
                </c:pt>
                <c:pt idx="686">
                  <c:v>151.28399999999999</c:v>
                </c:pt>
                <c:pt idx="687">
                  <c:v>82.718999999999994</c:v>
                </c:pt>
                <c:pt idx="688">
                  <c:v>148.995</c:v>
                </c:pt>
                <c:pt idx="689">
                  <c:v>101.64</c:v>
                </c:pt>
                <c:pt idx="690">
                  <c:v>77.658000000000001</c:v>
                </c:pt>
                <c:pt idx="691">
                  <c:v>125.706</c:v>
                </c:pt>
                <c:pt idx="692">
                  <c:v>41.737499999999997</c:v>
                </c:pt>
                <c:pt idx="693">
                  <c:v>54.043500000000002</c:v>
                </c:pt>
                <c:pt idx="694">
                  <c:v>76.923000000000002</c:v>
                </c:pt>
                <c:pt idx="695">
                  <c:v>33.494999999999997</c:v>
                </c:pt>
                <c:pt idx="696">
                  <c:v>63.314999999999998</c:v>
                </c:pt>
                <c:pt idx="697">
                  <c:v>88.703999999999994</c:v>
                </c:pt>
                <c:pt idx="698">
                  <c:v>72.87</c:v>
                </c:pt>
                <c:pt idx="699">
                  <c:v>99.907499999999999</c:v>
                </c:pt>
                <c:pt idx="700">
                  <c:v>97.881</c:v>
                </c:pt>
                <c:pt idx="701">
                  <c:v>37.610999999999997</c:v>
                </c:pt>
                <c:pt idx="702">
                  <c:v>41.454000000000001</c:v>
                </c:pt>
                <c:pt idx="703">
                  <c:v>144.08099999999999</c:v>
                </c:pt>
                <c:pt idx="704">
                  <c:v>13.419</c:v>
                </c:pt>
                <c:pt idx="705">
                  <c:v>49.811999999999998</c:v>
                </c:pt>
                <c:pt idx="706">
                  <c:v>145.06800000000001</c:v>
                </c:pt>
                <c:pt idx="707">
                  <c:v>104.67449999999999</c:v>
                </c:pt>
                <c:pt idx="708">
                  <c:v>17.094000000000001</c:v>
                </c:pt>
                <c:pt idx="709">
                  <c:v>49.423499999999997</c:v>
                </c:pt>
                <c:pt idx="710">
                  <c:v>125.05500000000001</c:v>
                </c:pt>
                <c:pt idx="711">
                  <c:v>63.262500000000003</c:v>
                </c:pt>
                <c:pt idx="712">
                  <c:v>116.907</c:v>
                </c:pt>
                <c:pt idx="713">
                  <c:v>48.51</c:v>
                </c:pt>
                <c:pt idx="714">
                  <c:v>30.408000000000001</c:v>
                </c:pt>
                <c:pt idx="715">
                  <c:v>87.233999999999995</c:v>
                </c:pt>
                <c:pt idx="716">
                  <c:v>142.00200000000001</c:v>
                </c:pt>
                <c:pt idx="717">
                  <c:v>128.01599999999999</c:v>
                </c:pt>
                <c:pt idx="718">
                  <c:v>139.923</c:v>
                </c:pt>
                <c:pt idx="719">
                  <c:v>118.251</c:v>
                </c:pt>
                <c:pt idx="720">
                  <c:v>143.98650000000001</c:v>
                </c:pt>
                <c:pt idx="721">
                  <c:v>132.762</c:v>
                </c:pt>
                <c:pt idx="722">
                  <c:v>40.53</c:v>
                </c:pt>
                <c:pt idx="723">
                  <c:v>145.59299999999999</c:v>
                </c:pt>
                <c:pt idx="724">
                  <c:v>103.782</c:v>
                </c:pt>
                <c:pt idx="725">
                  <c:v>87.233999999999995</c:v>
                </c:pt>
                <c:pt idx="726">
                  <c:v>138.66300000000001</c:v>
                </c:pt>
                <c:pt idx="727">
                  <c:v>147.798</c:v>
                </c:pt>
                <c:pt idx="728">
                  <c:v>80.661000000000001</c:v>
                </c:pt>
                <c:pt idx="729">
                  <c:v>69.09</c:v>
                </c:pt>
                <c:pt idx="730">
                  <c:v>137.00399999999999</c:v>
                </c:pt>
                <c:pt idx="731">
                  <c:v>55.881</c:v>
                </c:pt>
                <c:pt idx="732">
                  <c:v>94.185000000000002</c:v>
                </c:pt>
                <c:pt idx="733">
                  <c:v>99.33</c:v>
                </c:pt>
                <c:pt idx="734">
                  <c:v>94.174499999999995</c:v>
                </c:pt>
                <c:pt idx="735">
                  <c:v>86.625</c:v>
                </c:pt>
                <c:pt idx="736">
                  <c:v>31.751999999999999</c:v>
                </c:pt>
                <c:pt idx="737">
                  <c:v>75.547499999999999</c:v>
                </c:pt>
                <c:pt idx="738">
                  <c:v>13.167</c:v>
                </c:pt>
                <c:pt idx="739">
                  <c:v>95.665499999999994</c:v>
                </c:pt>
                <c:pt idx="740">
                  <c:v>78.004499999999993</c:v>
                </c:pt>
                <c:pt idx="741">
                  <c:v>151.48349999999999</c:v>
                </c:pt>
                <c:pt idx="742">
                  <c:v>150.0975</c:v>
                </c:pt>
                <c:pt idx="743">
                  <c:v>149.36250000000001</c:v>
                </c:pt>
                <c:pt idx="744">
                  <c:v>152.71199999999999</c:v>
                </c:pt>
                <c:pt idx="745">
                  <c:v>83.412000000000006</c:v>
                </c:pt>
                <c:pt idx="746">
                  <c:v>125.664</c:v>
                </c:pt>
                <c:pt idx="747">
                  <c:v>121.128</c:v>
                </c:pt>
                <c:pt idx="748">
                  <c:v>53.927999999999997</c:v>
                </c:pt>
                <c:pt idx="749">
                  <c:v>115.185</c:v>
                </c:pt>
                <c:pt idx="750">
                  <c:v>85.113</c:v>
                </c:pt>
                <c:pt idx="751">
                  <c:v>65.603999999999999</c:v>
                </c:pt>
                <c:pt idx="752">
                  <c:v>51.145499999999998</c:v>
                </c:pt>
                <c:pt idx="753">
                  <c:v>135.44999999999999</c:v>
                </c:pt>
                <c:pt idx="754">
                  <c:v>69.667500000000004</c:v>
                </c:pt>
                <c:pt idx="755">
                  <c:v>16.201499999999999</c:v>
                </c:pt>
                <c:pt idx="756">
                  <c:v>75.054000000000002</c:v>
                </c:pt>
                <c:pt idx="757">
                  <c:v>69.405000000000001</c:v>
                </c:pt>
                <c:pt idx="758">
                  <c:v>35.195999999999998</c:v>
                </c:pt>
                <c:pt idx="759">
                  <c:v>523.37249999999995</c:v>
                </c:pt>
                <c:pt idx="760">
                  <c:v>618.97500000000002</c:v>
                </c:pt>
                <c:pt idx="761">
                  <c:v>510.61500000000001</c:v>
                </c:pt>
                <c:pt idx="762">
                  <c:v>793.548</c:v>
                </c:pt>
                <c:pt idx="763">
                  <c:v>680.06399999999996</c:v>
                </c:pt>
                <c:pt idx="764">
                  <c:v>760.44150000000002</c:v>
                </c:pt>
                <c:pt idx="765">
                  <c:v>509.40750000000003</c:v>
                </c:pt>
                <c:pt idx="766">
                  <c:v>527.5095</c:v>
                </c:pt>
                <c:pt idx="767">
                  <c:v>548.18399999999997</c:v>
                </c:pt>
                <c:pt idx="768">
                  <c:v>921.18600000000004</c:v>
                </c:pt>
                <c:pt idx="769">
                  <c:v>860.47500000000002</c:v>
                </c:pt>
                <c:pt idx="770">
                  <c:v>523.84500000000003</c:v>
                </c:pt>
                <c:pt idx="771">
                  <c:v>597.04049999999995</c:v>
                </c:pt>
                <c:pt idx="772">
                  <c:v>514.60500000000002</c:v>
                </c:pt>
                <c:pt idx="773">
                  <c:v>631.14449999999999</c:v>
                </c:pt>
                <c:pt idx="774">
                  <c:v>503.55900000000003</c:v>
                </c:pt>
                <c:pt idx="775">
                  <c:v>782.20799999999997</c:v>
                </c:pt>
                <c:pt idx="776">
                  <c:v>629.49599999999998</c:v>
                </c:pt>
                <c:pt idx="777">
                  <c:v>681.43949999999995</c:v>
                </c:pt>
                <c:pt idx="778">
                  <c:v>783.3</c:v>
                </c:pt>
                <c:pt idx="779">
                  <c:v>503.73750000000001</c:v>
                </c:pt>
                <c:pt idx="780">
                  <c:v>536.99099999999999</c:v>
                </c:pt>
                <c:pt idx="781">
                  <c:v>832.94399999999996</c:v>
                </c:pt>
                <c:pt idx="782">
                  <c:v>763.46550000000002</c:v>
                </c:pt>
                <c:pt idx="783">
                  <c:v>629.16</c:v>
                </c:pt>
                <c:pt idx="784">
                  <c:v>888.40499999999997</c:v>
                </c:pt>
                <c:pt idx="785">
                  <c:v>881.30700000000002</c:v>
                </c:pt>
                <c:pt idx="786">
                  <c:v>579.8415</c:v>
                </c:pt>
                <c:pt idx="787">
                  <c:v>829.71</c:v>
                </c:pt>
                <c:pt idx="788">
                  <c:v>1022.49</c:v>
                </c:pt>
                <c:pt idx="789">
                  <c:v>734.70600000000002</c:v>
                </c:pt>
                <c:pt idx="790">
                  <c:v>520.79999999999995</c:v>
                </c:pt>
                <c:pt idx="791">
                  <c:v>633.10799999999995</c:v>
                </c:pt>
                <c:pt idx="792">
                  <c:v>627.61649999999997</c:v>
                </c:pt>
                <c:pt idx="793">
                  <c:v>723.24</c:v>
                </c:pt>
                <c:pt idx="794">
                  <c:v>536.84400000000005</c:v>
                </c:pt>
                <c:pt idx="795">
                  <c:v>575.31600000000003</c:v>
                </c:pt>
                <c:pt idx="796">
                  <c:v>804.3</c:v>
                </c:pt>
                <c:pt idx="797">
                  <c:v>722.23199999999997</c:v>
                </c:pt>
                <c:pt idx="798">
                  <c:v>484.52249999999998</c:v>
                </c:pt>
                <c:pt idx="799">
                  <c:v>931.03499999999997</c:v>
                </c:pt>
                <c:pt idx="800">
                  <c:v>688.62149999999997</c:v>
                </c:pt>
                <c:pt idx="801">
                  <c:v>575.73599999999999</c:v>
                </c:pt>
                <c:pt idx="802">
                  <c:v>860.68499999999995</c:v>
                </c:pt>
                <c:pt idx="803">
                  <c:v>603.62400000000002</c:v>
                </c:pt>
                <c:pt idx="804">
                  <c:v>1003.59</c:v>
                </c:pt>
                <c:pt idx="805">
                  <c:v>793.71600000000001</c:v>
                </c:pt>
                <c:pt idx="806">
                  <c:v>663.29549999999995</c:v>
                </c:pt>
                <c:pt idx="807">
                  <c:v>510.97199999999998</c:v>
                </c:pt>
                <c:pt idx="808">
                  <c:v>532.72799999999995</c:v>
                </c:pt>
                <c:pt idx="809">
                  <c:v>788.50800000000004</c:v>
                </c:pt>
                <c:pt idx="810">
                  <c:v>822.255</c:v>
                </c:pt>
                <c:pt idx="811">
                  <c:v>588.35699999999997</c:v>
                </c:pt>
                <c:pt idx="812">
                  <c:v>939.54</c:v>
                </c:pt>
                <c:pt idx="813">
                  <c:v>680.14800000000002</c:v>
                </c:pt>
                <c:pt idx="814">
                  <c:v>671.79</c:v>
                </c:pt>
                <c:pt idx="815">
                  <c:v>836.30399999999997</c:v>
                </c:pt>
                <c:pt idx="816">
                  <c:v>829.08</c:v>
                </c:pt>
                <c:pt idx="817">
                  <c:v>942.9</c:v>
                </c:pt>
                <c:pt idx="818">
                  <c:v>609</c:v>
                </c:pt>
                <c:pt idx="819">
                  <c:v>545.05499999999995</c:v>
                </c:pt>
                <c:pt idx="820">
                  <c:v>587.66399999999999</c:v>
                </c:pt>
                <c:pt idx="821">
                  <c:v>580.41899999999998</c:v>
                </c:pt>
                <c:pt idx="822">
                  <c:v>649.29899999999998</c:v>
                </c:pt>
                <c:pt idx="823">
                  <c:v>853.14599999999996</c:v>
                </c:pt>
                <c:pt idx="824">
                  <c:v>550.93499999999995</c:v>
                </c:pt>
                <c:pt idx="825">
                  <c:v>944.62199999999996</c:v>
                </c:pt>
                <c:pt idx="826">
                  <c:v>629.84249999999997</c:v>
                </c:pt>
                <c:pt idx="827">
                  <c:v>697.36800000000005</c:v>
                </c:pt>
                <c:pt idx="828">
                  <c:v>942.44849999999997</c:v>
                </c:pt>
                <c:pt idx="829">
                  <c:v>543.75300000000004</c:v>
                </c:pt>
                <c:pt idx="830">
                  <c:v>571.41</c:v>
                </c:pt>
                <c:pt idx="831">
                  <c:v>943.29899999999998</c:v>
                </c:pt>
                <c:pt idx="832">
                  <c:v>517.96500000000003</c:v>
                </c:pt>
                <c:pt idx="833">
                  <c:v>610.49099999999999</c:v>
                </c:pt>
                <c:pt idx="834">
                  <c:v>709.31700000000001</c:v>
                </c:pt>
                <c:pt idx="835">
                  <c:v>827.08500000000004</c:v>
                </c:pt>
                <c:pt idx="836">
                  <c:v>485.57249999999999</c:v>
                </c:pt>
                <c:pt idx="837">
                  <c:v>745.83600000000001</c:v>
                </c:pt>
                <c:pt idx="838">
                  <c:v>520.41150000000005</c:v>
                </c:pt>
                <c:pt idx="839">
                  <c:v>575.97749999999996</c:v>
                </c:pt>
                <c:pt idx="840">
                  <c:v>530.66999999999996</c:v>
                </c:pt>
                <c:pt idx="841">
                  <c:v>820.36500000000001</c:v>
                </c:pt>
                <c:pt idx="842">
                  <c:v>561.07799999999997</c:v>
                </c:pt>
                <c:pt idx="843">
                  <c:v>703.75199999999995</c:v>
                </c:pt>
                <c:pt idx="844">
                  <c:v>624.33000000000004</c:v>
                </c:pt>
                <c:pt idx="845">
                  <c:v>737.76149999999996</c:v>
                </c:pt>
                <c:pt idx="846">
                  <c:v>484.97399999999999</c:v>
                </c:pt>
                <c:pt idx="847">
                  <c:v>720.3</c:v>
                </c:pt>
                <c:pt idx="848">
                  <c:v>590.43600000000004</c:v>
                </c:pt>
                <c:pt idx="849">
                  <c:v>634.37850000000003</c:v>
                </c:pt>
                <c:pt idx="850">
                  <c:v>926.95050000000003</c:v>
                </c:pt>
                <c:pt idx="851">
                  <c:v>652.89</c:v>
                </c:pt>
                <c:pt idx="852">
                  <c:v>462.67200000000003</c:v>
                </c:pt>
                <c:pt idx="853">
                  <c:v>495.31650000000002</c:v>
                </c:pt>
                <c:pt idx="854">
                  <c:v>833.59500000000003</c:v>
                </c:pt>
                <c:pt idx="855">
                  <c:v>488.98500000000001</c:v>
                </c:pt>
                <c:pt idx="856">
                  <c:v>749.7</c:v>
                </c:pt>
                <c:pt idx="857">
                  <c:v>731.6925</c:v>
                </c:pt>
                <c:pt idx="858">
                  <c:v>536.59199999999998</c:v>
                </c:pt>
                <c:pt idx="859">
                  <c:v>817.23599999999999</c:v>
                </c:pt>
                <c:pt idx="860">
                  <c:v>743.82</c:v>
                </c:pt>
                <c:pt idx="861">
                  <c:v>888.61500000000001</c:v>
                </c:pt>
                <c:pt idx="862">
                  <c:v>684.91499999999996</c:v>
                </c:pt>
                <c:pt idx="863">
                  <c:v>951.82500000000005</c:v>
                </c:pt>
                <c:pt idx="864">
                  <c:v>932.33699999999999</c:v>
                </c:pt>
                <c:pt idx="865">
                  <c:v>657.53099999999995</c:v>
                </c:pt>
                <c:pt idx="866">
                  <c:v>843.03449999999998</c:v>
                </c:pt>
                <c:pt idx="867">
                  <c:v>733.60350000000005</c:v>
                </c:pt>
                <c:pt idx="868">
                  <c:v>557.71799999999996</c:v>
                </c:pt>
                <c:pt idx="869">
                  <c:v>525.23099999999999</c:v>
                </c:pt>
                <c:pt idx="870">
                  <c:v>829.08</c:v>
                </c:pt>
                <c:pt idx="871">
                  <c:v>616.98</c:v>
                </c:pt>
                <c:pt idx="872">
                  <c:v>769.10400000000004</c:v>
                </c:pt>
                <c:pt idx="873">
                  <c:v>507.44400000000002</c:v>
                </c:pt>
                <c:pt idx="874">
                  <c:v>781.62</c:v>
                </c:pt>
                <c:pt idx="875">
                  <c:v>757.36500000000001</c:v>
                </c:pt>
                <c:pt idx="876">
                  <c:v>666.93899999999996</c:v>
                </c:pt>
                <c:pt idx="877">
                  <c:v>830.37149999999997</c:v>
                </c:pt>
                <c:pt idx="878">
                  <c:v>588.41999999999996</c:v>
                </c:pt>
                <c:pt idx="879">
                  <c:v>807.66</c:v>
                </c:pt>
                <c:pt idx="880">
                  <c:v>548.16300000000001</c:v>
                </c:pt>
                <c:pt idx="881">
                  <c:v>603.87599999999998</c:v>
                </c:pt>
                <c:pt idx="882">
                  <c:v>499.72649999999999</c:v>
                </c:pt>
                <c:pt idx="883">
                  <c:v>680.61</c:v>
                </c:pt>
                <c:pt idx="884">
                  <c:v>714.32550000000003</c:v>
                </c:pt>
                <c:pt idx="885">
                  <c:v>681.97500000000002</c:v>
                </c:pt>
                <c:pt idx="886">
                  <c:v>527.75099999999998</c:v>
                </c:pt>
                <c:pt idx="887">
                  <c:v>779.31</c:v>
                </c:pt>
                <c:pt idx="888">
                  <c:v>874.125</c:v>
                </c:pt>
                <c:pt idx="889">
                  <c:v>586.63499999999999</c:v>
                </c:pt>
                <c:pt idx="890">
                  <c:v>688.71600000000001</c:v>
                </c:pt>
                <c:pt idx="891">
                  <c:v>772.38</c:v>
                </c:pt>
                <c:pt idx="892">
                  <c:v>554.29499999999996</c:v>
                </c:pt>
                <c:pt idx="893">
                  <c:v>756.16800000000001</c:v>
                </c:pt>
                <c:pt idx="894">
                  <c:v>771.43499999999995</c:v>
                </c:pt>
                <c:pt idx="895">
                  <c:v>633.99</c:v>
                </c:pt>
                <c:pt idx="896">
                  <c:v>625.90499999999997</c:v>
                </c:pt>
                <c:pt idx="897">
                  <c:v>705.63149999999996</c:v>
                </c:pt>
                <c:pt idx="898">
                  <c:v>637.72799999999995</c:v>
                </c:pt>
                <c:pt idx="899">
                  <c:v>597.62850000000003</c:v>
                </c:pt>
                <c:pt idx="900">
                  <c:v>586.971</c:v>
                </c:pt>
                <c:pt idx="901">
                  <c:v>621.24300000000005</c:v>
                </c:pt>
                <c:pt idx="902">
                  <c:v>810.6</c:v>
                </c:pt>
                <c:pt idx="903">
                  <c:v>486.44400000000002</c:v>
                </c:pt>
                <c:pt idx="904">
                  <c:v>513.22950000000003</c:v>
                </c:pt>
                <c:pt idx="905">
                  <c:v>833.96249999999998</c:v>
                </c:pt>
                <c:pt idx="906">
                  <c:v>734.07600000000002</c:v>
                </c:pt>
                <c:pt idx="907">
                  <c:v>523.971</c:v>
                </c:pt>
                <c:pt idx="908">
                  <c:v>695.23649999999998</c:v>
                </c:pt>
                <c:pt idx="909">
                  <c:v>728.11199999999997</c:v>
                </c:pt>
                <c:pt idx="910">
                  <c:v>764.19</c:v>
                </c:pt>
                <c:pt idx="911">
                  <c:v>667.38</c:v>
                </c:pt>
                <c:pt idx="912">
                  <c:v>690.01800000000003</c:v>
                </c:pt>
                <c:pt idx="913">
                  <c:v>507.90600000000001</c:v>
                </c:pt>
                <c:pt idx="914">
                  <c:v>1023.75</c:v>
                </c:pt>
                <c:pt idx="915">
                  <c:v>835.28549999999996</c:v>
                </c:pt>
                <c:pt idx="916">
                  <c:v>497.07</c:v>
                </c:pt>
                <c:pt idx="917">
                  <c:v>640.03800000000001</c:v>
                </c:pt>
                <c:pt idx="918">
                  <c:v>708.31949999999995</c:v>
                </c:pt>
                <c:pt idx="919">
                  <c:v>864.57</c:v>
                </c:pt>
                <c:pt idx="920">
                  <c:v>548.97149999999999</c:v>
                </c:pt>
                <c:pt idx="921">
                  <c:v>489.048</c:v>
                </c:pt>
                <c:pt idx="922">
                  <c:v>749.49</c:v>
                </c:pt>
                <c:pt idx="923">
                  <c:v>914.55</c:v>
                </c:pt>
                <c:pt idx="924">
                  <c:v>609.16800000000001</c:v>
                </c:pt>
                <c:pt idx="925">
                  <c:v>702.21900000000005</c:v>
                </c:pt>
                <c:pt idx="926">
                  <c:v>506.63549999999998</c:v>
                </c:pt>
                <c:pt idx="927">
                  <c:v>572.77499999999998</c:v>
                </c:pt>
                <c:pt idx="928">
                  <c:v>535.72050000000002</c:v>
                </c:pt>
                <c:pt idx="929">
                  <c:v>752.64</c:v>
                </c:pt>
                <c:pt idx="930">
                  <c:v>1020.705</c:v>
                </c:pt>
                <c:pt idx="931">
                  <c:v>624.89700000000005</c:v>
                </c:pt>
                <c:pt idx="932">
                  <c:v>596.82000000000005</c:v>
                </c:pt>
                <c:pt idx="933">
                  <c:v>718.75649999999996</c:v>
                </c:pt>
                <c:pt idx="934">
                  <c:v>608.202</c:v>
                </c:pt>
                <c:pt idx="935">
                  <c:v>620.73900000000003</c:v>
                </c:pt>
                <c:pt idx="936">
                  <c:v>708.22500000000002</c:v>
                </c:pt>
                <c:pt idx="937">
                  <c:v>510.9615</c:v>
                </c:pt>
                <c:pt idx="938">
                  <c:v>935.26649999999995</c:v>
                </c:pt>
                <c:pt idx="939">
                  <c:v>507.67500000000001</c:v>
                </c:pt>
                <c:pt idx="940">
                  <c:v>760.452</c:v>
                </c:pt>
                <c:pt idx="941">
                  <c:v>922.63499999999999</c:v>
                </c:pt>
                <c:pt idx="942">
                  <c:v>814.38</c:v>
                </c:pt>
                <c:pt idx="943">
                  <c:v>512.19000000000005</c:v>
                </c:pt>
                <c:pt idx="944">
                  <c:v>950.25</c:v>
                </c:pt>
                <c:pt idx="945">
                  <c:v>1042.6500000000001</c:v>
                </c:pt>
                <c:pt idx="946">
                  <c:v>736.43849999999998</c:v>
                </c:pt>
                <c:pt idx="947">
                  <c:v>721.98</c:v>
                </c:pt>
                <c:pt idx="948">
                  <c:v>521.01</c:v>
                </c:pt>
                <c:pt idx="949">
                  <c:v>742.81200000000001</c:v>
                </c:pt>
                <c:pt idx="950">
                  <c:v>918.72900000000004</c:v>
                </c:pt>
                <c:pt idx="951">
                  <c:v>887.92200000000003</c:v>
                </c:pt>
                <c:pt idx="952">
                  <c:v>937.81799999999998</c:v>
                </c:pt>
                <c:pt idx="953">
                  <c:v>745.39499999999998</c:v>
                </c:pt>
                <c:pt idx="954">
                  <c:v>852.70500000000004</c:v>
                </c:pt>
                <c:pt idx="955">
                  <c:v>936.6</c:v>
                </c:pt>
                <c:pt idx="956">
                  <c:v>655.54650000000004</c:v>
                </c:pt>
                <c:pt idx="957">
                  <c:v>1034.46</c:v>
                </c:pt>
                <c:pt idx="958">
                  <c:v>608.07600000000002</c:v>
                </c:pt>
                <c:pt idx="959">
                  <c:v>551.12400000000002</c:v>
                </c:pt>
                <c:pt idx="960">
                  <c:v>759.67499999999995</c:v>
                </c:pt>
                <c:pt idx="961">
                  <c:v>570.78</c:v>
                </c:pt>
                <c:pt idx="962">
                  <c:v>514.77300000000002</c:v>
                </c:pt>
                <c:pt idx="963">
                  <c:v>529.51499999999999</c:v>
                </c:pt>
                <c:pt idx="964">
                  <c:v>568.51199999999994</c:v>
                </c:pt>
                <c:pt idx="965">
                  <c:v>554.14800000000002</c:v>
                </c:pt>
                <c:pt idx="966">
                  <c:v>611.07899999999995</c:v>
                </c:pt>
                <c:pt idx="967">
                  <c:v>796.90800000000002</c:v>
                </c:pt>
                <c:pt idx="968">
                  <c:v>794.65049999999997</c:v>
                </c:pt>
                <c:pt idx="969">
                  <c:v>801.86400000000003</c:v>
                </c:pt>
                <c:pt idx="970">
                  <c:v>767.02499999999998</c:v>
                </c:pt>
                <c:pt idx="971">
                  <c:v>472.31099999999998</c:v>
                </c:pt>
                <c:pt idx="972">
                  <c:v>545.37</c:v>
                </c:pt>
                <c:pt idx="973">
                  <c:v>1039.29</c:v>
                </c:pt>
                <c:pt idx="974">
                  <c:v>786.61800000000005</c:v>
                </c:pt>
                <c:pt idx="975">
                  <c:v>548.73</c:v>
                </c:pt>
                <c:pt idx="976">
                  <c:v>731.43</c:v>
                </c:pt>
                <c:pt idx="977">
                  <c:v>628.173</c:v>
                </c:pt>
                <c:pt idx="978">
                  <c:v>628.92899999999997</c:v>
                </c:pt>
                <c:pt idx="979">
                  <c:v>732.27</c:v>
                </c:pt>
                <c:pt idx="980">
                  <c:v>474.34800000000001</c:v>
                </c:pt>
                <c:pt idx="981">
                  <c:v>1022.385</c:v>
                </c:pt>
                <c:pt idx="982">
                  <c:v>701.85149999999999</c:v>
                </c:pt>
                <c:pt idx="983">
                  <c:v>548.76149999999996</c:v>
                </c:pt>
                <c:pt idx="984">
                  <c:v>535.37400000000002</c:v>
                </c:pt>
                <c:pt idx="985">
                  <c:v>856.45349999999996</c:v>
                </c:pt>
                <c:pt idx="986">
                  <c:v>742.29750000000001</c:v>
                </c:pt>
                <c:pt idx="987">
                  <c:v>1002.12</c:v>
                </c:pt>
                <c:pt idx="988">
                  <c:v>565.21500000000003</c:v>
                </c:pt>
                <c:pt idx="989">
                  <c:v>609.58799999999997</c:v>
                </c:pt>
                <c:pt idx="990">
                  <c:v>463.428</c:v>
                </c:pt>
                <c:pt idx="991">
                  <c:v>652.26</c:v>
                </c:pt>
                <c:pt idx="992">
                  <c:v>614.94299999999998</c:v>
                </c:pt>
                <c:pt idx="993">
                  <c:v>673.995</c:v>
                </c:pt>
                <c:pt idx="994">
                  <c:v>550.36800000000005</c:v>
                </c:pt>
                <c:pt idx="995">
                  <c:v>867.61500000000001</c:v>
                </c:pt>
                <c:pt idx="996">
                  <c:v>494.1825</c:v>
                </c:pt>
                <c:pt idx="997">
                  <c:v>867.09</c:v>
                </c:pt>
                <c:pt idx="998">
                  <c:v>697.93499999999995</c:v>
                </c:pt>
                <c:pt idx="999">
                  <c:v>539.34299999999996</c:v>
                </c:pt>
              </c:numCache>
            </c:numRef>
          </c:yVal>
          <c:smooth val="0"/>
          <c:extLst>
            <c:ext xmlns:c16="http://schemas.microsoft.com/office/drawing/2014/chart" uri="{C3380CC4-5D6E-409C-BE32-E72D297353CC}">
              <c16:uniqueId val="{00000001-CEDE-4BFD-936B-88071B8643EE}"/>
            </c:ext>
          </c:extLst>
        </c:ser>
        <c:ser>
          <c:idx val="2"/>
          <c:order val="2"/>
          <c:tx>
            <c:strRef>
              <c:f>Sheet1!$D$1</c:f>
              <c:strCache>
                <c:ptCount val="1"/>
                <c:pt idx="0">
                  <c:v>average sales</c:v>
                </c:pt>
              </c:strCache>
            </c:strRef>
          </c:tx>
          <c:spPr>
            <a:ln w="25400" cap="rnd">
              <a:noFill/>
              <a:round/>
            </a:ln>
            <a:effectLst>
              <a:outerShdw blurRad="50800" dist="38100" dir="5400000" rotWithShape="0">
                <a:srgbClr val="000000">
                  <a:alpha val="60000"/>
                </a:srgbClr>
              </a:outerShdw>
            </a:effectLst>
          </c:spPr>
          <c:marker>
            <c:symbol val="circle"/>
            <c:size val="6"/>
            <c:spPr>
              <a:gradFill rotWithShape="1">
                <a:gsLst>
                  <a:gs pos="0">
                    <a:schemeClr val="accent3">
                      <a:tint val="96000"/>
                      <a:lumMod val="104000"/>
                    </a:schemeClr>
                  </a:gs>
                  <a:gs pos="100000">
                    <a:schemeClr val="accent3">
                      <a:shade val="84000"/>
                      <a:lumMod val="84000"/>
                    </a:schemeClr>
                  </a:gs>
                </a:gsLst>
                <a:lin ang="5400000" scaled="0"/>
              </a:gradFill>
              <a:ln w="9525" cap="rnd">
                <a:solidFill>
                  <a:schemeClr val="accent3"/>
                </a:solidFill>
                <a:round/>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c:spPr>
          </c:marker>
          <c:xVal>
            <c:strRef>
              <c:f>Sheet1!$A$2:$A$1001</c:f>
              <c:strCache>
                <c:ptCount val="1000"/>
                <c:pt idx="0">
                  <c:v>745-71-3520</c:v>
                </c:pt>
                <c:pt idx="1">
                  <c:v>175-54-2529</c:v>
                </c:pt>
                <c:pt idx="2">
                  <c:v>407-63-8975</c:v>
                </c:pt>
                <c:pt idx="3">
                  <c:v>501-61-1753</c:v>
                </c:pt>
                <c:pt idx="4">
                  <c:v>434-83-9547</c:v>
                </c:pt>
                <c:pt idx="5">
                  <c:v>809-46-1866</c:v>
                </c:pt>
                <c:pt idx="6">
                  <c:v>226-71-3580</c:v>
                </c:pt>
                <c:pt idx="7">
                  <c:v>695-28-6250</c:v>
                </c:pt>
                <c:pt idx="8">
                  <c:v>534-53-3526</c:v>
                </c:pt>
                <c:pt idx="9">
                  <c:v>449-16-6770</c:v>
                </c:pt>
                <c:pt idx="10">
                  <c:v>131-70-8179</c:v>
                </c:pt>
                <c:pt idx="11">
                  <c:v>420-11-4919</c:v>
                </c:pt>
                <c:pt idx="12">
                  <c:v>458-10-8612</c:v>
                </c:pt>
                <c:pt idx="13">
                  <c:v>397-25-8725</c:v>
                </c:pt>
                <c:pt idx="14">
                  <c:v>851-98-3555</c:v>
                </c:pt>
                <c:pt idx="15">
                  <c:v>790-29-1172</c:v>
                </c:pt>
                <c:pt idx="16">
                  <c:v>246-55-6923</c:v>
                </c:pt>
                <c:pt idx="17">
                  <c:v>777-67-2495</c:v>
                </c:pt>
                <c:pt idx="18">
                  <c:v>468-01-2051</c:v>
                </c:pt>
                <c:pt idx="19">
                  <c:v>540-11-4336</c:v>
                </c:pt>
                <c:pt idx="20">
                  <c:v>389-70-2397</c:v>
                </c:pt>
                <c:pt idx="21">
                  <c:v>286-01-5402</c:v>
                </c:pt>
                <c:pt idx="22">
                  <c:v>276-54-0879</c:v>
                </c:pt>
                <c:pt idx="23">
                  <c:v>234-36-2483</c:v>
                </c:pt>
                <c:pt idx="24">
                  <c:v>845-51-0542</c:v>
                </c:pt>
                <c:pt idx="25">
                  <c:v>658-66-3967</c:v>
                </c:pt>
                <c:pt idx="26">
                  <c:v>118-62-1812</c:v>
                </c:pt>
                <c:pt idx="27">
                  <c:v>636-17-0325</c:v>
                </c:pt>
                <c:pt idx="28">
                  <c:v>283-79-9594</c:v>
                </c:pt>
                <c:pt idx="29">
                  <c:v>276-75-6884</c:v>
                </c:pt>
                <c:pt idx="30">
                  <c:v>869-11-3082</c:v>
                </c:pt>
                <c:pt idx="31">
                  <c:v>509-10-0516</c:v>
                </c:pt>
                <c:pt idx="32">
                  <c:v>291-55-6563</c:v>
                </c:pt>
                <c:pt idx="33">
                  <c:v>692-27-8933</c:v>
                </c:pt>
                <c:pt idx="34">
                  <c:v>400-80-4065</c:v>
                </c:pt>
                <c:pt idx="35">
                  <c:v>704-10-4056</c:v>
                </c:pt>
                <c:pt idx="36">
                  <c:v>142-63-6033</c:v>
                </c:pt>
                <c:pt idx="37">
                  <c:v>533-66-5566</c:v>
                </c:pt>
                <c:pt idx="38">
                  <c:v>629-42-4133</c:v>
                </c:pt>
                <c:pt idx="39">
                  <c:v>102-77-2261</c:v>
                </c:pt>
                <c:pt idx="40">
                  <c:v>174-36-3675</c:v>
                </c:pt>
                <c:pt idx="41">
                  <c:v>787-87-2010</c:v>
                </c:pt>
                <c:pt idx="42">
                  <c:v>263-87-5680</c:v>
                </c:pt>
                <c:pt idx="43">
                  <c:v>649-11-3678</c:v>
                </c:pt>
                <c:pt idx="44">
                  <c:v>719-76-3868</c:v>
                </c:pt>
                <c:pt idx="45">
                  <c:v>635-28-5728</c:v>
                </c:pt>
                <c:pt idx="46">
                  <c:v>149-14-0304</c:v>
                </c:pt>
                <c:pt idx="47">
                  <c:v>258-92-7466</c:v>
                </c:pt>
                <c:pt idx="48">
                  <c:v>497-37-6538</c:v>
                </c:pt>
                <c:pt idx="49">
                  <c:v>374-17-3652</c:v>
                </c:pt>
                <c:pt idx="50">
                  <c:v>889-04-9723</c:v>
                </c:pt>
                <c:pt idx="51">
                  <c:v>471-41-2823</c:v>
                </c:pt>
                <c:pt idx="52">
                  <c:v>272-27-9238</c:v>
                </c:pt>
                <c:pt idx="53">
                  <c:v>556-41-6224</c:v>
                </c:pt>
                <c:pt idx="54">
                  <c:v>576-31-4774</c:v>
                </c:pt>
                <c:pt idx="55">
                  <c:v>408-66-6712</c:v>
                </c:pt>
                <c:pt idx="56">
                  <c:v>361-85-2571</c:v>
                </c:pt>
                <c:pt idx="57">
                  <c:v>563-47-4072</c:v>
                </c:pt>
                <c:pt idx="58">
                  <c:v>778-89-7974</c:v>
                </c:pt>
                <c:pt idx="59">
                  <c:v>610-46-4100</c:v>
                </c:pt>
                <c:pt idx="60">
                  <c:v>153-58-4872</c:v>
                </c:pt>
                <c:pt idx="61">
                  <c:v>662-72-2873</c:v>
                </c:pt>
                <c:pt idx="62">
                  <c:v>427-45-9297</c:v>
                </c:pt>
                <c:pt idx="63">
                  <c:v>302-15-2162</c:v>
                </c:pt>
                <c:pt idx="64">
                  <c:v>852-82-2749</c:v>
                </c:pt>
                <c:pt idx="65">
                  <c:v>127-47-6963</c:v>
                </c:pt>
                <c:pt idx="66">
                  <c:v>443-82-0585</c:v>
                </c:pt>
                <c:pt idx="67">
                  <c:v>220-68-6701</c:v>
                </c:pt>
                <c:pt idx="68">
                  <c:v>797-88-0493</c:v>
                </c:pt>
                <c:pt idx="69">
                  <c:v>689-16-9784</c:v>
                </c:pt>
                <c:pt idx="70">
                  <c:v>401-09-4232</c:v>
                </c:pt>
                <c:pt idx="71">
                  <c:v>284-34-9626</c:v>
                </c:pt>
                <c:pt idx="72">
                  <c:v>289-15-7034</c:v>
                </c:pt>
                <c:pt idx="73">
                  <c:v>425-85-2085</c:v>
                </c:pt>
                <c:pt idx="74">
                  <c:v>291-21-5991</c:v>
                </c:pt>
                <c:pt idx="75">
                  <c:v>608-04-3797</c:v>
                </c:pt>
                <c:pt idx="76">
                  <c:v>502-05-1910</c:v>
                </c:pt>
                <c:pt idx="77">
                  <c:v>316-01-3952</c:v>
                </c:pt>
                <c:pt idx="78">
                  <c:v>440-59-5691</c:v>
                </c:pt>
                <c:pt idx="79">
                  <c:v>468-99-7231</c:v>
                </c:pt>
                <c:pt idx="80">
                  <c:v>593-65-1552</c:v>
                </c:pt>
                <c:pt idx="81">
                  <c:v>882-40-4577</c:v>
                </c:pt>
                <c:pt idx="82">
                  <c:v>269-10-8440</c:v>
                </c:pt>
                <c:pt idx="83">
                  <c:v>741-73-3559</c:v>
                </c:pt>
                <c:pt idx="84">
                  <c:v>775-72-1988</c:v>
                </c:pt>
                <c:pt idx="85">
                  <c:v>109-86-4363</c:v>
                </c:pt>
                <c:pt idx="86">
                  <c:v>732-04-5373</c:v>
                </c:pt>
                <c:pt idx="87">
                  <c:v>244-08-0162</c:v>
                </c:pt>
                <c:pt idx="88">
                  <c:v>793-10-3222</c:v>
                </c:pt>
                <c:pt idx="89">
                  <c:v>726-27-2396</c:v>
                </c:pt>
                <c:pt idx="90">
                  <c:v>880-35-0356</c:v>
                </c:pt>
                <c:pt idx="91">
                  <c:v>725-56-0833</c:v>
                </c:pt>
                <c:pt idx="92">
                  <c:v>733-29-1227</c:v>
                </c:pt>
                <c:pt idx="93">
                  <c:v>110-05-6330</c:v>
                </c:pt>
                <c:pt idx="94">
                  <c:v>433-75-6987</c:v>
                </c:pt>
                <c:pt idx="95">
                  <c:v>730-61-8757</c:v>
                </c:pt>
                <c:pt idx="96">
                  <c:v>257-73-1380</c:v>
                </c:pt>
                <c:pt idx="97">
                  <c:v>326-71-2155</c:v>
                </c:pt>
                <c:pt idx="98">
                  <c:v>787-15-1757</c:v>
                </c:pt>
                <c:pt idx="99">
                  <c:v>704-20-4138</c:v>
                </c:pt>
                <c:pt idx="100">
                  <c:v>299-29-0180</c:v>
                </c:pt>
                <c:pt idx="101">
                  <c:v>442-44-6497</c:v>
                </c:pt>
                <c:pt idx="102">
                  <c:v>585-03-5943</c:v>
                </c:pt>
                <c:pt idx="103">
                  <c:v>498-41-1961</c:v>
                </c:pt>
                <c:pt idx="104">
                  <c:v>565-17-3836</c:v>
                </c:pt>
                <c:pt idx="105">
                  <c:v>235-46-8343</c:v>
                </c:pt>
                <c:pt idx="106">
                  <c:v>727-17-0390</c:v>
                </c:pt>
                <c:pt idx="107">
                  <c:v>827-26-2100</c:v>
                </c:pt>
                <c:pt idx="108">
                  <c:v>728-88-7867</c:v>
                </c:pt>
                <c:pt idx="109">
                  <c:v>554-53-3790</c:v>
                </c:pt>
                <c:pt idx="110">
                  <c:v>639-76-1242</c:v>
                </c:pt>
                <c:pt idx="111">
                  <c:v>470-32-9057</c:v>
                </c:pt>
                <c:pt idx="112">
                  <c:v>712-39-0363</c:v>
                </c:pt>
                <c:pt idx="113">
                  <c:v>749-24-1565</c:v>
                </c:pt>
                <c:pt idx="114">
                  <c:v>875-46-5808</c:v>
                </c:pt>
                <c:pt idx="115">
                  <c:v>699-01-4164</c:v>
                </c:pt>
                <c:pt idx="116">
                  <c:v>340-21-9136</c:v>
                </c:pt>
                <c:pt idx="117">
                  <c:v>824-88-3614</c:v>
                </c:pt>
                <c:pt idx="118">
                  <c:v>342-65-4817</c:v>
                </c:pt>
                <c:pt idx="119">
                  <c:v>249-42-3782</c:v>
                </c:pt>
                <c:pt idx="120">
                  <c:v>505-02-0892</c:v>
                </c:pt>
                <c:pt idx="121">
                  <c:v>458-61-0011</c:v>
                </c:pt>
                <c:pt idx="122">
                  <c:v>238-49-0436</c:v>
                </c:pt>
                <c:pt idx="123">
                  <c:v>568-90-5112</c:v>
                </c:pt>
                <c:pt idx="124">
                  <c:v>458-41-1477</c:v>
                </c:pt>
                <c:pt idx="125">
                  <c:v>670-71-7306</c:v>
                </c:pt>
                <c:pt idx="126">
                  <c:v>278-86-2735</c:v>
                </c:pt>
                <c:pt idx="127">
                  <c:v>152-68-2907</c:v>
                </c:pt>
                <c:pt idx="128">
                  <c:v>210-67-5886</c:v>
                </c:pt>
                <c:pt idx="129">
                  <c:v>716-39-1409</c:v>
                </c:pt>
                <c:pt idx="130">
                  <c:v>544-32-5024</c:v>
                </c:pt>
                <c:pt idx="131">
                  <c:v>826-58-8051</c:v>
                </c:pt>
                <c:pt idx="132">
                  <c:v>420-97-3340</c:v>
                </c:pt>
                <c:pt idx="133">
                  <c:v>318-68-5053</c:v>
                </c:pt>
                <c:pt idx="134">
                  <c:v>135-13-8269</c:v>
                </c:pt>
                <c:pt idx="135">
                  <c:v>800-09-8606</c:v>
                </c:pt>
                <c:pt idx="136">
                  <c:v>485-30-8700</c:v>
                </c:pt>
                <c:pt idx="137">
                  <c:v>585-11-6748</c:v>
                </c:pt>
                <c:pt idx="138">
                  <c:v>877-22-3308</c:v>
                </c:pt>
                <c:pt idx="139">
                  <c:v>853-23-2453</c:v>
                </c:pt>
                <c:pt idx="140">
                  <c:v>589-02-8023</c:v>
                </c:pt>
                <c:pt idx="141">
                  <c:v>182-88-2763</c:v>
                </c:pt>
                <c:pt idx="142">
                  <c:v>701-69-8742</c:v>
                </c:pt>
                <c:pt idx="143">
                  <c:v>333-73-7901</c:v>
                </c:pt>
                <c:pt idx="144">
                  <c:v>595-11-5460</c:v>
                </c:pt>
                <c:pt idx="145">
                  <c:v>848-62-7243</c:v>
                </c:pt>
                <c:pt idx="146">
                  <c:v>371-85-5789</c:v>
                </c:pt>
                <c:pt idx="147">
                  <c:v>695-09-5146</c:v>
                </c:pt>
                <c:pt idx="148">
                  <c:v>779-42-2410</c:v>
                </c:pt>
                <c:pt idx="149">
                  <c:v>706-36-6154</c:v>
                </c:pt>
                <c:pt idx="150">
                  <c:v>642-61-4706</c:v>
                </c:pt>
                <c:pt idx="151">
                  <c:v>274-05-5470</c:v>
                </c:pt>
                <c:pt idx="152">
                  <c:v>420-04-7590</c:v>
                </c:pt>
                <c:pt idx="153">
                  <c:v>307-85-2293</c:v>
                </c:pt>
                <c:pt idx="154">
                  <c:v>130-67-4723</c:v>
                </c:pt>
                <c:pt idx="155">
                  <c:v>305-03-2383</c:v>
                </c:pt>
                <c:pt idx="156">
                  <c:v>674-15-9296</c:v>
                </c:pt>
                <c:pt idx="157">
                  <c:v>266-20-6657</c:v>
                </c:pt>
                <c:pt idx="158">
                  <c:v>214-30-2776</c:v>
                </c:pt>
                <c:pt idx="159">
                  <c:v>123-35-4896</c:v>
                </c:pt>
                <c:pt idx="160">
                  <c:v>364-34-2972</c:v>
                </c:pt>
                <c:pt idx="161">
                  <c:v>239-10-7476</c:v>
                </c:pt>
                <c:pt idx="162">
                  <c:v>430-02-3888</c:v>
                </c:pt>
                <c:pt idx="163">
                  <c:v>859-97-6048</c:v>
                </c:pt>
                <c:pt idx="164">
                  <c:v>592-46-1692</c:v>
                </c:pt>
                <c:pt idx="165">
                  <c:v>250-17-5703</c:v>
                </c:pt>
                <c:pt idx="166">
                  <c:v>788-07-8452</c:v>
                </c:pt>
                <c:pt idx="167">
                  <c:v>834-83-1826</c:v>
                </c:pt>
                <c:pt idx="168">
                  <c:v>717-96-4189</c:v>
                </c:pt>
                <c:pt idx="169">
                  <c:v>151-27-8496</c:v>
                </c:pt>
                <c:pt idx="170">
                  <c:v>377-79-7592</c:v>
                </c:pt>
                <c:pt idx="171">
                  <c:v>811-35-1094</c:v>
                </c:pt>
                <c:pt idx="172">
                  <c:v>218-59-9410</c:v>
                </c:pt>
                <c:pt idx="173">
                  <c:v>156-95-3964</c:v>
                </c:pt>
                <c:pt idx="174">
                  <c:v>499-27-7781</c:v>
                </c:pt>
                <c:pt idx="175">
                  <c:v>354-39-5160</c:v>
                </c:pt>
                <c:pt idx="176">
                  <c:v>832-51-6761</c:v>
                </c:pt>
                <c:pt idx="177">
                  <c:v>642-30-6693</c:v>
                </c:pt>
                <c:pt idx="178">
                  <c:v>544-55-9589</c:v>
                </c:pt>
                <c:pt idx="179">
                  <c:v>124-31-1458</c:v>
                </c:pt>
                <c:pt idx="180">
                  <c:v>190-59-3964</c:v>
                </c:pt>
                <c:pt idx="181">
                  <c:v>509-29-3912</c:v>
                </c:pt>
                <c:pt idx="182">
                  <c:v>804-38-3935</c:v>
                </c:pt>
                <c:pt idx="183">
                  <c:v>457-12-0244</c:v>
                </c:pt>
                <c:pt idx="184">
                  <c:v>770-42-8960</c:v>
                </c:pt>
                <c:pt idx="185">
                  <c:v>327-40-9673</c:v>
                </c:pt>
                <c:pt idx="186">
                  <c:v>316-66-3011</c:v>
                </c:pt>
                <c:pt idx="187">
                  <c:v>873-14-6353</c:v>
                </c:pt>
                <c:pt idx="188">
                  <c:v>366-43-6862</c:v>
                </c:pt>
                <c:pt idx="189">
                  <c:v>778-34-2523</c:v>
                </c:pt>
                <c:pt idx="190">
                  <c:v>149-15-7606</c:v>
                </c:pt>
                <c:pt idx="191">
                  <c:v>380-60-5336</c:v>
                </c:pt>
                <c:pt idx="192">
                  <c:v>257-60-7754</c:v>
                </c:pt>
                <c:pt idx="193">
                  <c:v>490-95-0021</c:v>
                </c:pt>
                <c:pt idx="194">
                  <c:v>324-41-6833</c:v>
                </c:pt>
                <c:pt idx="195">
                  <c:v>609-81-8548</c:v>
                </c:pt>
                <c:pt idx="196">
                  <c:v>548-48-3156</c:v>
                </c:pt>
                <c:pt idx="197">
                  <c:v>409-49-6995</c:v>
                </c:pt>
                <c:pt idx="198">
                  <c:v>146-09-5432</c:v>
                </c:pt>
                <c:pt idx="199">
                  <c:v>186-71-5196</c:v>
                </c:pt>
                <c:pt idx="200">
                  <c:v>711-31-1234</c:v>
                </c:pt>
                <c:pt idx="201">
                  <c:v>459-45-2396</c:v>
                </c:pt>
                <c:pt idx="202">
                  <c:v>785-96-0615</c:v>
                </c:pt>
                <c:pt idx="203">
                  <c:v>807-14-7833</c:v>
                </c:pt>
                <c:pt idx="204">
                  <c:v>500-02-2261</c:v>
                </c:pt>
                <c:pt idx="205">
                  <c:v>720-72-2436</c:v>
                </c:pt>
                <c:pt idx="206">
                  <c:v>365-16-4334</c:v>
                </c:pt>
                <c:pt idx="207">
                  <c:v>493-65-6248</c:v>
                </c:pt>
                <c:pt idx="208">
                  <c:v>574-80-1489</c:v>
                </c:pt>
                <c:pt idx="209">
                  <c:v>834-45-5519</c:v>
                </c:pt>
                <c:pt idx="210">
                  <c:v>577-34-7579</c:v>
                </c:pt>
                <c:pt idx="211">
                  <c:v>714-02-3114</c:v>
                </c:pt>
                <c:pt idx="212">
                  <c:v>811-03-8790</c:v>
                </c:pt>
                <c:pt idx="213">
                  <c:v>521-18-7827</c:v>
                </c:pt>
                <c:pt idx="214">
                  <c:v>209-61-0206</c:v>
                </c:pt>
                <c:pt idx="215">
                  <c:v>369-82-2676</c:v>
                </c:pt>
                <c:pt idx="216">
                  <c:v>740-11-5257</c:v>
                </c:pt>
                <c:pt idx="217">
                  <c:v>565-80-5980</c:v>
                </c:pt>
                <c:pt idx="218">
                  <c:v>752-23-3760</c:v>
                </c:pt>
                <c:pt idx="219">
                  <c:v>221-25-5073</c:v>
                </c:pt>
                <c:pt idx="220">
                  <c:v>803-83-5989</c:v>
                </c:pt>
                <c:pt idx="221">
                  <c:v>655-07-2265</c:v>
                </c:pt>
                <c:pt idx="222">
                  <c:v>840-19-2096</c:v>
                </c:pt>
                <c:pt idx="223">
                  <c:v>438-01-4015</c:v>
                </c:pt>
                <c:pt idx="224">
                  <c:v>345-68-9016</c:v>
                </c:pt>
                <c:pt idx="225">
                  <c:v>760-90-2357</c:v>
                </c:pt>
                <c:pt idx="226">
                  <c:v>134-54-4720</c:v>
                </c:pt>
                <c:pt idx="227">
                  <c:v>174-75-0888</c:v>
                </c:pt>
                <c:pt idx="228">
                  <c:v>420-18-8989</c:v>
                </c:pt>
                <c:pt idx="229">
                  <c:v>282-35-2475</c:v>
                </c:pt>
                <c:pt idx="230">
                  <c:v>213-32-1216</c:v>
                </c:pt>
                <c:pt idx="231">
                  <c:v>503-07-0930</c:v>
                </c:pt>
                <c:pt idx="232">
                  <c:v>857-67-9057</c:v>
                </c:pt>
                <c:pt idx="233">
                  <c:v>345-08-4992</c:v>
                </c:pt>
                <c:pt idx="234">
                  <c:v>518-71-6847</c:v>
                </c:pt>
                <c:pt idx="235">
                  <c:v>726-29-6793</c:v>
                </c:pt>
                <c:pt idx="236">
                  <c:v>600-38-9738</c:v>
                </c:pt>
                <c:pt idx="237">
                  <c:v>246-11-3901</c:v>
                </c:pt>
                <c:pt idx="238">
                  <c:v>750-57-9686</c:v>
                </c:pt>
                <c:pt idx="239">
                  <c:v>598-47-9715</c:v>
                </c:pt>
                <c:pt idx="240">
                  <c:v>676-39-6028</c:v>
                </c:pt>
                <c:pt idx="241">
                  <c:v>472-15-9636</c:v>
                </c:pt>
                <c:pt idx="242">
                  <c:v>728-47-9078</c:v>
                </c:pt>
                <c:pt idx="243">
                  <c:v>886-18-2897</c:v>
                </c:pt>
                <c:pt idx="244">
                  <c:v>256-08-8343</c:v>
                </c:pt>
                <c:pt idx="245">
                  <c:v>864-24-7918</c:v>
                </c:pt>
                <c:pt idx="246">
                  <c:v>891-01-7034</c:v>
                </c:pt>
                <c:pt idx="247">
                  <c:v>810-60-6344</c:v>
                </c:pt>
                <c:pt idx="248">
                  <c:v>651-61-0874</c:v>
                </c:pt>
                <c:pt idx="249">
                  <c:v>740-22-2500</c:v>
                </c:pt>
                <c:pt idx="250">
                  <c:v>765-26-6951</c:v>
                </c:pt>
                <c:pt idx="251">
                  <c:v>346-12-3257</c:v>
                </c:pt>
                <c:pt idx="252">
                  <c:v>271-77-8740</c:v>
                </c:pt>
                <c:pt idx="253">
                  <c:v>843-01-4703</c:v>
                </c:pt>
                <c:pt idx="254">
                  <c:v>422-29-8786</c:v>
                </c:pt>
                <c:pt idx="255">
                  <c:v>201-86-2184</c:v>
                </c:pt>
                <c:pt idx="256">
                  <c:v>254-31-0042</c:v>
                </c:pt>
                <c:pt idx="257">
                  <c:v>549-59-1358</c:v>
                </c:pt>
                <c:pt idx="258">
                  <c:v>730-70-9830</c:v>
                </c:pt>
                <c:pt idx="259">
                  <c:v>468-88-0009</c:v>
                </c:pt>
                <c:pt idx="260">
                  <c:v>834-61-8124</c:v>
                </c:pt>
                <c:pt idx="261">
                  <c:v>531-80-1784</c:v>
                </c:pt>
                <c:pt idx="262">
                  <c:v>462-67-9126</c:v>
                </c:pt>
                <c:pt idx="263">
                  <c:v>565-67-6697</c:v>
                </c:pt>
                <c:pt idx="264">
                  <c:v>719-89-8991</c:v>
                </c:pt>
                <c:pt idx="265">
                  <c:v>868-81-1752</c:v>
                </c:pt>
                <c:pt idx="266">
                  <c:v>618-34-8551</c:v>
                </c:pt>
                <c:pt idx="267">
                  <c:v>603-07-0961</c:v>
                </c:pt>
                <c:pt idx="268">
                  <c:v>129-29-8530</c:v>
                </c:pt>
                <c:pt idx="269">
                  <c:v>539-21-7227</c:v>
                </c:pt>
                <c:pt idx="270">
                  <c:v>354-25-5821</c:v>
                </c:pt>
                <c:pt idx="271">
                  <c:v>460-93-5834</c:v>
                </c:pt>
                <c:pt idx="272">
                  <c:v>439-54-7422</c:v>
                </c:pt>
                <c:pt idx="273">
                  <c:v>307-83-9164</c:v>
                </c:pt>
                <c:pt idx="274">
                  <c:v>211-05-0490</c:v>
                </c:pt>
                <c:pt idx="275">
                  <c:v>744-02-5987</c:v>
                </c:pt>
                <c:pt idx="276">
                  <c:v>558-80-4082</c:v>
                </c:pt>
                <c:pt idx="277">
                  <c:v>139-20-0155</c:v>
                </c:pt>
                <c:pt idx="278">
                  <c:v>360-39-5055</c:v>
                </c:pt>
                <c:pt idx="279">
                  <c:v>380-94-4661</c:v>
                </c:pt>
                <c:pt idx="280">
                  <c:v>343-61-3544</c:v>
                </c:pt>
                <c:pt idx="281">
                  <c:v>777-82-7220</c:v>
                </c:pt>
                <c:pt idx="282">
                  <c:v>799-71-1548</c:v>
                </c:pt>
                <c:pt idx="283">
                  <c:v>866-05-7563</c:v>
                </c:pt>
                <c:pt idx="284">
                  <c:v>227-03-5010</c:v>
                </c:pt>
                <c:pt idx="285">
                  <c:v>550-84-8664</c:v>
                </c:pt>
                <c:pt idx="286">
                  <c:v>225-32-0908</c:v>
                </c:pt>
                <c:pt idx="287">
                  <c:v>526-86-8552</c:v>
                </c:pt>
                <c:pt idx="288">
                  <c:v>311-13-6971</c:v>
                </c:pt>
                <c:pt idx="289">
                  <c:v>239-36-3640</c:v>
                </c:pt>
                <c:pt idx="290">
                  <c:v>319-74-2561</c:v>
                </c:pt>
                <c:pt idx="291">
                  <c:v>888-02-0338</c:v>
                </c:pt>
                <c:pt idx="292">
                  <c:v>630-74-5166</c:v>
                </c:pt>
                <c:pt idx="293">
                  <c:v>659-36-1684</c:v>
                </c:pt>
                <c:pt idx="294">
                  <c:v>426-39-2418</c:v>
                </c:pt>
                <c:pt idx="295">
                  <c:v>542-41-0513</c:v>
                </c:pt>
                <c:pt idx="296">
                  <c:v>831-07-6050</c:v>
                </c:pt>
                <c:pt idx="297">
                  <c:v>608-27-6295</c:v>
                </c:pt>
                <c:pt idx="298">
                  <c:v>733-33-4967</c:v>
                </c:pt>
                <c:pt idx="299">
                  <c:v>126-54-1082</c:v>
                </c:pt>
                <c:pt idx="300">
                  <c:v>731-14-2199</c:v>
                </c:pt>
                <c:pt idx="301">
                  <c:v>870-54-3162</c:v>
                </c:pt>
                <c:pt idx="302">
                  <c:v>584-86-7256</c:v>
                </c:pt>
                <c:pt idx="303">
                  <c:v>891-58-8335</c:v>
                </c:pt>
                <c:pt idx="304">
                  <c:v>746-68-6593</c:v>
                </c:pt>
                <c:pt idx="305">
                  <c:v>551-21-3069</c:v>
                </c:pt>
                <c:pt idx="306">
                  <c:v>144-51-6085</c:v>
                </c:pt>
                <c:pt idx="307">
                  <c:v>815-04-6282</c:v>
                </c:pt>
                <c:pt idx="308">
                  <c:v>732-94-0499</c:v>
                </c:pt>
                <c:pt idx="309">
                  <c:v>841-35-6630</c:v>
                </c:pt>
                <c:pt idx="310">
                  <c:v>120-06-4233</c:v>
                </c:pt>
                <c:pt idx="311">
                  <c:v>645-78-8093</c:v>
                </c:pt>
                <c:pt idx="312">
                  <c:v>707-32-7409</c:v>
                </c:pt>
                <c:pt idx="313">
                  <c:v>132-32-9879</c:v>
                </c:pt>
                <c:pt idx="314">
                  <c:v>447-15-7839</c:v>
                </c:pt>
                <c:pt idx="315">
                  <c:v>636-48-8204</c:v>
                </c:pt>
                <c:pt idx="316">
                  <c:v>300-71-4605</c:v>
                </c:pt>
                <c:pt idx="317">
                  <c:v>365-64-0515</c:v>
                </c:pt>
                <c:pt idx="318">
                  <c:v>704-11-6354</c:v>
                </c:pt>
                <c:pt idx="319">
                  <c:v>355-53-5943</c:v>
                </c:pt>
                <c:pt idx="320">
                  <c:v>783-09-1637</c:v>
                </c:pt>
                <c:pt idx="321">
                  <c:v>631-41-3108</c:v>
                </c:pt>
                <c:pt idx="322">
                  <c:v>530-90-9855</c:v>
                </c:pt>
                <c:pt idx="323">
                  <c:v>828-61-5674</c:v>
                </c:pt>
                <c:pt idx="324">
                  <c:v>531-56-4728</c:v>
                </c:pt>
                <c:pt idx="325">
                  <c:v>448-34-8700</c:v>
                </c:pt>
                <c:pt idx="326">
                  <c:v>195-06-0432</c:v>
                </c:pt>
                <c:pt idx="327">
                  <c:v>558-60-5016</c:v>
                </c:pt>
                <c:pt idx="328">
                  <c:v>375-72-3056</c:v>
                </c:pt>
                <c:pt idx="329">
                  <c:v>200-40-6154</c:v>
                </c:pt>
                <c:pt idx="330">
                  <c:v>217-58-1179</c:v>
                </c:pt>
                <c:pt idx="331">
                  <c:v>373-88-1424</c:v>
                </c:pt>
                <c:pt idx="332">
                  <c:v>809-69-9497</c:v>
                </c:pt>
                <c:pt idx="333">
                  <c:v>235-06-8510</c:v>
                </c:pt>
                <c:pt idx="334">
                  <c:v>414-12-7047</c:v>
                </c:pt>
                <c:pt idx="335">
                  <c:v>316-55-4634</c:v>
                </c:pt>
                <c:pt idx="336">
                  <c:v>796-32-9050</c:v>
                </c:pt>
                <c:pt idx="337">
                  <c:v>548-46-9322</c:v>
                </c:pt>
                <c:pt idx="338">
                  <c:v>101-17-6199</c:v>
                </c:pt>
                <c:pt idx="339">
                  <c:v>894-41-5205</c:v>
                </c:pt>
                <c:pt idx="340">
                  <c:v>588-01-7461</c:v>
                </c:pt>
                <c:pt idx="341">
                  <c:v>212-62-1842</c:v>
                </c:pt>
                <c:pt idx="342">
                  <c:v>865-92-6136</c:v>
                </c:pt>
                <c:pt idx="343">
                  <c:v>633-44-8566</c:v>
                </c:pt>
                <c:pt idx="344">
                  <c:v>787-56-0757</c:v>
                </c:pt>
                <c:pt idx="345">
                  <c:v>480-63-2856</c:v>
                </c:pt>
                <c:pt idx="346">
                  <c:v>847-38-7188</c:v>
                </c:pt>
                <c:pt idx="347">
                  <c:v>162-48-8011</c:v>
                </c:pt>
                <c:pt idx="348">
                  <c:v>727-46-3608</c:v>
                </c:pt>
                <c:pt idx="349">
                  <c:v>183-56-6882</c:v>
                </c:pt>
                <c:pt idx="350">
                  <c:v>145-94-9061</c:v>
                </c:pt>
                <c:pt idx="351">
                  <c:v>329-62-1586</c:v>
                </c:pt>
                <c:pt idx="352">
                  <c:v>252-56-2699</c:v>
                </c:pt>
                <c:pt idx="353">
                  <c:v>692-92-5582</c:v>
                </c:pt>
                <c:pt idx="354">
                  <c:v>690-01-6631</c:v>
                </c:pt>
                <c:pt idx="355">
                  <c:v>374-38-5555</c:v>
                </c:pt>
                <c:pt idx="356">
                  <c:v>744-82-9138</c:v>
                </c:pt>
                <c:pt idx="357">
                  <c:v>846-10-0341</c:v>
                </c:pt>
                <c:pt idx="358">
                  <c:v>756-93-1854</c:v>
                </c:pt>
                <c:pt idx="359">
                  <c:v>749-81-8133</c:v>
                </c:pt>
                <c:pt idx="360">
                  <c:v>522-57-8364</c:v>
                </c:pt>
                <c:pt idx="361">
                  <c:v>781-84-8059</c:v>
                </c:pt>
                <c:pt idx="362">
                  <c:v>895-03-6665</c:v>
                </c:pt>
                <c:pt idx="363">
                  <c:v>409-33-9708</c:v>
                </c:pt>
                <c:pt idx="364">
                  <c:v>497-36-0989</c:v>
                </c:pt>
                <c:pt idx="365">
                  <c:v>288-62-1085</c:v>
                </c:pt>
                <c:pt idx="366">
                  <c:v>477-59-2456</c:v>
                </c:pt>
                <c:pt idx="367">
                  <c:v>801-88-0346</c:v>
                </c:pt>
                <c:pt idx="368">
                  <c:v>288-38-3758</c:v>
                </c:pt>
                <c:pt idx="369">
                  <c:v>210-74-9613</c:v>
                </c:pt>
                <c:pt idx="370">
                  <c:v>418-05-0656</c:v>
                </c:pt>
                <c:pt idx="371">
                  <c:v>191-29-0321</c:v>
                </c:pt>
                <c:pt idx="372">
                  <c:v>370-96-0655</c:v>
                </c:pt>
                <c:pt idx="373">
                  <c:v>242-11-3142</c:v>
                </c:pt>
                <c:pt idx="374">
                  <c:v>518-17-2983</c:v>
                </c:pt>
                <c:pt idx="375">
                  <c:v>725-67-2480</c:v>
                </c:pt>
                <c:pt idx="376">
                  <c:v>562-12-5430</c:v>
                </c:pt>
                <c:pt idx="377">
                  <c:v>133-77-3154</c:v>
                </c:pt>
                <c:pt idx="378">
                  <c:v>665-63-9737</c:v>
                </c:pt>
                <c:pt idx="379">
                  <c:v>641-96-3695</c:v>
                </c:pt>
                <c:pt idx="380">
                  <c:v>789-23-8625</c:v>
                </c:pt>
                <c:pt idx="381">
                  <c:v>559-98-9873</c:v>
                </c:pt>
                <c:pt idx="382">
                  <c:v>484-22-8230</c:v>
                </c:pt>
                <c:pt idx="383">
                  <c:v>258-69-7810</c:v>
                </c:pt>
                <c:pt idx="384">
                  <c:v>339-18-7061</c:v>
                </c:pt>
                <c:pt idx="385">
                  <c:v>514-37-2845</c:v>
                </c:pt>
                <c:pt idx="386">
                  <c:v>747-58-7183</c:v>
                </c:pt>
                <c:pt idx="387">
                  <c:v>647-50-1224</c:v>
                </c:pt>
                <c:pt idx="388">
                  <c:v>308-81-0538</c:v>
                </c:pt>
                <c:pt idx="389">
                  <c:v>286-62-6248</c:v>
                </c:pt>
                <c:pt idx="390">
                  <c:v>595-27-4851</c:v>
                </c:pt>
                <c:pt idx="391">
                  <c:v>437-53-3084</c:v>
                </c:pt>
                <c:pt idx="392">
                  <c:v>510-09-5628</c:v>
                </c:pt>
                <c:pt idx="393">
                  <c:v>795-49-7276</c:v>
                </c:pt>
                <c:pt idx="394">
                  <c:v>709-58-4068</c:v>
                </c:pt>
                <c:pt idx="395">
                  <c:v>405-31-3305</c:v>
                </c:pt>
                <c:pt idx="396">
                  <c:v>767-54-1907</c:v>
                </c:pt>
                <c:pt idx="397">
                  <c:v>198-84-7132</c:v>
                </c:pt>
                <c:pt idx="398">
                  <c:v>301-81-8610</c:v>
                </c:pt>
                <c:pt idx="399">
                  <c:v>725-32-9708</c:v>
                </c:pt>
                <c:pt idx="400">
                  <c:v>831-64-0259</c:v>
                </c:pt>
                <c:pt idx="401">
                  <c:v>173-82-9529</c:v>
                </c:pt>
                <c:pt idx="402">
                  <c:v>541-89-9860</c:v>
                </c:pt>
                <c:pt idx="403">
                  <c:v>595-86-2894</c:v>
                </c:pt>
                <c:pt idx="404">
                  <c:v>382-25-8917</c:v>
                </c:pt>
                <c:pt idx="405">
                  <c:v>834-25-9262</c:v>
                </c:pt>
                <c:pt idx="406">
                  <c:v>632-90-0281</c:v>
                </c:pt>
                <c:pt idx="407">
                  <c:v>115-99-4379</c:v>
                </c:pt>
                <c:pt idx="408">
                  <c:v>566-71-1091</c:v>
                </c:pt>
                <c:pt idx="409">
                  <c:v>563-91-7120</c:v>
                </c:pt>
                <c:pt idx="410">
                  <c:v>848-42-2560</c:v>
                </c:pt>
                <c:pt idx="411">
                  <c:v>446-47-6729</c:v>
                </c:pt>
                <c:pt idx="412">
                  <c:v>376-56-3573</c:v>
                </c:pt>
                <c:pt idx="413">
                  <c:v>566-19-5475</c:v>
                </c:pt>
                <c:pt idx="414">
                  <c:v>655-85-5130</c:v>
                </c:pt>
                <c:pt idx="415">
                  <c:v>662-47-5456</c:v>
                </c:pt>
                <c:pt idx="416">
                  <c:v>142-72-4741</c:v>
                </c:pt>
                <c:pt idx="417">
                  <c:v>755-12-3214</c:v>
                </c:pt>
                <c:pt idx="418">
                  <c:v>269-04-5750</c:v>
                </c:pt>
                <c:pt idx="419">
                  <c:v>289-65-5721</c:v>
                </c:pt>
                <c:pt idx="420">
                  <c:v>437-58-8131</c:v>
                </c:pt>
                <c:pt idx="421">
                  <c:v>139-52-2867</c:v>
                </c:pt>
                <c:pt idx="422">
                  <c:v>608-96-3517</c:v>
                </c:pt>
                <c:pt idx="423">
                  <c:v>685-64-1609</c:v>
                </c:pt>
                <c:pt idx="424">
                  <c:v>597-78-7908</c:v>
                </c:pt>
                <c:pt idx="425">
                  <c:v>191-10-6171</c:v>
                </c:pt>
                <c:pt idx="426">
                  <c:v>189-08-9157</c:v>
                </c:pt>
                <c:pt idx="427">
                  <c:v>628-34-3388</c:v>
                </c:pt>
                <c:pt idx="428">
                  <c:v>362-58-8315</c:v>
                </c:pt>
                <c:pt idx="429">
                  <c:v>381-20-0914</c:v>
                </c:pt>
                <c:pt idx="430">
                  <c:v>189-17-4241</c:v>
                </c:pt>
                <c:pt idx="431">
                  <c:v>545-46-3100</c:v>
                </c:pt>
                <c:pt idx="432">
                  <c:v>583-72-1480</c:v>
                </c:pt>
                <c:pt idx="433">
                  <c:v>389-25-3394</c:v>
                </c:pt>
                <c:pt idx="434">
                  <c:v>279-74-2924</c:v>
                </c:pt>
                <c:pt idx="435">
                  <c:v>700-81-1757</c:v>
                </c:pt>
                <c:pt idx="436">
                  <c:v>871-39-9221</c:v>
                </c:pt>
                <c:pt idx="437">
                  <c:v>594-34-4444</c:v>
                </c:pt>
                <c:pt idx="438">
                  <c:v>669-54-1719</c:v>
                </c:pt>
                <c:pt idx="439">
                  <c:v>529-56-3974</c:v>
                </c:pt>
                <c:pt idx="440">
                  <c:v>226-31-3081</c:v>
                </c:pt>
                <c:pt idx="441">
                  <c:v>347-56-2442</c:v>
                </c:pt>
                <c:pt idx="442">
                  <c:v>867-47-1948</c:v>
                </c:pt>
                <c:pt idx="443">
                  <c:v>305-89-2768</c:v>
                </c:pt>
                <c:pt idx="444">
                  <c:v>838-02-1821</c:v>
                </c:pt>
                <c:pt idx="445">
                  <c:v>181-82-6255</c:v>
                </c:pt>
                <c:pt idx="446">
                  <c:v>737-88-5876</c:v>
                </c:pt>
                <c:pt idx="447">
                  <c:v>152-03-4217</c:v>
                </c:pt>
                <c:pt idx="448">
                  <c:v>848-95-6252</c:v>
                </c:pt>
                <c:pt idx="449">
                  <c:v>748-45-2862</c:v>
                </c:pt>
                <c:pt idx="450">
                  <c:v>186-43-8965</c:v>
                </c:pt>
                <c:pt idx="451">
                  <c:v>443-60-9639</c:v>
                </c:pt>
                <c:pt idx="452">
                  <c:v>886-54-6089</c:v>
                </c:pt>
                <c:pt idx="453">
                  <c:v>487-79-6868</c:v>
                </c:pt>
                <c:pt idx="454">
                  <c:v>664-14-2882</c:v>
                </c:pt>
                <c:pt idx="455">
                  <c:v>546-80-2899</c:v>
                </c:pt>
                <c:pt idx="456">
                  <c:v>776-68-1096</c:v>
                </c:pt>
                <c:pt idx="457">
                  <c:v>241-96-5076</c:v>
                </c:pt>
                <c:pt idx="458">
                  <c:v>856-66-2701</c:v>
                </c:pt>
                <c:pt idx="459">
                  <c:v>830-58-2383</c:v>
                </c:pt>
                <c:pt idx="460">
                  <c:v>334-64-2006</c:v>
                </c:pt>
                <c:pt idx="461">
                  <c:v>356-44-8813</c:v>
                </c:pt>
                <c:pt idx="462">
                  <c:v>701-23-5550</c:v>
                </c:pt>
                <c:pt idx="463">
                  <c:v>460-35-4390</c:v>
                </c:pt>
                <c:pt idx="464">
                  <c:v>643-38-7867</c:v>
                </c:pt>
                <c:pt idx="465">
                  <c:v>583-41-4548</c:v>
                </c:pt>
                <c:pt idx="466">
                  <c:v>892-05-6689</c:v>
                </c:pt>
                <c:pt idx="467">
                  <c:v>220-28-1851</c:v>
                </c:pt>
                <c:pt idx="468">
                  <c:v>602-80-9671</c:v>
                </c:pt>
                <c:pt idx="469">
                  <c:v>620-02-2046</c:v>
                </c:pt>
                <c:pt idx="470">
                  <c:v>148-82-2527</c:v>
                </c:pt>
                <c:pt idx="471">
                  <c:v>556-72-8512</c:v>
                </c:pt>
                <c:pt idx="472">
                  <c:v>236-86-3015</c:v>
                </c:pt>
                <c:pt idx="473">
                  <c:v>760-54-1821</c:v>
                </c:pt>
                <c:pt idx="474">
                  <c:v>746-54-5508</c:v>
                </c:pt>
                <c:pt idx="475">
                  <c:v>779-06-0012</c:v>
                </c:pt>
                <c:pt idx="476">
                  <c:v>593-95-4461</c:v>
                </c:pt>
                <c:pt idx="477">
                  <c:v>523-38-0215</c:v>
                </c:pt>
                <c:pt idx="478">
                  <c:v>633-91-1052</c:v>
                </c:pt>
                <c:pt idx="479">
                  <c:v>808-65-0703</c:v>
                </c:pt>
                <c:pt idx="480">
                  <c:v>729-09-9681</c:v>
                </c:pt>
                <c:pt idx="481">
                  <c:v>290-68-2984</c:v>
                </c:pt>
                <c:pt idx="482">
                  <c:v>802-43-8934</c:v>
                </c:pt>
                <c:pt idx="483">
                  <c:v>394-43-4238</c:v>
                </c:pt>
                <c:pt idx="484">
                  <c:v>856-22-8149</c:v>
                </c:pt>
                <c:pt idx="485">
                  <c:v>641-43-2399</c:v>
                </c:pt>
                <c:pt idx="486">
                  <c:v>400-60-7251</c:v>
                </c:pt>
                <c:pt idx="487">
                  <c:v>378-24-2715</c:v>
                </c:pt>
                <c:pt idx="488">
                  <c:v>106-35-6779</c:v>
                </c:pt>
                <c:pt idx="489">
                  <c:v>242-55-6721</c:v>
                </c:pt>
                <c:pt idx="490">
                  <c:v>554-53-8700</c:v>
                </c:pt>
                <c:pt idx="491">
                  <c:v>280-35-5823</c:v>
                </c:pt>
                <c:pt idx="492">
                  <c:v>273-16-6619</c:v>
                </c:pt>
                <c:pt idx="493">
                  <c:v>319-50-3348</c:v>
                </c:pt>
                <c:pt idx="494">
                  <c:v>825-94-5922</c:v>
                </c:pt>
                <c:pt idx="495">
                  <c:v>321-49-7382</c:v>
                </c:pt>
                <c:pt idx="496">
                  <c:v>722-13-2115</c:v>
                </c:pt>
                <c:pt idx="497">
                  <c:v>840-76-5966</c:v>
                </c:pt>
                <c:pt idx="498">
                  <c:v>862-29-5914</c:v>
                </c:pt>
                <c:pt idx="499">
                  <c:v>860-73-6466</c:v>
                </c:pt>
                <c:pt idx="500">
                  <c:v>233-67-5758</c:v>
                </c:pt>
                <c:pt idx="501">
                  <c:v>343-75-9322</c:v>
                </c:pt>
                <c:pt idx="502">
                  <c:v>569-76-2760</c:v>
                </c:pt>
                <c:pt idx="503">
                  <c:v>784-21-9238</c:v>
                </c:pt>
                <c:pt idx="504">
                  <c:v>751-15-6198</c:v>
                </c:pt>
                <c:pt idx="505">
                  <c:v>102-06-2002</c:v>
                </c:pt>
                <c:pt idx="506">
                  <c:v>875-31-8302</c:v>
                </c:pt>
                <c:pt idx="507">
                  <c:v>388-76-2555</c:v>
                </c:pt>
                <c:pt idx="508">
                  <c:v>373-14-0504</c:v>
                </c:pt>
                <c:pt idx="509">
                  <c:v>445-30-9252</c:v>
                </c:pt>
                <c:pt idx="510">
                  <c:v>182-52-7000</c:v>
                </c:pt>
                <c:pt idx="511">
                  <c:v>173-57-2300</c:v>
                </c:pt>
                <c:pt idx="512">
                  <c:v>767-97-4650</c:v>
                </c:pt>
                <c:pt idx="513">
                  <c:v>510-79-0415</c:v>
                </c:pt>
                <c:pt idx="514">
                  <c:v>320-85-2052</c:v>
                </c:pt>
                <c:pt idx="515">
                  <c:v>679-22-6530</c:v>
                </c:pt>
                <c:pt idx="516">
                  <c:v>842-29-4695</c:v>
                </c:pt>
                <c:pt idx="517">
                  <c:v>322-02-2271</c:v>
                </c:pt>
                <c:pt idx="518">
                  <c:v>816-72-8853</c:v>
                </c:pt>
                <c:pt idx="519">
                  <c:v>859-71-0933</c:v>
                </c:pt>
                <c:pt idx="520">
                  <c:v>816-57-2053</c:v>
                </c:pt>
                <c:pt idx="521">
                  <c:v>284-54-4231</c:v>
                </c:pt>
                <c:pt idx="522">
                  <c:v>560-49-6611</c:v>
                </c:pt>
                <c:pt idx="523">
                  <c:v>173-50-1108</c:v>
                </c:pt>
                <c:pt idx="524">
                  <c:v>387-49-4215</c:v>
                </c:pt>
                <c:pt idx="525">
                  <c:v>511-54-3087</c:v>
                </c:pt>
                <c:pt idx="526">
                  <c:v>277-63-2961</c:v>
                </c:pt>
                <c:pt idx="527">
                  <c:v>401-18-8016</c:v>
                </c:pt>
                <c:pt idx="528">
                  <c:v>449-27-2918</c:v>
                </c:pt>
                <c:pt idx="529">
                  <c:v>301-11-9629</c:v>
                </c:pt>
                <c:pt idx="530">
                  <c:v>696-90-2548</c:v>
                </c:pt>
                <c:pt idx="531">
                  <c:v>569-71-4390</c:v>
                </c:pt>
                <c:pt idx="532">
                  <c:v>525-88-7307</c:v>
                </c:pt>
                <c:pt idx="533">
                  <c:v>613-59-9758</c:v>
                </c:pt>
                <c:pt idx="534">
                  <c:v>578-80-7669</c:v>
                </c:pt>
                <c:pt idx="535">
                  <c:v>150-89-8043</c:v>
                </c:pt>
                <c:pt idx="536">
                  <c:v>835-16-0096</c:v>
                </c:pt>
                <c:pt idx="537">
                  <c:v>490-29-1201</c:v>
                </c:pt>
                <c:pt idx="538">
                  <c:v>154-74-7179</c:v>
                </c:pt>
                <c:pt idx="539">
                  <c:v>883-17-4236</c:v>
                </c:pt>
                <c:pt idx="540">
                  <c:v>560-30-5617</c:v>
                </c:pt>
                <c:pt idx="541">
                  <c:v>656-16-1063</c:v>
                </c:pt>
                <c:pt idx="542">
                  <c:v>606-80-4905</c:v>
                </c:pt>
                <c:pt idx="543">
                  <c:v>586-25-0848</c:v>
                </c:pt>
                <c:pt idx="544">
                  <c:v>851-28-6367</c:v>
                </c:pt>
                <c:pt idx="545">
                  <c:v>423-80-0988</c:v>
                </c:pt>
                <c:pt idx="546">
                  <c:v>275-28-0149</c:v>
                </c:pt>
                <c:pt idx="547">
                  <c:v>695-51-0018</c:v>
                </c:pt>
                <c:pt idx="548">
                  <c:v>479-26-8945</c:v>
                </c:pt>
                <c:pt idx="549">
                  <c:v>873-51-0671</c:v>
                </c:pt>
                <c:pt idx="550">
                  <c:v>504-35-8843</c:v>
                </c:pt>
                <c:pt idx="551">
                  <c:v>199-75-8169</c:v>
                </c:pt>
                <c:pt idx="552">
                  <c:v>285-68-5083</c:v>
                </c:pt>
                <c:pt idx="553">
                  <c:v>232-16-2483</c:v>
                </c:pt>
                <c:pt idx="554">
                  <c:v>727-02-1313</c:v>
                </c:pt>
                <c:pt idx="555">
                  <c:v>151-33-7434</c:v>
                </c:pt>
                <c:pt idx="556">
                  <c:v>794-42-3736</c:v>
                </c:pt>
                <c:pt idx="557">
                  <c:v>784-08-0310</c:v>
                </c:pt>
                <c:pt idx="558">
                  <c:v>313-66-9943</c:v>
                </c:pt>
                <c:pt idx="559">
                  <c:v>865-41-9075</c:v>
                </c:pt>
                <c:pt idx="560">
                  <c:v>325-89-4209</c:v>
                </c:pt>
                <c:pt idx="561">
                  <c:v>631-34-1880</c:v>
                </c:pt>
                <c:pt idx="562">
                  <c:v>549-23-9016</c:v>
                </c:pt>
                <c:pt idx="563">
                  <c:v>120-54-2248</c:v>
                </c:pt>
                <c:pt idx="564">
                  <c:v>200-16-5952</c:v>
                </c:pt>
                <c:pt idx="565">
                  <c:v>471-06-8611</c:v>
                </c:pt>
                <c:pt idx="566">
                  <c:v>585-86-8361</c:v>
                </c:pt>
                <c:pt idx="567">
                  <c:v>390-17-5806</c:v>
                </c:pt>
                <c:pt idx="568">
                  <c:v>451-73-2711</c:v>
                </c:pt>
                <c:pt idx="569">
                  <c:v>238-45-6950</c:v>
                </c:pt>
                <c:pt idx="570">
                  <c:v>434-35-9162</c:v>
                </c:pt>
                <c:pt idx="571">
                  <c:v>162-65-8559</c:v>
                </c:pt>
                <c:pt idx="572">
                  <c:v>176-64-7711</c:v>
                </c:pt>
                <c:pt idx="573">
                  <c:v>364-33-8584</c:v>
                </c:pt>
                <c:pt idx="574">
                  <c:v>436-54-4512</c:v>
                </c:pt>
                <c:pt idx="575">
                  <c:v>349-97-8902</c:v>
                </c:pt>
                <c:pt idx="576">
                  <c:v>390-31-6381</c:v>
                </c:pt>
                <c:pt idx="577">
                  <c:v>592-34-6155</c:v>
                </c:pt>
                <c:pt idx="578">
                  <c:v>355-34-6244</c:v>
                </c:pt>
                <c:pt idx="579">
                  <c:v>239-48-4278</c:v>
                </c:pt>
                <c:pt idx="580">
                  <c:v>841-18-8232</c:v>
                </c:pt>
                <c:pt idx="581">
                  <c:v>236-27-1144</c:v>
                </c:pt>
                <c:pt idx="582">
                  <c:v>746-19-0921</c:v>
                </c:pt>
                <c:pt idx="583">
                  <c:v>320-32-8842</c:v>
                </c:pt>
                <c:pt idx="584">
                  <c:v>729-46-7422</c:v>
                </c:pt>
                <c:pt idx="585">
                  <c:v>450-28-2866</c:v>
                </c:pt>
                <c:pt idx="586">
                  <c:v>549-96-4200</c:v>
                </c:pt>
                <c:pt idx="587">
                  <c:v>574-57-9721</c:v>
                </c:pt>
                <c:pt idx="588">
                  <c:v>650-98-6268</c:v>
                </c:pt>
                <c:pt idx="589">
                  <c:v>266-76-6436</c:v>
                </c:pt>
                <c:pt idx="590">
                  <c:v>732-67-5346</c:v>
                </c:pt>
                <c:pt idx="591">
                  <c:v>596-42-3999</c:v>
                </c:pt>
                <c:pt idx="592">
                  <c:v>442-48-3607</c:v>
                </c:pt>
                <c:pt idx="593">
                  <c:v>634-97-8956</c:v>
                </c:pt>
                <c:pt idx="594">
                  <c:v>428-83-5800</c:v>
                </c:pt>
                <c:pt idx="595">
                  <c:v>870-76-1733</c:v>
                </c:pt>
                <c:pt idx="596">
                  <c:v>735-06-4124</c:v>
                </c:pt>
                <c:pt idx="597">
                  <c:v>316-68-6352</c:v>
                </c:pt>
                <c:pt idx="598">
                  <c:v>213-72-6612</c:v>
                </c:pt>
                <c:pt idx="599">
                  <c:v>895-66-0685</c:v>
                </c:pt>
                <c:pt idx="600">
                  <c:v>764-44-8999</c:v>
                </c:pt>
                <c:pt idx="601">
                  <c:v>605-03-2706</c:v>
                </c:pt>
                <c:pt idx="602">
                  <c:v>503-21-4385</c:v>
                </c:pt>
                <c:pt idx="603">
                  <c:v>333-23-2632</c:v>
                </c:pt>
                <c:pt idx="604">
                  <c:v>545-07-8534</c:v>
                </c:pt>
                <c:pt idx="605">
                  <c:v>595-94-9924</c:v>
                </c:pt>
                <c:pt idx="606">
                  <c:v>214-17-6927</c:v>
                </c:pt>
                <c:pt idx="607">
                  <c:v>488-25-4221</c:v>
                </c:pt>
                <c:pt idx="608">
                  <c:v>642-32-2990</c:v>
                </c:pt>
                <c:pt idx="609">
                  <c:v>101-81-4070</c:v>
                </c:pt>
                <c:pt idx="610">
                  <c:v>176-78-1170</c:v>
                </c:pt>
                <c:pt idx="611">
                  <c:v>528-14-9470</c:v>
                </c:pt>
                <c:pt idx="612">
                  <c:v>565-91-4567</c:v>
                </c:pt>
                <c:pt idx="613">
                  <c:v>559-61-5987</c:v>
                </c:pt>
                <c:pt idx="614">
                  <c:v>359-94-5395</c:v>
                </c:pt>
                <c:pt idx="615">
                  <c:v>790-38-4466</c:v>
                </c:pt>
                <c:pt idx="616">
                  <c:v>510-95-6347</c:v>
                </c:pt>
                <c:pt idx="617">
                  <c:v>516-77-6464</c:v>
                </c:pt>
                <c:pt idx="618">
                  <c:v>587-73-4862</c:v>
                </c:pt>
                <c:pt idx="619">
                  <c:v>268-20-3585</c:v>
                </c:pt>
                <c:pt idx="620">
                  <c:v>190-14-3147</c:v>
                </c:pt>
                <c:pt idx="621">
                  <c:v>470-31-3286</c:v>
                </c:pt>
                <c:pt idx="622">
                  <c:v>227-50-3718</c:v>
                </c:pt>
                <c:pt idx="623">
                  <c:v>207-73-1363</c:v>
                </c:pt>
                <c:pt idx="624">
                  <c:v>343-87-0864</c:v>
                </c:pt>
                <c:pt idx="625">
                  <c:v>287-83-1405</c:v>
                </c:pt>
                <c:pt idx="626">
                  <c:v>883-69-1285</c:v>
                </c:pt>
                <c:pt idx="627">
                  <c:v>133-14-7229</c:v>
                </c:pt>
                <c:pt idx="628">
                  <c:v>593-08-5916</c:v>
                </c:pt>
                <c:pt idx="629">
                  <c:v>256-58-3609</c:v>
                </c:pt>
                <c:pt idx="630">
                  <c:v>568-88-3448</c:v>
                </c:pt>
                <c:pt idx="631">
                  <c:v>676-10-2200</c:v>
                </c:pt>
                <c:pt idx="632">
                  <c:v>296-11-7041</c:v>
                </c:pt>
                <c:pt idx="633">
                  <c:v>390-80-5128</c:v>
                </c:pt>
                <c:pt idx="634">
                  <c:v>848-07-1692</c:v>
                </c:pt>
                <c:pt idx="635">
                  <c:v>186-09-3669</c:v>
                </c:pt>
                <c:pt idx="636">
                  <c:v>137-74-8729</c:v>
                </c:pt>
                <c:pt idx="637">
                  <c:v>115-38-7388</c:v>
                </c:pt>
                <c:pt idx="638">
                  <c:v>885-56-0389</c:v>
                </c:pt>
                <c:pt idx="639">
                  <c:v>584-66-4073</c:v>
                </c:pt>
                <c:pt idx="640">
                  <c:v>268-03-6164</c:v>
                </c:pt>
                <c:pt idx="641">
                  <c:v>132-23-6451</c:v>
                </c:pt>
                <c:pt idx="642">
                  <c:v>843-73-4724</c:v>
                </c:pt>
                <c:pt idx="643">
                  <c:v>896-34-0956</c:v>
                </c:pt>
                <c:pt idx="644">
                  <c:v>885-17-6250</c:v>
                </c:pt>
                <c:pt idx="645">
                  <c:v>400-45-1220</c:v>
                </c:pt>
                <c:pt idx="646">
                  <c:v>807-34-3742</c:v>
                </c:pt>
                <c:pt idx="647">
                  <c:v>760-53-9233</c:v>
                </c:pt>
                <c:pt idx="648">
                  <c:v>372-94-8041</c:v>
                </c:pt>
                <c:pt idx="649">
                  <c:v>605-83-1050</c:v>
                </c:pt>
                <c:pt idx="650">
                  <c:v>651-96-5970</c:v>
                </c:pt>
                <c:pt idx="651">
                  <c:v>307-04-2070</c:v>
                </c:pt>
                <c:pt idx="652">
                  <c:v>622-20-1945</c:v>
                </c:pt>
                <c:pt idx="653">
                  <c:v>423-64-4619</c:v>
                </c:pt>
                <c:pt idx="654">
                  <c:v>210-30-7976</c:v>
                </c:pt>
                <c:pt idx="655">
                  <c:v>756-49-0168</c:v>
                </c:pt>
                <c:pt idx="656">
                  <c:v>247-11-2470</c:v>
                </c:pt>
                <c:pt idx="657">
                  <c:v>573-10-3877</c:v>
                </c:pt>
                <c:pt idx="658">
                  <c:v>687-15-1097</c:v>
                </c:pt>
                <c:pt idx="659">
                  <c:v>821-14-9046</c:v>
                </c:pt>
                <c:pt idx="660">
                  <c:v>788-21-5741</c:v>
                </c:pt>
                <c:pt idx="661">
                  <c:v>760-27-5490</c:v>
                </c:pt>
                <c:pt idx="662">
                  <c:v>448-81-5016</c:v>
                </c:pt>
                <c:pt idx="663">
                  <c:v>351-62-0822</c:v>
                </c:pt>
                <c:pt idx="664">
                  <c:v>105-10-6182</c:v>
                </c:pt>
                <c:pt idx="665">
                  <c:v>211-30-9270</c:v>
                </c:pt>
                <c:pt idx="666">
                  <c:v>848-24-9445</c:v>
                </c:pt>
                <c:pt idx="667">
                  <c:v>512-91-0811</c:v>
                </c:pt>
                <c:pt idx="668">
                  <c:v>756-01-7507</c:v>
                </c:pt>
                <c:pt idx="669">
                  <c:v>491-38-3499</c:v>
                </c:pt>
                <c:pt idx="670">
                  <c:v>382-03-4532</c:v>
                </c:pt>
                <c:pt idx="671">
                  <c:v>838-78-4295</c:v>
                </c:pt>
                <c:pt idx="672">
                  <c:v>574-31-8277</c:v>
                </c:pt>
                <c:pt idx="673">
                  <c:v>617-15-4209</c:v>
                </c:pt>
                <c:pt idx="674">
                  <c:v>308-39-1707</c:v>
                </c:pt>
                <c:pt idx="675">
                  <c:v>598-06-7312</c:v>
                </c:pt>
                <c:pt idx="676">
                  <c:v>665-32-9167</c:v>
                </c:pt>
                <c:pt idx="677">
                  <c:v>652-49-6720</c:v>
                </c:pt>
                <c:pt idx="678">
                  <c:v>318-12-0304</c:v>
                </c:pt>
                <c:pt idx="679">
                  <c:v>745-74-0715</c:v>
                </c:pt>
                <c:pt idx="680">
                  <c:v>156-20-0370</c:v>
                </c:pt>
                <c:pt idx="681">
                  <c:v>881-41-7302</c:v>
                </c:pt>
                <c:pt idx="682">
                  <c:v>172-42-8274</c:v>
                </c:pt>
                <c:pt idx="683">
                  <c:v>359-90-3665</c:v>
                </c:pt>
                <c:pt idx="684">
                  <c:v>324-92-3863</c:v>
                </c:pt>
                <c:pt idx="685">
                  <c:v>226-34-0034</c:v>
                </c:pt>
                <c:pt idx="686">
                  <c:v>198-66-9832</c:v>
                </c:pt>
                <c:pt idx="687">
                  <c:v>636-98-3364</c:v>
                </c:pt>
                <c:pt idx="688">
                  <c:v>715-20-1673</c:v>
                </c:pt>
                <c:pt idx="689">
                  <c:v>761-49-0439</c:v>
                </c:pt>
                <c:pt idx="690">
                  <c:v>339-12-4827</c:v>
                </c:pt>
                <c:pt idx="691">
                  <c:v>339-38-9982</c:v>
                </c:pt>
                <c:pt idx="692">
                  <c:v>608-05-3804</c:v>
                </c:pt>
                <c:pt idx="693">
                  <c:v>413-20-6708</c:v>
                </c:pt>
                <c:pt idx="694">
                  <c:v>585-90-0249</c:v>
                </c:pt>
                <c:pt idx="695">
                  <c:v>573-98-8548</c:v>
                </c:pt>
                <c:pt idx="696">
                  <c:v>291-59-1384</c:v>
                </c:pt>
                <c:pt idx="697">
                  <c:v>237-44-6163</c:v>
                </c:pt>
                <c:pt idx="698">
                  <c:v>686-41-0932</c:v>
                </c:pt>
                <c:pt idx="699">
                  <c:v>674-56-6360</c:v>
                </c:pt>
                <c:pt idx="700">
                  <c:v>702-72-0487</c:v>
                </c:pt>
                <c:pt idx="701">
                  <c:v>482-17-1179</c:v>
                </c:pt>
                <c:pt idx="702">
                  <c:v>528-87-5606</c:v>
                </c:pt>
                <c:pt idx="703">
                  <c:v>453-12-7053</c:v>
                </c:pt>
                <c:pt idx="704">
                  <c:v>192-98-7397</c:v>
                </c:pt>
                <c:pt idx="705">
                  <c:v>837-55-7229</c:v>
                </c:pt>
                <c:pt idx="706">
                  <c:v>286-75-7818</c:v>
                </c:pt>
                <c:pt idx="707">
                  <c:v>250-81-7186</c:v>
                </c:pt>
                <c:pt idx="708">
                  <c:v>489-64-4354</c:v>
                </c:pt>
                <c:pt idx="709">
                  <c:v>169-52-4504</c:v>
                </c:pt>
                <c:pt idx="710">
                  <c:v>372-26-1506</c:v>
                </c:pt>
                <c:pt idx="711">
                  <c:v>273-84-2164</c:v>
                </c:pt>
                <c:pt idx="712">
                  <c:v>794-32-2436</c:v>
                </c:pt>
                <c:pt idx="713">
                  <c:v>318-81-2368</c:v>
                </c:pt>
                <c:pt idx="714">
                  <c:v>421-95-9805</c:v>
                </c:pt>
                <c:pt idx="715">
                  <c:v>219-61-4139</c:v>
                </c:pt>
                <c:pt idx="716">
                  <c:v>134-75-2619</c:v>
                </c:pt>
                <c:pt idx="717">
                  <c:v>261-12-8671</c:v>
                </c:pt>
                <c:pt idx="718">
                  <c:v>399-69-4630</c:v>
                </c:pt>
                <c:pt idx="719">
                  <c:v>243-47-2663</c:v>
                </c:pt>
                <c:pt idx="720">
                  <c:v>734-91-1155</c:v>
                </c:pt>
                <c:pt idx="721">
                  <c:v>556-97-7101</c:v>
                </c:pt>
                <c:pt idx="722">
                  <c:v>575-67-1508</c:v>
                </c:pt>
                <c:pt idx="723">
                  <c:v>181-94-6432</c:v>
                </c:pt>
                <c:pt idx="724">
                  <c:v>233-34-0817</c:v>
                </c:pt>
                <c:pt idx="725">
                  <c:v>187-83-5490</c:v>
                </c:pt>
                <c:pt idx="726">
                  <c:v>744-09-5786</c:v>
                </c:pt>
                <c:pt idx="727">
                  <c:v>459-50-7686</c:v>
                </c:pt>
                <c:pt idx="728">
                  <c:v>563-36-9814</c:v>
                </c:pt>
                <c:pt idx="729">
                  <c:v>821-07-3596</c:v>
                </c:pt>
                <c:pt idx="730">
                  <c:v>110-48-7033</c:v>
                </c:pt>
                <c:pt idx="731">
                  <c:v>462-78-5240</c:v>
                </c:pt>
                <c:pt idx="732">
                  <c:v>604-70-6476</c:v>
                </c:pt>
                <c:pt idx="733">
                  <c:v>182-69-8360</c:v>
                </c:pt>
                <c:pt idx="734">
                  <c:v>478-06-7835</c:v>
                </c:pt>
                <c:pt idx="735">
                  <c:v>453-63-6187</c:v>
                </c:pt>
                <c:pt idx="736">
                  <c:v>320-49-6392</c:v>
                </c:pt>
                <c:pt idx="737">
                  <c:v>441-94-7118</c:v>
                </c:pt>
                <c:pt idx="738">
                  <c:v>279-62-1445</c:v>
                </c:pt>
                <c:pt idx="739">
                  <c:v>573-58-9734</c:v>
                </c:pt>
                <c:pt idx="740">
                  <c:v>556-86-3144</c:v>
                </c:pt>
                <c:pt idx="741">
                  <c:v>378-07-7001</c:v>
                </c:pt>
                <c:pt idx="742">
                  <c:v>633-09-3463</c:v>
                </c:pt>
                <c:pt idx="743">
                  <c:v>527-09-6272</c:v>
                </c:pt>
                <c:pt idx="744">
                  <c:v>340-66-0321</c:v>
                </c:pt>
                <c:pt idx="745">
                  <c:v>512-98-1403</c:v>
                </c:pt>
                <c:pt idx="746">
                  <c:v>396-90-2219</c:v>
                </c:pt>
                <c:pt idx="747">
                  <c:v>727-75-6477</c:v>
                </c:pt>
                <c:pt idx="748">
                  <c:v>659-65-8956</c:v>
                </c:pt>
                <c:pt idx="749">
                  <c:v>291-32-1427</c:v>
                </c:pt>
                <c:pt idx="750">
                  <c:v>225-98-1496</c:v>
                </c:pt>
                <c:pt idx="751">
                  <c:v>278-97-7759</c:v>
                </c:pt>
                <c:pt idx="752">
                  <c:v>163-56-7055</c:v>
                </c:pt>
                <c:pt idx="753">
                  <c:v>151-16-1484</c:v>
                </c:pt>
                <c:pt idx="754">
                  <c:v>366-93-0948</c:v>
                </c:pt>
                <c:pt idx="755">
                  <c:v>778-71-5554</c:v>
                </c:pt>
                <c:pt idx="756">
                  <c:v>616-24-2851</c:v>
                </c:pt>
                <c:pt idx="757">
                  <c:v>346-84-3103</c:v>
                </c:pt>
                <c:pt idx="758">
                  <c:v>649-29-6775</c:v>
                </c:pt>
                <c:pt idx="759">
                  <c:v>868-52-7573</c:v>
                </c:pt>
                <c:pt idx="760">
                  <c:v>648-94-3045</c:v>
                </c:pt>
                <c:pt idx="761">
                  <c:v>689-05-1884</c:v>
                </c:pt>
                <c:pt idx="762">
                  <c:v>605-72-4132</c:v>
                </c:pt>
                <c:pt idx="763">
                  <c:v>612-36-5536</c:v>
                </c:pt>
                <c:pt idx="764">
                  <c:v>729-06-2010</c:v>
                </c:pt>
                <c:pt idx="765">
                  <c:v>416-13-5917</c:v>
                </c:pt>
                <c:pt idx="766">
                  <c:v>186-79-9562</c:v>
                </c:pt>
                <c:pt idx="767">
                  <c:v>154-87-7367</c:v>
                </c:pt>
                <c:pt idx="768">
                  <c:v>139-32-4183</c:v>
                </c:pt>
                <c:pt idx="769">
                  <c:v>607-65-2441</c:v>
                </c:pt>
                <c:pt idx="770">
                  <c:v>815-11-1168</c:v>
                </c:pt>
                <c:pt idx="771">
                  <c:v>314-23-4520</c:v>
                </c:pt>
                <c:pt idx="772">
                  <c:v>624-01-8356</c:v>
                </c:pt>
                <c:pt idx="773">
                  <c:v>759-98-4285</c:v>
                </c:pt>
                <c:pt idx="774">
                  <c:v>532-59-7201</c:v>
                </c:pt>
                <c:pt idx="775">
                  <c:v>453-33-6436</c:v>
                </c:pt>
                <c:pt idx="776">
                  <c:v>641-62-7288</c:v>
                </c:pt>
                <c:pt idx="777">
                  <c:v>222-42-0244</c:v>
                </c:pt>
                <c:pt idx="778">
                  <c:v>571-94-0759</c:v>
                </c:pt>
                <c:pt idx="779">
                  <c:v>160-22-2687</c:v>
                </c:pt>
                <c:pt idx="780">
                  <c:v>785-13-7708</c:v>
                </c:pt>
                <c:pt idx="781">
                  <c:v>699-88-1972</c:v>
                </c:pt>
                <c:pt idx="782">
                  <c:v>237-01-6122</c:v>
                </c:pt>
                <c:pt idx="783">
                  <c:v>725-54-0677</c:v>
                </c:pt>
                <c:pt idx="784">
                  <c:v>450-42-3339</c:v>
                </c:pt>
                <c:pt idx="785">
                  <c:v>677-11-0152</c:v>
                </c:pt>
                <c:pt idx="786">
                  <c:v>433-08-7822</c:v>
                </c:pt>
                <c:pt idx="787">
                  <c:v>286-43-6208</c:v>
                </c:pt>
                <c:pt idx="788">
                  <c:v>303-96-2227</c:v>
                </c:pt>
                <c:pt idx="789">
                  <c:v>148-41-7930</c:v>
                </c:pt>
                <c:pt idx="790">
                  <c:v>552-44-5977</c:v>
                </c:pt>
                <c:pt idx="791">
                  <c:v>430-53-4718</c:v>
                </c:pt>
                <c:pt idx="792">
                  <c:v>699-14-3026</c:v>
                </c:pt>
                <c:pt idx="793">
                  <c:v>253-12-6086</c:v>
                </c:pt>
                <c:pt idx="794">
                  <c:v>336-78-2147</c:v>
                </c:pt>
                <c:pt idx="795">
                  <c:v>272-65-1806</c:v>
                </c:pt>
                <c:pt idx="796">
                  <c:v>602-16-6955</c:v>
                </c:pt>
                <c:pt idx="797">
                  <c:v>399-46-5918</c:v>
                </c:pt>
                <c:pt idx="798">
                  <c:v>782-95-9291</c:v>
                </c:pt>
                <c:pt idx="799">
                  <c:v>704-48-3927</c:v>
                </c:pt>
                <c:pt idx="800">
                  <c:v>668-90-8900</c:v>
                </c:pt>
                <c:pt idx="801">
                  <c:v>663-86-9076</c:v>
                </c:pt>
                <c:pt idx="802">
                  <c:v>861-77-0145</c:v>
                </c:pt>
                <c:pt idx="803">
                  <c:v>262-47-2794</c:v>
                </c:pt>
                <c:pt idx="804">
                  <c:v>234-65-2137</c:v>
                </c:pt>
                <c:pt idx="805">
                  <c:v>305-14-0245</c:v>
                </c:pt>
                <c:pt idx="806">
                  <c:v>394-55-6384</c:v>
                </c:pt>
                <c:pt idx="807">
                  <c:v>105-31-1824</c:v>
                </c:pt>
                <c:pt idx="808">
                  <c:v>721-86-6247</c:v>
                </c:pt>
                <c:pt idx="809">
                  <c:v>376-02-8238</c:v>
                </c:pt>
                <c:pt idx="810">
                  <c:v>829-49-1914</c:v>
                </c:pt>
                <c:pt idx="811">
                  <c:v>423-57-2993</c:v>
                </c:pt>
                <c:pt idx="812">
                  <c:v>393-65-2792</c:v>
                </c:pt>
                <c:pt idx="813">
                  <c:v>400-89-4171</c:v>
                </c:pt>
                <c:pt idx="814">
                  <c:v>326-78-5178</c:v>
                </c:pt>
                <c:pt idx="815">
                  <c:v>638-60-7125</c:v>
                </c:pt>
                <c:pt idx="816">
                  <c:v>228-96-1411</c:v>
                </c:pt>
                <c:pt idx="817">
                  <c:v>731-81-9469</c:v>
                </c:pt>
                <c:pt idx="818">
                  <c:v>575-30-8091</c:v>
                </c:pt>
                <c:pt idx="819">
                  <c:v>241-72-9525</c:v>
                </c:pt>
                <c:pt idx="820">
                  <c:v>136-08-6195</c:v>
                </c:pt>
                <c:pt idx="821">
                  <c:v>802-70-5316</c:v>
                </c:pt>
                <c:pt idx="822">
                  <c:v>849-09-3807</c:v>
                </c:pt>
                <c:pt idx="823">
                  <c:v>549-84-7482</c:v>
                </c:pt>
                <c:pt idx="824">
                  <c:v>590-83-4591</c:v>
                </c:pt>
                <c:pt idx="825">
                  <c:v>219-22-9386</c:v>
                </c:pt>
                <c:pt idx="826">
                  <c:v>672-51-8681</c:v>
                </c:pt>
                <c:pt idx="827">
                  <c:v>430-60-3493</c:v>
                </c:pt>
                <c:pt idx="828">
                  <c:v>817-69-8206</c:v>
                </c:pt>
                <c:pt idx="829">
                  <c:v>408-26-9866</c:v>
                </c:pt>
                <c:pt idx="830">
                  <c:v>466-61-5506</c:v>
                </c:pt>
                <c:pt idx="831">
                  <c:v>702-83-5291</c:v>
                </c:pt>
                <c:pt idx="832">
                  <c:v>718-57-9773</c:v>
                </c:pt>
                <c:pt idx="833">
                  <c:v>730-50-9884</c:v>
                </c:pt>
                <c:pt idx="834">
                  <c:v>850-41-9669</c:v>
                </c:pt>
                <c:pt idx="835">
                  <c:v>232-11-3025</c:v>
                </c:pt>
                <c:pt idx="836">
                  <c:v>607-76-6216</c:v>
                </c:pt>
                <c:pt idx="837">
                  <c:v>803-17-8013</c:v>
                </c:pt>
                <c:pt idx="838">
                  <c:v>347-34-2234</c:v>
                </c:pt>
                <c:pt idx="839">
                  <c:v>541-48-8554</c:v>
                </c:pt>
                <c:pt idx="840">
                  <c:v>411-77-0180</c:v>
                </c:pt>
                <c:pt idx="841">
                  <c:v>227-07-4446</c:v>
                </c:pt>
                <c:pt idx="842">
                  <c:v>166-19-2553</c:v>
                </c:pt>
                <c:pt idx="843">
                  <c:v>640-49-2076</c:v>
                </c:pt>
                <c:pt idx="844">
                  <c:v>125-45-2293</c:v>
                </c:pt>
                <c:pt idx="845">
                  <c:v>149-71-6266</c:v>
                </c:pt>
                <c:pt idx="846">
                  <c:v>122-61-9553</c:v>
                </c:pt>
                <c:pt idx="847">
                  <c:v>338-65-2210</c:v>
                </c:pt>
                <c:pt idx="848">
                  <c:v>299-46-1805</c:v>
                </c:pt>
                <c:pt idx="849">
                  <c:v>373-73-7910</c:v>
                </c:pt>
                <c:pt idx="850">
                  <c:v>827-77-7633</c:v>
                </c:pt>
                <c:pt idx="851">
                  <c:v>189-55-2313</c:v>
                </c:pt>
                <c:pt idx="852">
                  <c:v>759-29-9521</c:v>
                </c:pt>
                <c:pt idx="853">
                  <c:v>474-33-8305</c:v>
                </c:pt>
                <c:pt idx="854">
                  <c:v>533-33-5337</c:v>
                </c:pt>
                <c:pt idx="855">
                  <c:v>325-90-8763</c:v>
                </c:pt>
                <c:pt idx="856">
                  <c:v>725-96-3778</c:v>
                </c:pt>
                <c:pt idx="857">
                  <c:v>189-52-0236</c:v>
                </c:pt>
                <c:pt idx="858">
                  <c:v>410-67-1709</c:v>
                </c:pt>
                <c:pt idx="859">
                  <c:v>652-43-6591</c:v>
                </c:pt>
                <c:pt idx="860">
                  <c:v>155-45-3814</c:v>
                </c:pt>
                <c:pt idx="861">
                  <c:v>746-04-1077</c:v>
                </c:pt>
                <c:pt idx="862">
                  <c:v>457-13-1708</c:v>
                </c:pt>
                <c:pt idx="863">
                  <c:v>325-77-6186</c:v>
                </c:pt>
                <c:pt idx="864">
                  <c:v>384-59-6655</c:v>
                </c:pt>
                <c:pt idx="865">
                  <c:v>868-06-0466</c:v>
                </c:pt>
                <c:pt idx="866">
                  <c:v>138-17-5109</c:v>
                </c:pt>
                <c:pt idx="867">
                  <c:v>183-21-3799</c:v>
                </c:pt>
                <c:pt idx="868">
                  <c:v>438-23-1242</c:v>
                </c:pt>
                <c:pt idx="869">
                  <c:v>857-16-3520</c:v>
                </c:pt>
                <c:pt idx="870">
                  <c:v>735-32-9839</c:v>
                </c:pt>
                <c:pt idx="871">
                  <c:v>137-63-5492</c:v>
                </c:pt>
                <c:pt idx="872">
                  <c:v>197-77-7132</c:v>
                </c:pt>
                <c:pt idx="873">
                  <c:v>626-43-7888</c:v>
                </c:pt>
                <c:pt idx="874">
                  <c:v>243-55-8457</c:v>
                </c:pt>
                <c:pt idx="875">
                  <c:v>525-09-8450</c:v>
                </c:pt>
                <c:pt idx="876">
                  <c:v>347-72-6115</c:v>
                </c:pt>
                <c:pt idx="877">
                  <c:v>457-94-0464</c:v>
                </c:pt>
                <c:pt idx="878">
                  <c:v>588-47-8641</c:v>
                </c:pt>
                <c:pt idx="879">
                  <c:v>880-46-5796</c:v>
                </c:pt>
                <c:pt idx="880">
                  <c:v>404-91-5964</c:v>
                </c:pt>
                <c:pt idx="881">
                  <c:v>886-77-9084</c:v>
                </c:pt>
                <c:pt idx="882">
                  <c:v>201-63-8275</c:v>
                </c:pt>
                <c:pt idx="883">
                  <c:v>263-12-5321</c:v>
                </c:pt>
                <c:pt idx="884">
                  <c:v>831-81-6575</c:v>
                </c:pt>
                <c:pt idx="885">
                  <c:v>538-22-0304</c:v>
                </c:pt>
                <c:pt idx="886">
                  <c:v>767-05-1286</c:v>
                </c:pt>
                <c:pt idx="887">
                  <c:v>416-17-9926</c:v>
                </c:pt>
                <c:pt idx="888">
                  <c:v>852-62-7105</c:v>
                </c:pt>
                <c:pt idx="889">
                  <c:v>660-29-7083</c:v>
                </c:pt>
                <c:pt idx="890">
                  <c:v>845-94-6841</c:v>
                </c:pt>
                <c:pt idx="891">
                  <c:v>315-22-5665</c:v>
                </c:pt>
                <c:pt idx="892">
                  <c:v>866-70-2814</c:v>
                </c:pt>
                <c:pt idx="893">
                  <c:v>448-61-3783</c:v>
                </c:pt>
                <c:pt idx="894">
                  <c:v>884-80-6021</c:v>
                </c:pt>
                <c:pt idx="895">
                  <c:v>305-18-3552</c:v>
                </c:pt>
                <c:pt idx="896">
                  <c:v>379-17-6588</c:v>
                </c:pt>
                <c:pt idx="897">
                  <c:v>287-21-9091</c:v>
                </c:pt>
                <c:pt idx="898">
                  <c:v>632-32-4574</c:v>
                </c:pt>
                <c:pt idx="899">
                  <c:v>339-96-8318</c:v>
                </c:pt>
                <c:pt idx="900">
                  <c:v>241-11-2261</c:v>
                </c:pt>
                <c:pt idx="901">
                  <c:v>651-88-7328</c:v>
                </c:pt>
                <c:pt idx="902">
                  <c:v>842-40-8179</c:v>
                </c:pt>
                <c:pt idx="903">
                  <c:v>114-35-5271</c:v>
                </c:pt>
                <c:pt idx="904">
                  <c:v>582-52-8065</c:v>
                </c:pt>
                <c:pt idx="905">
                  <c:v>431-66-2305</c:v>
                </c:pt>
                <c:pt idx="906">
                  <c:v>627-95-3243</c:v>
                </c:pt>
                <c:pt idx="907">
                  <c:v>451-28-5717</c:v>
                </c:pt>
                <c:pt idx="908">
                  <c:v>670-79-6321</c:v>
                </c:pt>
                <c:pt idx="909">
                  <c:v>435-13-4908</c:v>
                </c:pt>
                <c:pt idx="910">
                  <c:v>742-04-5161</c:v>
                </c:pt>
                <c:pt idx="911">
                  <c:v>648-83-1321</c:v>
                </c:pt>
                <c:pt idx="912">
                  <c:v>489-82-1237</c:v>
                </c:pt>
                <c:pt idx="913">
                  <c:v>786-94-2700</c:v>
                </c:pt>
                <c:pt idx="914">
                  <c:v>751-41-9720</c:v>
                </c:pt>
                <c:pt idx="915">
                  <c:v>640-48-5028</c:v>
                </c:pt>
                <c:pt idx="916">
                  <c:v>372-62-5264</c:v>
                </c:pt>
                <c:pt idx="917">
                  <c:v>452-04-8808</c:v>
                </c:pt>
                <c:pt idx="918">
                  <c:v>189-40-5216</c:v>
                </c:pt>
                <c:pt idx="919">
                  <c:v>267-62-7380</c:v>
                </c:pt>
                <c:pt idx="920">
                  <c:v>750-67-8428</c:v>
                </c:pt>
                <c:pt idx="921">
                  <c:v>123-19-1176</c:v>
                </c:pt>
                <c:pt idx="922">
                  <c:v>829-34-3910</c:v>
                </c:pt>
                <c:pt idx="923">
                  <c:v>641-51-2661</c:v>
                </c:pt>
                <c:pt idx="924">
                  <c:v>131-15-8856</c:v>
                </c:pt>
                <c:pt idx="925">
                  <c:v>616-87-0016</c:v>
                </c:pt>
                <c:pt idx="926">
                  <c:v>656-95-9349</c:v>
                </c:pt>
                <c:pt idx="927">
                  <c:v>878-30-2331</c:v>
                </c:pt>
                <c:pt idx="928">
                  <c:v>370-41-7321</c:v>
                </c:pt>
                <c:pt idx="929">
                  <c:v>635-40-6220</c:v>
                </c:pt>
                <c:pt idx="930">
                  <c:v>271-88-8734</c:v>
                </c:pt>
                <c:pt idx="931">
                  <c:v>870-72-4431</c:v>
                </c:pt>
                <c:pt idx="932">
                  <c:v>386-27-7606</c:v>
                </c:pt>
                <c:pt idx="933">
                  <c:v>587-03-7455</c:v>
                </c:pt>
                <c:pt idx="934">
                  <c:v>152-08-9985</c:v>
                </c:pt>
                <c:pt idx="935">
                  <c:v>828-46-6863</c:v>
                </c:pt>
                <c:pt idx="936">
                  <c:v>443-59-0061</c:v>
                </c:pt>
                <c:pt idx="937">
                  <c:v>394-41-0748</c:v>
                </c:pt>
                <c:pt idx="938">
                  <c:v>277-35-5865</c:v>
                </c:pt>
                <c:pt idx="939">
                  <c:v>667-23-5919</c:v>
                </c:pt>
                <c:pt idx="940">
                  <c:v>361-59-0574</c:v>
                </c:pt>
                <c:pt idx="941">
                  <c:v>766-85-7061</c:v>
                </c:pt>
                <c:pt idx="942">
                  <c:v>373-09-4567</c:v>
                </c:pt>
                <c:pt idx="943">
                  <c:v>483-71-1164</c:v>
                </c:pt>
                <c:pt idx="944">
                  <c:v>280-17-4359</c:v>
                </c:pt>
                <c:pt idx="945">
                  <c:v>860-79-0874</c:v>
                </c:pt>
                <c:pt idx="946">
                  <c:v>135-84-8019</c:v>
                </c:pt>
                <c:pt idx="947">
                  <c:v>898-04-2717</c:v>
                </c:pt>
                <c:pt idx="948">
                  <c:v>733-01-9107</c:v>
                </c:pt>
                <c:pt idx="949">
                  <c:v>394-30-3170</c:v>
                </c:pt>
                <c:pt idx="950">
                  <c:v>743-04-1105</c:v>
                </c:pt>
                <c:pt idx="951">
                  <c:v>805-86-0265</c:v>
                </c:pt>
                <c:pt idx="952">
                  <c:v>751-69-0068</c:v>
                </c:pt>
                <c:pt idx="953">
                  <c:v>537-72-0426</c:v>
                </c:pt>
                <c:pt idx="954">
                  <c:v>698-98-5964</c:v>
                </c:pt>
                <c:pt idx="955">
                  <c:v>866-99-7614</c:v>
                </c:pt>
                <c:pt idx="956">
                  <c:v>836-82-5858</c:v>
                </c:pt>
                <c:pt idx="957">
                  <c:v>283-26-5248</c:v>
                </c:pt>
                <c:pt idx="958">
                  <c:v>406-46-7107</c:v>
                </c:pt>
                <c:pt idx="959">
                  <c:v>358-88-9262</c:v>
                </c:pt>
                <c:pt idx="960">
                  <c:v>817-48-8732</c:v>
                </c:pt>
                <c:pt idx="961">
                  <c:v>827-44-5872</c:v>
                </c:pt>
                <c:pt idx="962">
                  <c:v>534-01-4457</c:v>
                </c:pt>
                <c:pt idx="963">
                  <c:v>862-17-9201</c:v>
                </c:pt>
                <c:pt idx="964">
                  <c:v>862-59-8517</c:v>
                </c:pt>
                <c:pt idx="965">
                  <c:v>541-08-3113</c:v>
                </c:pt>
                <c:pt idx="966">
                  <c:v>887-42-0517</c:v>
                </c:pt>
                <c:pt idx="967">
                  <c:v>549-03-9315</c:v>
                </c:pt>
                <c:pt idx="968">
                  <c:v>418-02-5978</c:v>
                </c:pt>
                <c:pt idx="969">
                  <c:v>593-14-4239</c:v>
                </c:pt>
                <c:pt idx="970">
                  <c:v>234-03-4040</c:v>
                </c:pt>
                <c:pt idx="971">
                  <c:v>130-98-8941</c:v>
                </c:pt>
                <c:pt idx="972">
                  <c:v>157-13-5295</c:v>
                </c:pt>
                <c:pt idx="973">
                  <c:v>687-47-8271</c:v>
                </c:pt>
                <c:pt idx="974">
                  <c:v>746-94-0204</c:v>
                </c:pt>
                <c:pt idx="975">
                  <c:v>308-47-4913</c:v>
                </c:pt>
                <c:pt idx="976">
                  <c:v>710-46-4433</c:v>
                </c:pt>
                <c:pt idx="977">
                  <c:v>477-24-6490</c:v>
                </c:pt>
                <c:pt idx="978">
                  <c:v>667-92-0055</c:v>
                </c:pt>
                <c:pt idx="979">
                  <c:v>174-64-0215</c:v>
                </c:pt>
                <c:pt idx="980">
                  <c:v>268-27-6179</c:v>
                </c:pt>
                <c:pt idx="981">
                  <c:v>744-16-7898</c:v>
                </c:pt>
                <c:pt idx="982">
                  <c:v>743-88-1662</c:v>
                </c:pt>
                <c:pt idx="983">
                  <c:v>645-44-1170</c:v>
                </c:pt>
                <c:pt idx="984">
                  <c:v>227-78-1148</c:v>
                </c:pt>
                <c:pt idx="985">
                  <c:v>678-79-0726</c:v>
                </c:pt>
                <c:pt idx="986">
                  <c:v>189-98-2939</c:v>
                </c:pt>
                <c:pt idx="987">
                  <c:v>554-42-2417</c:v>
                </c:pt>
                <c:pt idx="988">
                  <c:v>873-95-4984</c:v>
                </c:pt>
                <c:pt idx="989">
                  <c:v>731-59-7531</c:v>
                </c:pt>
                <c:pt idx="990">
                  <c:v>263-10-3913</c:v>
                </c:pt>
                <c:pt idx="991">
                  <c:v>796-12-2025</c:v>
                </c:pt>
                <c:pt idx="992">
                  <c:v>109-28-2512</c:v>
                </c:pt>
                <c:pt idx="993">
                  <c:v>149-61-1929</c:v>
                </c:pt>
                <c:pt idx="994">
                  <c:v>210-57-1719</c:v>
                </c:pt>
                <c:pt idx="995">
                  <c:v>574-22-5561</c:v>
                </c:pt>
                <c:pt idx="996">
                  <c:v>871-79-8483</c:v>
                </c:pt>
                <c:pt idx="997">
                  <c:v>628-90-8624</c:v>
                </c:pt>
                <c:pt idx="998">
                  <c:v>188-55-0967</c:v>
                </c:pt>
                <c:pt idx="999">
                  <c:v>196-01-2849</c:v>
                </c:pt>
              </c:strCache>
            </c:strRef>
          </c:xVal>
          <c:yVal>
            <c:numRef>
              <c:f>Sheet1!$D$2:$D$1001</c:f>
              <c:numCache>
                <c:formatCode>General</c:formatCode>
                <c:ptCount val="1000"/>
                <c:pt idx="0">
                  <c:v>319.63253823529402</c:v>
                </c:pt>
                <c:pt idx="1">
                  <c:v>322.67151724137898</c:v>
                </c:pt>
                <c:pt idx="2">
                  <c:v>322.67151724137898</c:v>
                </c:pt>
                <c:pt idx="3">
                  <c:v>336.63695625000003</c:v>
                </c:pt>
                <c:pt idx="4">
                  <c:v>322.67151724137898</c:v>
                </c:pt>
                <c:pt idx="5">
                  <c:v>323.64301973684201</c:v>
                </c:pt>
                <c:pt idx="6">
                  <c:v>332.065219879518</c:v>
                </c:pt>
                <c:pt idx="7">
                  <c:v>332.065219879518</c:v>
                </c:pt>
                <c:pt idx="8">
                  <c:v>332.065219879518</c:v>
                </c:pt>
                <c:pt idx="9">
                  <c:v>323.64301973684201</c:v>
                </c:pt>
                <c:pt idx="10">
                  <c:v>323.64301973684201</c:v>
                </c:pt>
                <c:pt idx="11">
                  <c:v>322.67151724137898</c:v>
                </c:pt>
                <c:pt idx="12">
                  <c:v>323.64301973684201</c:v>
                </c:pt>
                <c:pt idx="13">
                  <c:v>323.64301973684201</c:v>
                </c:pt>
                <c:pt idx="14">
                  <c:v>323.64301973684201</c:v>
                </c:pt>
                <c:pt idx="15">
                  <c:v>322.67151724137898</c:v>
                </c:pt>
                <c:pt idx="16">
                  <c:v>336.63695625000003</c:v>
                </c:pt>
                <c:pt idx="17">
                  <c:v>336.63695625000003</c:v>
                </c:pt>
                <c:pt idx="18">
                  <c:v>322.67151724137898</c:v>
                </c:pt>
                <c:pt idx="19">
                  <c:v>322.67151724137898</c:v>
                </c:pt>
                <c:pt idx="20">
                  <c:v>323.64301973684201</c:v>
                </c:pt>
                <c:pt idx="21">
                  <c:v>332.065219879518</c:v>
                </c:pt>
                <c:pt idx="22">
                  <c:v>332.065219879518</c:v>
                </c:pt>
                <c:pt idx="23">
                  <c:v>323.64301973684201</c:v>
                </c:pt>
                <c:pt idx="24">
                  <c:v>322.67151724137898</c:v>
                </c:pt>
                <c:pt idx="25">
                  <c:v>323.64301973684201</c:v>
                </c:pt>
                <c:pt idx="26">
                  <c:v>336.63695625000003</c:v>
                </c:pt>
                <c:pt idx="27">
                  <c:v>323.64301973684201</c:v>
                </c:pt>
                <c:pt idx="28">
                  <c:v>322.67151724137898</c:v>
                </c:pt>
                <c:pt idx="29">
                  <c:v>323.64301973684201</c:v>
                </c:pt>
                <c:pt idx="30">
                  <c:v>323.64301973684201</c:v>
                </c:pt>
                <c:pt idx="31">
                  <c:v>336.63695625000003</c:v>
                </c:pt>
                <c:pt idx="32">
                  <c:v>336.63695625000003</c:v>
                </c:pt>
                <c:pt idx="33">
                  <c:v>332.065219879518</c:v>
                </c:pt>
                <c:pt idx="34">
                  <c:v>323.64301973684201</c:v>
                </c:pt>
                <c:pt idx="35">
                  <c:v>323.64301973684201</c:v>
                </c:pt>
                <c:pt idx="36">
                  <c:v>336.63695625000003</c:v>
                </c:pt>
                <c:pt idx="37">
                  <c:v>336.63695625000003</c:v>
                </c:pt>
                <c:pt idx="38">
                  <c:v>323.64301973684201</c:v>
                </c:pt>
                <c:pt idx="39">
                  <c:v>323.64301973684201</c:v>
                </c:pt>
                <c:pt idx="40">
                  <c:v>322.67151724137898</c:v>
                </c:pt>
                <c:pt idx="41">
                  <c:v>323.64301973684201</c:v>
                </c:pt>
                <c:pt idx="42">
                  <c:v>336.63695625000003</c:v>
                </c:pt>
                <c:pt idx="43">
                  <c:v>322.67151724137898</c:v>
                </c:pt>
                <c:pt idx="44">
                  <c:v>322.67151724137898</c:v>
                </c:pt>
                <c:pt idx="45">
                  <c:v>323.64301973684201</c:v>
                </c:pt>
                <c:pt idx="46">
                  <c:v>323.64301973684201</c:v>
                </c:pt>
                <c:pt idx="47">
                  <c:v>323.64301973684201</c:v>
                </c:pt>
                <c:pt idx="48">
                  <c:v>332.065219879518</c:v>
                </c:pt>
                <c:pt idx="49">
                  <c:v>322.67151724137898</c:v>
                </c:pt>
                <c:pt idx="50">
                  <c:v>322.67151724137898</c:v>
                </c:pt>
                <c:pt idx="51">
                  <c:v>322.67151724137898</c:v>
                </c:pt>
                <c:pt idx="52">
                  <c:v>322.67151724137898</c:v>
                </c:pt>
                <c:pt idx="53">
                  <c:v>323.64301973684201</c:v>
                </c:pt>
                <c:pt idx="54">
                  <c:v>323.64301973684201</c:v>
                </c:pt>
                <c:pt idx="55">
                  <c:v>323.64301973684201</c:v>
                </c:pt>
                <c:pt idx="56">
                  <c:v>332.065219879518</c:v>
                </c:pt>
                <c:pt idx="57">
                  <c:v>323.64301973684201</c:v>
                </c:pt>
                <c:pt idx="58">
                  <c:v>323.64301973684201</c:v>
                </c:pt>
                <c:pt idx="59">
                  <c:v>323.64301973684201</c:v>
                </c:pt>
                <c:pt idx="60">
                  <c:v>322.67151724137898</c:v>
                </c:pt>
                <c:pt idx="61">
                  <c:v>322.67151724137898</c:v>
                </c:pt>
                <c:pt idx="62">
                  <c:v>336.63695625000003</c:v>
                </c:pt>
                <c:pt idx="63">
                  <c:v>323.64301973684201</c:v>
                </c:pt>
                <c:pt idx="64">
                  <c:v>332.065219879518</c:v>
                </c:pt>
                <c:pt idx="65">
                  <c:v>323.64301973684201</c:v>
                </c:pt>
                <c:pt idx="66">
                  <c:v>323.64301973684201</c:v>
                </c:pt>
                <c:pt idx="67">
                  <c:v>336.63695625000003</c:v>
                </c:pt>
                <c:pt idx="68">
                  <c:v>323.64301973684201</c:v>
                </c:pt>
                <c:pt idx="69">
                  <c:v>322.67151724137898</c:v>
                </c:pt>
                <c:pt idx="70">
                  <c:v>336.63695625000003</c:v>
                </c:pt>
                <c:pt idx="71">
                  <c:v>336.63695625000003</c:v>
                </c:pt>
                <c:pt idx="72">
                  <c:v>332.065219879518</c:v>
                </c:pt>
                <c:pt idx="73">
                  <c:v>323.64301973684201</c:v>
                </c:pt>
                <c:pt idx="74">
                  <c:v>323.64301973684201</c:v>
                </c:pt>
                <c:pt idx="75">
                  <c:v>323.64301973684201</c:v>
                </c:pt>
                <c:pt idx="76">
                  <c:v>323.64301973684201</c:v>
                </c:pt>
                <c:pt idx="77">
                  <c:v>322.67151724137898</c:v>
                </c:pt>
                <c:pt idx="78">
                  <c:v>323.64301973684201</c:v>
                </c:pt>
                <c:pt idx="79">
                  <c:v>336.63695625000003</c:v>
                </c:pt>
                <c:pt idx="80">
                  <c:v>336.63695625000003</c:v>
                </c:pt>
                <c:pt idx="81">
                  <c:v>332.065219879518</c:v>
                </c:pt>
                <c:pt idx="82">
                  <c:v>323.64301973684201</c:v>
                </c:pt>
                <c:pt idx="83">
                  <c:v>332.065219879518</c:v>
                </c:pt>
                <c:pt idx="84">
                  <c:v>336.63695625000003</c:v>
                </c:pt>
                <c:pt idx="85">
                  <c:v>332.065219879518</c:v>
                </c:pt>
                <c:pt idx="86">
                  <c:v>336.63695625000003</c:v>
                </c:pt>
                <c:pt idx="87">
                  <c:v>323.64301973684201</c:v>
                </c:pt>
                <c:pt idx="88">
                  <c:v>323.64301973684201</c:v>
                </c:pt>
                <c:pt idx="89">
                  <c:v>323.64301973684201</c:v>
                </c:pt>
                <c:pt idx="90">
                  <c:v>332.065219879518</c:v>
                </c:pt>
                <c:pt idx="91">
                  <c:v>323.64301973684201</c:v>
                </c:pt>
                <c:pt idx="92">
                  <c:v>336.63695625000003</c:v>
                </c:pt>
                <c:pt idx="93">
                  <c:v>322.67151724137898</c:v>
                </c:pt>
                <c:pt idx="94">
                  <c:v>323.64301973684201</c:v>
                </c:pt>
                <c:pt idx="95">
                  <c:v>323.64301973684201</c:v>
                </c:pt>
                <c:pt idx="96">
                  <c:v>332.065219879518</c:v>
                </c:pt>
                <c:pt idx="97">
                  <c:v>332.065219879518</c:v>
                </c:pt>
                <c:pt idx="98">
                  <c:v>323.64301973684201</c:v>
                </c:pt>
                <c:pt idx="99">
                  <c:v>323.64301973684201</c:v>
                </c:pt>
                <c:pt idx="100">
                  <c:v>336.63695625000003</c:v>
                </c:pt>
                <c:pt idx="101">
                  <c:v>336.63695625000003</c:v>
                </c:pt>
                <c:pt idx="102">
                  <c:v>323.64301973684201</c:v>
                </c:pt>
                <c:pt idx="103">
                  <c:v>323.64301973684201</c:v>
                </c:pt>
                <c:pt idx="104">
                  <c:v>323.64301973684201</c:v>
                </c:pt>
                <c:pt idx="105">
                  <c:v>322.67151724137898</c:v>
                </c:pt>
                <c:pt idx="106">
                  <c:v>322.67151724137898</c:v>
                </c:pt>
                <c:pt idx="107">
                  <c:v>336.63695625000003</c:v>
                </c:pt>
                <c:pt idx="108">
                  <c:v>336.63695625000003</c:v>
                </c:pt>
                <c:pt idx="109">
                  <c:v>332.065219879518</c:v>
                </c:pt>
                <c:pt idx="110">
                  <c:v>322.67151724137898</c:v>
                </c:pt>
                <c:pt idx="111">
                  <c:v>322.67151724137898</c:v>
                </c:pt>
                <c:pt idx="112">
                  <c:v>322.67151724137898</c:v>
                </c:pt>
                <c:pt idx="113">
                  <c:v>323.64301973684201</c:v>
                </c:pt>
                <c:pt idx="114">
                  <c:v>323.64301973684201</c:v>
                </c:pt>
                <c:pt idx="115">
                  <c:v>323.64301973684201</c:v>
                </c:pt>
                <c:pt idx="116">
                  <c:v>332.065219879518</c:v>
                </c:pt>
                <c:pt idx="117">
                  <c:v>323.64301973684201</c:v>
                </c:pt>
                <c:pt idx="118">
                  <c:v>323.64301973684201</c:v>
                </c:pt>
                <c:pt idx="119">
                  <c:v>323.64301973684201</c:v>
                </c:pt>
                <c:pt idx="120">
                  <c:v>323.64301973684201</c:v>
                </c:pt>
                <c:pt idx="121">
                  <c:v>322.67151724137898</c:v>
                </c:pt>
                <c:pt idx="122">
                  <c:v>323.64301973684201</c:v>
                </c:pt>
                <c:pt idx="123">
                  <c:v>323.64301973684201</c:v>
                </c:pt>
                <c:pt idx="124">
                  <c:v>323.64301973684201</c:v>
                </c:pt>
                <c:pt idx="125">
                  <c:v>332.065219879518</c:v>
                </c:pt>
                <c:pt idx="126">
                  <c:v>322.67151724137898</c:v>
                </c:pt>
                <c:pt idx="127">
                  <c:v>322.67151724137898</c:v>
                </c:pt>
                <c:pt idx="128">
                  <c:v>323.64301973684201</c:v>
                </c:pt>
                <c:pt idx="129">
                  <c:v>323.64301973684201</c:v>
                </c:pt>
                <c:pt idx="130">
                  <c:v>322.67151724137898</c:v>
                </c:pt>
                <c:pt idx="131">
                  <c:v>336.63695625000003</c:v>
                </c:pt>
                <c:pt idx="132">
                  <c:v>322.67151724137898</c:v>
                </c:pt>
                <c:pt idx="133">
                  <c:v>323.64301973684201</c:v>
                </c:pt>
                <c:pt idx="134">
                  <c:v>322.67151724137898</c:v>
                </c:pt>
                <c:pt idx="135">
                  <c:v>336.63695625000003</c:v>
                </c:pt>
                <c:pt idx="136">
                  <c:v>332.065219879518</c:v>
                </c:pt>
                <c:pt idx="137">
                  <c:v>332.065219879518</c:v>
                </c:pt>
                <c:pt idx="138">
                  <c:v>323.64301973684201</c:v>
                </c:pt>
                <c:pt idx="139">
                  <c:v>323.64301973684201</c:v>
                </c:pt>
                <c:pt idx="140">
                  <c:v>322.67151724137898</c:v>
                </c:pt>
                <c:pt idx="141">
                  <c:v>322.67151724137898</c:v>
                </c:pt>
                <c:pt idx="142">
                  <c:v>332.065219879518</c:v>
                </c:pt>
                <c:pt idx="143">
                  <c:v>323.64301973684201</c:v>
                </c:pt>
                <c:pt idx="144">
                  <c:v>323.64301973684201</c:v>
                </c:pt>
                <c:pt idx="145">
                  <c:v>323.64301973684201</c:v>
                </c:pt>
                <c:pt idx="146">
                  <c:v>323.64301973684201</c:v>
                </c:pt>
                <c:pt idx="147">
                  <c:v>322.67151724137898</c:v>
                </c:pt>
                <c:pt idx="148">
                  <c:v>322.67151724137898</c:v>
                </c:pt>
                <c:pt idx="149">
                  <c:v>336.63695625000003</c:v>
                </c:pt>
                <c:pt idx="150">
                  <c:v>322.67151724137898</c:v>
                </c:pt>
                <c:pt idx="151">
                  <c:v>322.67151724137898</c:v>
                </c:pt>
                <c:pt idx="152">
                  <c:v>336.63695625000003</c:v>
                </c:pt>
                <c:pt idx="153">
                  <c:v>336.63695625000003</c:v>
                </c:pt>
                <c:pt idx="154">
                  <c:v>322.67151724137898</c:v>
                </c:pt>
                <c:pt idx="155">
                  <c:v>322.67151724137898</c:v>
                </c:pt>
                <c:pt idx="156">
                  <c:v>332.065219879518</c:v>
                </c:pt>
                <c:pt idx="157">
                  <c:v>322.67151724137898</c:v>
                </c:pt>
                <c:pt idx="158">
                  <c:v>319.63253823529402</c:v>
                </c:pt>
                <c:pt idx="159">
                  <c:v>332.065219879518</c:v>
                </c:pt>
                <c:pt idx="160">
                  <c:v>319.63253823529402</c:v>
                </c:pt>
                <c:pt idx="161">
                  <c:v>336.63695625000003</c:v>
                </c:pt>
                <c:pt idx="162">
                  <c:v>319.63253823529402</c:v>
                </c:pt>
                <c:pt idx="163">
                  <c:v>319.63253823529402</c:v>
                </c:pt>
                <c:pt idx="164">
                  <c:v>322.67151724137898</c:v>
                </c:pt>
                <c:pt idx="165">
                  <c:v>322.67151724137898</c:v>
                </c:pt>
                <c:pt idx="166">
                  <c:v>336.63695625000003</c:v>
                </c:pt>
                <c:pt idx="167">
                  <c:v>336.63695625000003</c:v>
                </c:pt>
                <c:pt idx="168">
                  <c:v>319.63253823529402</c:v>
                </c:pt>
                <c:pt idx="169">
                  <c:v>319.63253823529402</c:v>
                </c:pt>
                <c:pt idx="170">
                  <c:v>319.63253823529402</c:v>
                </c:pt>
                <c:pt idx="171">
                  <c:v>319.63253823529402</c:v>
                </c:pt>
                <c:pt idx="172">
                  <c:v>336.63695625000003</c:v>
                </c:pt>
                <c:pt idx="173">
                  <c:v>322.67151724137898</c:v>
                </c:pt>
                <c:pt idx="174">
                  <c:v>322.67151724137898</c:v>
                </c:pt>
                <c:pt idx="175">
                  <c:v>336.63695625000003</c:v>
                </c:pt>
                <c:pt idx="176">
                  <c:v>322.67151724137898</c:v>
                </c:pt>
                <c:pt idx="177">
                  <c:v>332.065219879518</c:v>
                </c:pt>
                <c:pt idx="178">
                  <c:v>319.63253823529402</c:v>
                </c:pt>
                <c:pt idx="179">
                  <c:v>319.63253823529402</c:v>
                </c:pt>
                <c:pt idx="180">
                  <c:v>322.67151724137898</c:v>
                </c:pt>
                <c:pt idx="181">
                  <c:v>332.065219879518</c:v>
                </c:pt>
                <c:pt idx="182">
                  <c:v>319.63253823529402</c:v>
                </c:pt>
                <c:pt idx="183">
                  <c:v>332.065219879518</c:v>
                </c:pt>
                <c:pt idx="184">
                  <c:v>322.67151724137898</c:v>
                </c:pt>
                <c:pt idx="185">
                  <c:v>332.065219879518</c:v>
                </c:pt>
                <c:pt idx="186">
                  <c:v>322.67151724137898</c:v>
                </c:pt>
                <c:pt idx="187">
                  <c:v>322.67151724137898</c:v>
                </c:pt>
                <c:pt idx="188">
                  <c:v>319.63253823529402</c:v>
                </c:pt>
                <c:pt idx="189">
                  <c:v>319.63253823529402</c:v>
                </c:pt>
                <c:pt idx="190">
                  <c:v>332.065219879518</c:v>
                </c:pt>
                <c:pt idx="191">
                  <c:v>319.63253823529402</c:v>
                </c:pt>
                <c:pt idx="192">
                  <c:v>319.63253823529402</c:v>
                </c:pt>
                <c:pt idx="193">
                  <c:v>322.67151724137898</c:v>
                </c:pt>
                <c:pt idx="194">
                  <c:v>319.63253823529402</c:v>
                </c:pt>
                <c:pt idx="195">
                  <c:v>336.63695625000003</c:v>
                </c:pt>
                <c:pt idx="196">
                  <c:v>322.67151724137898</c:v>
                </c:pt>
                <c:pt idx="197">
                  <c:v>322.67151724137898</c:v>
                </c:pt>
                <c:pt idx="198">
                  <c:v>322.67151724137898</c:v>
                </c:pt>
                <c:pt idx="199">
                  <c:v>322.67151724137898</c:v>
                </c:pt>
                <c:pt idx="200">
                  <c:v>319.63253823529402</c:v>
                </c:pt>
                <c:pt idx="201">
                  <c:v>322.67151724137898</c:v>
                </c:pt>
                <c:pt idx="202">
                  <c:v>319.63253823529402</c:v>
                </c:pt>
                <c:pt idx="203">
                  <c:v>319.63253823529402</c:v>
                </c:pt>
                <c:pt idx="204">
                  <c:v>322.67151724137898</c:v>
                </c:pt>
                <c:pt idx="205">
                  <c:v>322.67151724137898</c:v>
                </c:pt>
                <c:pt idx="206">
                  <c:v>322.67151724137898</c:v>
                </c:pt>
                <c:pt idx="207">
                  <c:v>332.065219879518</c:v>
                </c:pt>
                <c:pt idx="208">
                  <c:v>322.67151724137898</c:v>
                </c:pt>
                <c:pt idx="209">
                  <c:v>319.63253823529402</c:v>
                </c:pt>
                <c:pt idx="210">
                  <c:v>322.67151724137898</c:v>
                </c:pt>
                <c:pt idx="211">
                  <c:v>332.065219879518</c:v>
                </c:pt>
                <c:pt idx="212">
                  <c:v>319.63253823529402</c:v>
                </c:pt>
                <c:pt idx="213">
                  <c:v>336.63695625000003</c:v>
                </c:pt>
                <c:pt idx="214">
                  <c:v>336.63695625000003</c:v>
                </c:pt>
                <c:pt idx="215">
                  <c:v>319.63253823529402</c:v>
                </c:pt>
                <c:pt idx="216">
                  <c:v>319.63253823529402</c:v>
                </c:pt>
                <c:pt idx="217">
                  <c:v>336.63695625000003</c:v>
                </c:pt>
                <c:pt idx="218">
                  <c:v>332.065219879518</c:v>
                </c:pt>
                <c:pt idx="219">
                  <c:v>322.67151724137898</c:v>
                </c:pt>
                <c:pt idx="220">
                  <c:v>336.63695625000003</c:v>
                </c:pt>
                <c:pt idx="221">
                  <c:v>319.63253823529402</c:v>
                </c:pt>
                <c:pt idx="222">
                  <c:v>319.63253823529402</c:v>
                </c:pt>
                <c:pt idx="223">
                  <c:v>332.065219879518</c:v>
                </c:pt>
                <c:pt idx="224">
                  <c:v>332.065219879518</c:v>
                </c:pt>
                <c:pt idx="225">
                  <c:v>319.63253823529402</c:v>
                </c:pt>
                <c:pt idx="226">
                  <c:v>319.63253823529402</c:v>
                </c:pt>
                <c:pt idx="227">
                  <c:v>319.63253823529402</c:v>
                </c:pt>
                <c:pt idx="228">
                  <c:v>332.065219879518</c:v>
                </c:pt>
                <c:pt idx="229">
                  <c:v>332.065219879518</c:v>
                </c:pt>
                <c:pt idx="230">
                  <c:v>319.63253823529402</c:v>
                </c:pt>
                <c:pt idx="231">
                  <c:v>332.065219879518</c:v>
                </c:pt>
                <c:pt idx="232">
                  <c:v>319.63253823529402</c:v>
                </c:pt>
                <c:pt idx="233">
                  <c:v>336.63695625000003</c:v>
                </c:pt>
                <c:pt idx="234">
                  <c:v>322.67151724137898</c:v>
                </c:pt>
                <c:pt idx="235">
                  <c:v>319.63253823529402</c:v>
                </c:pt>
                <c:pt idx="236">
                  <c:v>332.065219879518</c:v>
                </c:pt>
                <c:pt idx="237">
                  <c:v>319.63253823529402</c:v>
                </c:pt>
                <c:pt idx="238">
                  <c:v>336.63695625000003</c:v>
                </c:pt>
                <c:pt idx="239">
                  <c:v>319.63253823529402</c:v>
                </c:pt>
                <c:pt idx="240">
                  <c:v>319.63253823529402</c:v>
                </c:pt>
                <c:pt idx="241">
                  <c:v>336.63695625000003</c:v>
                </c:pt>
                <c:pt idx="242">
                  <c:v>322.67151724137898</c:v>
                </c:pt>
                <c:pt idx="243">
                  <c:v>322.67151724137898</c:v>
                </c:pt>
                <c:pt idx="244">
                  <c:v>336.63695625000003</c:v>
                </c:pt>
                <c:pt idx="245">
                  <c:v>332.065219879518</c:v>
                </c:pt>
                <c:pt idx="246">
                  <c:v>319.63253823529402</c:v>
                </c:pt>
                <c:pt idx="247">
                  <c:v>319.63253823529402</c:v>
                </c:pt>
                <c:pt idx="248">
                  <c:v>336.63695625000003</c:v>
                </c:pt>
                <c:pt idx="249">
                  <c:v>319.63253823529402</c:v>
                </c:pt>
                <c:pt idx="250">
                  <c:v>332.065219879518</c:v>
                </c:pt>
                <c:pt idx="251">
                  <c:v>319.63253823529402</c:v>
                </c:pt>
                <c:pt idx="252">
                  <c:v>332.065219879518</c:v>
                </c:pt>
                <c:pt idx="253">
                  <c:v>336.63695625000003</c:v>
                </c:pt>
                <c:pt idx="254">
                  <c:v>336.63695625000003</c:v>
                </c:pt>
                <c:pt idx="255">
                  <c:v>319.63253823529402</c:v>
                </c:pt>
                <c:pt idx="256">
                  <c:v>319.63253823529402</c:v>
                </c:pt>
                <c:pt idx="257">
                  <c:v>332.065219879518</c:v>
                </c:pt>
                <c:pt idx="258">
                  <c:v>336.63695625000003</c:v>
                </c:pt>
                <c:pt idx="259">
                  <c:v>336.63695625000003</c:v>
                </c:pt>
                <c:pt idx="260">
                  <c:v>319.63253823529402</c:v>
                </c:pt>
                <c:pt idx="261">
                  <c:v>319.63253823529402</c:v>
                </c:pt>
                <c:pt idx="262">
                  <c:v>336.63695625000003</c:v>
                </c:pt>
                <c:pt idx="263">
                  <c:v>336.63695625000003</c:v>
                </c:pt>
                <c:pt idx="264">
                  <c:v>332.065219879518</c:v>
                </c:pt>
                <c:pt idx="265">
                  <c:v>336.63695625000003</c:v>
                </c:pt>
                <c:pt idx="266">
                  <c:v>332.065219879518</c:v>
                </c:pt>
                <c:pt idx="267">
                  <c:v>319.63253823529402</c:v>
                </c:pt>
                <c:pt idx="268">
                  <c:v>332.065219879518</c:v>
                </c:pt>
                <c:pt idx="269">
                  <c:v>332.065219879518</c:v>
                </c:pt>
                <c:pt idx="270">
                  <c:v>332.065219879518</c:v>
                </c:pt>
                <c:pt idx="271">
                  <c:v>332.065219879518</c:v>
                </c:pt>
                <c:pt idx="272">
                  <c:v>319.63253823529402</c:v>
                </c:pt>
                <c:pt idx="273">
                  <c:v>336.63695625000003</c:v>
                </c:pt>
                <c:pt idx="274">
                  <c:v>319.63253823529402</c:v>
                </c:pt>
                <c:pt idx="275">
                  <c:v>336.63695625000003</c:v>
                </c:pt>
                <c:pt idx="276">
                  <c:v>319.63253823529402</c:v>
                </c:pt>
                <c:pt idx="277">
                  <c:v>319.63253823529402</c:v>
                </c:pt>
                <c:pt idx="278">
                  <c:v>332.065219879518</c:v>
                </c:pt>
                <c:pt idx="279">
                  <c:v>319.63253823529402</c:v>
                </c:pt>
                <c:pt idx="280">
                  <c:v>332.065219879518</c:v>
                </c:pt>
                <c:pt idx="281">
                  <c:v>336.63695625000003</c:v>
                </c:pt>
                <c:pt idx="282">
                  <c:v>319.63253823529402</c:v>
                </c:pt>
                <c:pt idx="283">
                  <c:v>319.63253823529402</c:v>
                </c:pt>
                <c:pt idx="284">
                  <c:v>336.63695625000003</c:v>
                </c:pt>
                <c:pt idx="285">
                  <c:v>332.065219879518</c:v>
                </c:pt>
                <c:pt idx="286">
                  <c:v>332.065219879518</c:v>
                </c:pt>
                <c:pt idx="287">
                  <c:v>336.63695625000003</c:v>
                </c:pt>
                <c:pt idx="288">
                  <c:v>332.065219879518</c:v>
                </c:pt>
                <c:pt idx="289">
                  <c:v>319.63253823529402</c:v>
                </c:pt>
                <c:pt idx="290">
                  <c:v>319.63253823529402</c:v>
                </c:pt>
                <c:pt idx="291">
                  <c:v>319.63253823529402</c:v>
                </c:pt>
                <c:pt idx="292">
                  <c:v>332.065219879518</c:v>
                </c:pt>
                <c:pt idx="293">
                  <c:v>332.065219879518</c:v>
                </c:pt>
                <c:pt idx="294">
                  <c:v>319.63253823529402</c:v>
                </c:pt>
                <c:pt idx="295">
                  <c:v>319.63253823529402</c:v>
                </c:pt>
                <c:pt idx="296">
                  <c:v>319.63253823529402</c:v>
                </c:pt>
                <c:pt idx="297">
                  <c:v>319.63253823529402</c:v>
                </c:pt>
                <c:pt idx="298">
                  <c:v>319.63253823529402</c:v>
                </c:pt>
                <c:pt idx="299">
                  <c:v>336.63695625000003</c:v>
                </c:pt>
                <c:pt idx="300">
                  <c:v>336.63695625000003</c:v>
                </c:pt>
                <c:pt idx="301">
                  <c:v>332.065219879518</c:v>
                </c:pt>
                <c:pt idx="302">
                  <c:v>332.065219879518</c:v>
                </c:pt>
                <c:pt idx="303">
                  <c:v>332.065219879518</c:v>
                </c:pt>
                <c:pt idx="304">
                  <c:v>332.065219879518</c:v>
                </c:pt>
                <c:pt idx="305">
                  <c:v>319.63253823529402</c:v>
                </c:pt>
                <c:pt idx="306">
                  <c:v>336.63695625000003</c:v>
                </c:pt>
                <c:pt idx="307">
                  <c:v>332.065219879518</c:v>
                </c:pt>
                <c:pt idx="308">
                  <c:v>319.63253823529402</c:v>
                </c:pt>
                <c:pt idx="309">
                  <c:v>319.63253823529402</c:v>
                </c:pt>
                <c:pt idx="310">
                  <c:v>319.63253823529402</c:v>
                </c:pt>
                <c:pt idx="311">
                  <c:v>332.065219879518</c:v>
                </c:pt>
                <c:pt idx="312">
                  <c:v>332.065219879518</c:v>
                </c:pt>
                <c:pt idx="313">
                  <c:v>319.63253823529402</c:v>
                </c:pt>
                <c:pt idx="314">
                  <c:v>332.065219879518</c:v>
                </c:pt>
                <c:pt idx="315">
                  <c:v>319.63253823529402</c:v>
                </c:pt>
                <c:pt idx="316">
                  <c:v>319.63253823529402</c:v>
                </c:pt>
                <c:pt idx="317">
                  <c:v>319.63253823529402</c:v>
                </c:pt>
                <c:pt idx="318">
                  <c:v>336.63695625000003</c:v>
                </c:pt>
                <c:pt idx="319">
                  <c:v>319.63253823529402</c:v>
                </c:pt>
                <c:pt idx="320">
                  <c:v>332.065219879518</c:v>
                </c:pt>
                <c:pt idx="321">
                  <c:v>336.63695625000003</c:v>
                </c:pt>
                <c:pt idx="322">
                  <c:v>336.63695625000003</c:v>
                </c:pt>
                <c:pt idx="323">
                  <c:v>332.065219879518</c:v>
                </c:pt>
                <c:pt idx="324">
                  <c:v>336.63695625000003</c:v>
                </c:pt>
                <c:pt idx="325">
                  <c:v>336.63695625000003</c:v>
                </c:pt>
                <c:pt idx="326">
                  <c:v>336.63695625000003</c:v>
                </c:pt>
                <c:pt idx="327">
                  <c:v>336.63695625000003</c:v>
                </c:pt>
                <c:pt idx="328">
                  <c:v>332.065219879518</c:v>
                </c:pt>
                <c:pt idx="329">
                  <c:v>336.63695625000003</c:v>
                </c:pt>
                <c:pt idx="330">
                  <c:v>336.63695625000003</c:v>
                </c:pt>
                <c:pt idx="331">
                  <c:v>336.63695625000003</c:v>
                </c:pt>
                <c:pt idx="332">
                  <c:v>336.63695625000003</c:v>
                </c:pt>
                <c:pt idx="333">
                  <c:v>336.63695625000003</c:v>
                </c:pt>
                <c:pt idx="334">
                  <c:v>322.67151724137898</c:v>
                </c:pt>
                <c:pt idx="335">
                  <c:v>322.67151724137898</c:v>
                </c:pt>
                <c:pt idx="336">
                  <c:v>322.67151724137898</c:v>
                </c:pt>
                <c:pt idx="337">
                  <c:v>322.67151724137898</c:v>
                </c:pt>
                <c:pt idx="338">
                  <c:v>322.67151724137898</c:v>
                </c:pt>
                <c:pt idx="339">
                  <c:v>322.67151724137898</c:v>
                </c:pt>
                <c:pt idx="340">
                  <c:v>322.67151724137898</c:v>
                </c:pt>
                <c:pt idx="341">
                  <c:v>322.67151724137898</c:v>
                </c:pt>
                <c:pt idx="342">
                  <c:v>322.67151724137898</c:v>
                </c:pt>
                <c:pt idx="343">
                  <c:v>322.67151724137898</c:v>
                </c:pt>
                <c:pt idx="344">
                  <c:v>322.67151724137898</c:v>
                </c:pt>
                <c:pt idx="345">
                  <c:v>322.67151724137898</c:v>
                </c:pt>
                <c:pt idx="346">
                  <c:v>322.67151724137898</c:v>
                </c:pt>
                <c:pt idx="347">
                  <c:v>322.67151724137898</c:v>
                </c:pt>
                <c:pt idx="348">
                  <c:v>322.67151724137898</c:v>
                </c:pt>
                <c:pt idx="349">
                  <c:v>322.67151724137898</c:v>
                </c:pt>
                <c:pt idx="350">
                  <c:v>322.67151724137898</c:v>
                </c:pt>
                <c:pt idx="351">
                  <c:v>322.67151724137898</c:v>
                </c:pt>
                <c:pt idx="352">
                  <c:v>322.67151724137898</c:v>
                </c:pt>
                <c:pt idx="353">
                  <c:v>322.67151724137898</c:v>
                </c:pt>
                <c:pt idx="354">
                  <c:v>305.08929775280899</c:v>
                </c:pt>
                <c:pt idx="355">
                  <c:v>305.08929775280899</c:v>
                </c:pt>
                <c:pt idx="356">
                  <c:v>305.08929775280899</c:v>
                </c:pt>
                <c:pt idx="357">
                  <c:v>305.08929775280899</c:v>
                </c:pt>
                <c:pt idx="358">
                  <c:v>305.08929775280899</c:v>
                </c:pt>
                <c:pt idx="359">
                  <c:v>305.08929775280899</c:v>
                </c:pt>
                <c:pt idx="360">
                  <c:v>305.08929775280899</c:v>
                </c:pt>
                <c:pt idx="361">
                  <c:v>305.08929775280899</c:v>
                </c:pt>
                <c:pt idx="362">
                  <c:v>305.08929775280899</c:v>
                </c:pt>
                <c:pt idx="363">
                  <c:v>305.08929775280899</c:v>
                </c:pt>
                <c:pt idx="364">
                  <c:v>305.08929775280899</c:v>
                </c:pt>
                <c:pt idx="365">
                  <c:v>305.08929775280899</c:v>
                </c:pt>
                <c:pt idx="366">
                  <c:v>305.08929775280899</c:v>
                </c:pt>
                <c:pt idx="367">
                  <c:v>305.08929775280899</c:v>
                </c:pt>
                <c:pt idx="368">
                  <c:v>305.08929775280899</c:v>
                </c:pt>
                <c:pt idx="369">
                  <c:v>305.08929775280899</c:v>
                </c:pt>
                <c:pt idx="370">
                  <c:v>305.08929775280899</c:v>
                </c:pt>
                <c:pt idx="371">
                  <c:v>305.08929775280899</c:v>
                </c:pt>
                <c:pt idx="372">
                  <c:v>305.08929775280899</c:v>
                </c:pt>
                <c:pt idx="373">
                  <c:v>305.08929775280899</c:v>
                </c:pt>
                <c:pt idx="374">
                  <c:v>305.08929775280899</c:v>
                </c:pt>
                <c:pt idx="375">
                  <c:v>305.08929775280899</c:v>
                </c:pt>
                <c:pt idx="376">
                  <c:v>305.08929775280899</c:v>
                </c:pt>
                <c:pt idx="377">
                  <c:v>305.08929775280899</c:v>
                </c:pt>
                <c:pt idx="378">
                  <c:v>305.08929775280899</c:v>
                </c:pt>
                <c:pt idx="379">
                  <c:v>305.08929775280899</c:v>
                </c:pt>
                <c:pt idx="380">
                  <c:v>305.08929775280899</c:v>
                </c:pt>
                <c:pt idx="381">
                  <c:v>305.08929775280899</c:v>
                </c:pt>
                <c:pt idx="382">
                  <c:v>305.08929775280899</c:v>
                </c:pt>
                <c:pt idx="383">
                  <c:v>305.08929775280899</c:v>
                </c:pt>
                <c:pt idx="384">
                  <c:v>305.08929775280899</c:v>
                </c:pt>
                <c:pt idx="385">
                  <c:v>305.08929775280899</c:v>
                </c:pt>
                <c:pt idx="386">
                  <c:v>305.08929775280899</c:v>
                </c:pt>
                <c:pt idx="387">
                  <c:v>305.08929775280899</c:v>
                </c:pt>
                <c:pt idx="388">
                  <c:v>305.08929775280899</c:v>
                </c:pt>
                <c:pt idx="389">
                  <c:v>305.08929775280899</c:v>
                </c:pt>
                <c:pt idx="390">
                  <c:v>305.08929775280899</c:v>
                </c:pt>
                <c:pt idx="391">
                  <c:v>305.08929775280899</c:v>
                </c:pt>
                <c:pt idx="392">
                  <c:v>305.08929775280899</c:v>
                </c:pt>
                <c:pt idx="393">
                  <c:v>305.08929775280899</c:v>
                </c:pt>
                <c:pt idx="394">
                  <c:v>305.08929775280899</c:v>
                </c:pt>
                <c:pt idx="395">
                  <c:v>305.08929775280899</c:v>
                </c:pt>
                <c:pt idx="396">
                  <c:v>305.08929775280899</c:v>
                </c:pt>
                <c:pt idx="397">
                  <c:v>305.08929775280899</c:v>
                </c:pt>
                <c:pt idx="398">
                  <c:v>305.08929775280899</c:v>
                </c:pt>
                <c:pt idx="399">
                  <c:v>305.08929775280899</c:v>
                </c:pt>
                <c:pt idx="400">
                  <c:v>305.08929775280899</c:v>
                </c:pt>
                <c:pt idx="401">
                  <c:v>305.08929775280899</c:v>
                </c:pt>
                <c:pt idx="402">
                  <c:v>305.08929775280899</c:v>
                </c:pt>
                <c:pt idx="403">
                  <c:v>305.08929775280899</c:v>
                </c:pt>
                <c:pt idx="404">
                  <c:v>305.08929775280899</c:v>
                </c:pt>
                <c:pt idx="405">
                  <c:v>305.08929775280899</c:v>
                </c:pt>
                <c:pt idx="406">
                  <c:v>305.08929775280899</c:v>
                </c:pt>
                <c:pt idx="407">
                  <c:v>305.08929775280899</c:v>
                </c:pt>
                <c:pt idx="408">
                  <c:v>305.08929775280899</c:v>
                </c:pt>
                <c:pt idx="409">
                  <c:v>305.08929775280899</c:v>
                </c:pt>
                <c:pt idx="410">
                  <c:v>305.08929775280899</c:v>
                </c:pt>
                <c:pt idx="411">
                  <c:v>305.08929775280899</c:v>
                </c:pt>
                <c:pt idx="412">
                  <c:v>305.08929775280899</c:v>
                </c:pt>
                <c:pt idx="413">
                  <c:v>305.08929775280899</c:v>
                </c:pt>
                <c:pt idx="414">
                  <c:v>305.08929775280899</c:v>
                </c:pt>
                <c:pt idx="415">
                  <c:v>305.08929775280899</c:v>
                </c:pt>
                <c:pt idx="416">
                  <c:v>305.08929775280899</c:v>
                </c:pt>
                <c:pt idx="417">
                  <c:v>305.08929775280899</c:v>
                </c:pt>
                <c:pt idx="418">
                  <c:v>305.08929775280899</c:v>
                </c:pt>
                <c:pt idx="419">
                  <c:v>305.08929775280899</c:v>
                </c:pt>
                <c:pt idx="420">
                  <c:v>305.08929775280899</c:v>
                </c:pt>
                <c:pt idx="421">
                  <c:v>305.08929775280899</c:v>
                </c:pt>
                <c:pt idx="422">
                  <c:v>305.08929775280899</c:v>
                </c:pt>
                <c:pt idx="423">
                  <c:v>305.08929775280899</c:v>
                </c:pt>
                <c:pt idx="424">
                  <c:v>305.08929775280899</c:v>
                </c:pt>
                <c:pt idx="425">
                  <c:v>305.08929775280899</c:v>
                </c:pt>
                <c:pt idx="426">
                  <c:v>305.08929775280899</c:v>
                </c:pt>
                <c:pt idx="427">
                  <c:v>305.08929775280899</c:v>
                </c:pt>
                <c:pt idx="428">
                  <c:v>305.08929775280899</c:v>
                </c:pt>
                <c:pt idx="429">
                  <c:v>305.08929775280899</c:v>
                </c:pt>
                <c:pt idx="430">
                  <c:v>305.08929775280899</c:v>
                </c:pt>
                <c:pt idx="431">
                  <c:v>319.63253823529402</c:v>
                </c:pt>
                <c:pt idx="432">
                  <c:v>319.63253823529402</c:v>
                </c:pt>
                <c:pt idx="433">
                  <c:v>319.63253823529402</c:v>
                </c:pt>
                <c:pt idx="434">
                  <c:v>319.63253823529402</c:v>
                </c:pt>
                <c:pt idx="435">
                  <c:v>319.63253823529402</c:v>
                </c:pt>
                <c:pt idx="436">
                  <c:v>319.63253823529402</c:v>
                </c:pt>
                <c:pt idx="437">
                  <c:v>319.63253823529402</c:v>
                </c:pt>
                <c:pt idx="438">
                  <c:v>319.63253823529402</c:v>
                </c:pt>
                <c:pt idx="439">
                  <c:v>319.63253823529402</c:v>
                </c:pt>
                <c:pt idx="440">
                  <c:v>319.63253823529402</c:v>
                </c:pt>
                <c:pt idx="441">
                  <c:v>336.63695625000003</c:v>
                </c:pt>
                <c:pt idx="442">
                  <c:v>336.63695625000003</c:v>
                </c:pt>
                <c:pt idx="443">
                  <c:v>336.63695625000003</c:v>
                </c:pt>
                <c:pt idx="444">
                  <c:v>336.63695625000003</c:v>
                </c:pt>
                <c:pt idx="445">
                  <c:v>336.63695625000003</c:v>
                </c:pt>
                <c:pt idx="446">
                  <c:v>336.63695625000003</c:v>
                </c:pt>
                <c:pt idx="447">
                  <c:v>336.63695625000003</c:v>
                </c:pt>
                <c:pt idx="448">
                  <c:v>336.63695625000003</c:v>
                </c:pt>
                <c:pt idx="449">
                  <c:v>336.63695625000003</c:v>
                </c:pt>
                <c:pt idx="450">
                  <c:v>336.63695625000003</c:v>
                </c:pt>
                <c:pt idx="451">
                  <c:v>336.63695625000003</c:v>
                </c:pt>
                <c:pt idx="452">
                  <c:v>336.63695625000003</c:v>
                </c:pt>
                <c:pt idx="453">
                  <c:v>336.63695625000003</c:v>
                </c:pt>
                <c:pt idx="454">
                  <c:v>336.63695625000003</c:v>
                </c:pt>
                <c:pt idx="455">
                  <c:v>336.63695625000003</c:v>
                </c:pt>
                <c:pt idx="456">
                  <c:v>336.63695625000003</c:v>
                </c:pt>
                <c:pt idx="457">
                  <c:v>336.63695625000003</c:v>
                </c:pt>
                <c:pt idx="458">
                  <c:v>336.63695625000003</c:v>
                </c:pt>
                <c:pt idx="459">
                  <c:v>336.63695625000003</c:v>
                </c:pt>
                <c:pt idx="460">
                  <c:v>336.63695625000003</c:v>
                </c:pt>
                <c:pt idx="461">
                  <c:v>336.63695625000003</c:v>
                </c:pt>
                <c:pt idx="462">
                  <c:v>336.63695625000003</c:v>
                </c:pt>
                <c:pt idx="463">
                  <c:v>336.63695625000003</c:v>
                </c:pt>
                <c:pt idx="464">
                  <c:v>336.63695625000003</c:v>
                </c:pt>
                <c:pt idx="465">
                  <c:v>336.63695625000003</c:v>
                </c:pt>
                <c:pt idx="466">
                  <c:v>336.63695625000003</c:v>
                </c:pt>
                <c:pt idx="467">
                  <c:v>336.63695625000003</c:v>
                </c:pt>
                <c:pt idx="468">
                  <c:v>336.63695625000003</c:v>
                </c:pt>
                <c:pt idx="469">
                  <c:v>336.63695625000003</c:v>
                </c:pt>
                <c:pt idx="470">
                  <c:v>336.63695625000003</c:v>
                </c:pt>
                <c:pt idx="471">
                  <c:v>336.63695625000003</c:v>
                </c:pt>
                <c:pt idx="472">
                  <c:v>336.63695625000003</c:v>
                </c:pt>
                <c:pt idx="473">
                  <c:v>336.63695625000003</c:v>
                </c:pt>
                <c:pt idx="474">
                  <c:v>336.63695625000003</c:v>
                </c:pt>
                <c:pt idx="475">
                  <c:v>336.63695625000003</c:v>
                </c:pt>
                <c:pt idx="476">
                  <c:v>336.63695625000003</c:v>
                </c:pt>
                <c:pt idx="477">
                  <c:v>336.63695625000003</c:v>
                </c:pt>
                <c:pt idx="478">
                  <c:v>336.63695625000003</c:v>
                </c:pt>
                <c:pt idx="479">
                  <c:v>336.63695625000003</c:v>
                </c:pt>
                <c:pt idx="480">
                  <c:v>336.63695625000003</c:v>
                </c:pt>
                <c:pt idx="481">
                  <c:v>336.63695625000003</c:v>
                </c:pt>
                <c:pt idx="482">
                  <c:v>336.63695625000003</c:v>
                </c:pt>
                <c:pt idx="483">
                  <c:v>336.63695625000003</c:v>
                </c:pt>
                <c:pt idx="484">
                  <c:v>336.63695625000003</c:v>
                </c:pt>
                <c:pt idx="485">
                  <c:v>336.63695625000003</c:v>
                </c:pt>
                <c:pt idx="486">
                  <c:v>336.63695625000003</c:v>
                </c:pt>
                <c:pt idx="487">
                  <c:v>336.63695625000003</c:v>
                </c:pt>
                <c:pt idx="488">
                  <c:v>336.63695625000003</c:v>
                </c:pt>
                <c:pt idx="489">
                  <c:v>336.63695625000003</c:v>
                </c:pt>
                <c:pt idx="490">
                  <c:v>336.63695625000003</c:v>
                </c:pt>
                <c:pt idx="491">
                  <c:v>336.63695625000003</c:v>
                </c:pt>
                <c:pt idx="492">
                  <c:v>336.63695625000003</c:v>
                </c:pt>
                <c:pt idx="493">
                  <c:v>336.63695625000003</c:v>
                </c:pt>
                <c:pt idx="494">
                  <c:v>332.065219879518</c:v>
                </c:pt>
                <c:pt idx="495">
                  <c:v>332.065219879518</c:v>
                </c:pt>
                <c:pt idx="496">
                  <c:v>332.065219879518</c:v>
                </c:pt>
                <c:pt idx="497">
                  <c:v>332.065219879518</c:v>
                </c:pt>
                <c:pt idx="498">
                  <c:v>332.065219879518</c:v>
                </c:pt>
                <c:pt idx="499">
                  <c:v>332.065219879518</c:v>
                </c:pt>
                <c:pt idx="500">
                  <c:v>323.64301973684201</c:v>
                </c:pt>
                <c:pt idx="501">
                  <c:v>332.065219879518</c:v>
                </c:pt>
                <c:pt idx="502">
                  <c:v>332.065219879518</c:v>
                </c:pt>
                <c:pt idx="503">
                  <c:v>332.065219879518</c:v>
                </c:pt>
                <c:pt idx="504">
                  <c:v>332.065219879518</c:v>
                </c:pt>
                <c:pt idx="505">
                  <c:v>332.065219879518</c:v>
                </c:pt>
                <c:pt idx="506">
                  <c:v>332.065219879518</c:v>
                </c:pt>
                <c:pt idx="507">
                  <c:v>332.065219879518</c:v>
                </c:pt>
                <c:pt idx="508">
                  <c:v>332.065219879518</c:v>
                </c:pt>
                <c:pt idx="509">
                  <c:v>332.065219879518</c:v>
                </c:pt>
                <c:pt idx="510">
                  <c:v>332.065219879518</c:v>
                </c:pt>
                <c:pt idx="511">
                  <c:v>332.065219879518</c:v>
                </c:pt>
                <c:pt idx="512">
                  <c:v>332.065219879518</c:v>
                </c:pt>
                <c:pt idx="513">
                  <c:v>332.065219879518</c:v>
                </c:pt>
                <c:pt idx="514">
                  <c:v>332.065219879518</c:v>
                </c:pt>
                <c:pt idx="515">
                  <c:v>332.065219879518</c:v>
                </c:pt>
                <c:pt idx="516">
                  <c:v>332.065219879518</c:v>
                </c:pt>
                <c:pt idx="517">
                  <c:v>332.065219879518</c:v>
                </c:pt>
                <c:pt idx="518">
                  <c:v>332.065219879518</c:v>
                </c:pt>
                <c:pt idx="519">
                  <c:v>332.065219879518</c:v>
                </c:pt>
                <c:pt idx="520">
                  <c:v>332.065219879518</c:v>
                </c:pt>
                <c:pt idx="521">
                  <c:v>332.065219879518</c:v>
                </c:pt>
                <c:pt idx="522">
                  <c:v>332.065219879518</c:v>
                </c:pt>
                <c:pt idx="523">
                  <c:v>332.065219879518</c:v>
                </c:pt>
                <c:pt idx="524">
                  <c:v>332.065219879518</c:v>
                </c:pt>
                <c:pt idx="525">
                  <c:v>332.065219879518</c:v>
                </c:pt>
                <c:pt idx="526">
                  <c:v>332.065219879518</c:v>
                </c:pt>
                <c:pt idx="527">
                  <c:v>332.065219879518</c:v>
                </c:pt>
                <c:pt idx="528">
                  <c:v>332.065219879518</c:v>
                </c:pt>
                <c:pt idx="529">
                  <c:v>332.065219879518</c:v>
                </c:pt>
                <c:pt idx="530">
                  <c:v>332.065219879518</c:v>
                </c:pt>
                <c:pt idx="531">
                  <c:v>332.065219879518</c:v>
                </c:pt>
                <c:pt idx="532">
                  <c:v>332.065219879518</c:v>
                </c:pt>
                <c:pt idx="533">
                  <c:v>332.065219879518</c:v>
                </c:pt>
                <c:pt idx="534">
                  <c:v>332.065219879518</c:v>
                </c:pt>
                <c:pt idx="535">
                  <c:v>332.065219879518</c:v>
                </c:pt>
                <c:pt idx="536">
                  <c:v>332.065219879518</c:v>
                </c:pt>
                <c:pt idx="537">
                  <c:v>332.065219879518</c:v>
                </c:pt>
                <c:pt idx="538">
                  <c:v>332.065219879518</c:v>
                </c:pt>
                <c:pt idx="539">
                  <c:v>332.065219879518</c:v>
                </c:pt>
                <c:pt idx="540">
                  <c:v>332.065219879518</c:v>
                </c:pt>
                <c:pt idx="541">
                  <c:v>332.065219879518</c:v>
                </c:pt>
                <c:pt idx="542">
                  <c:v>332.065219879518</c:v>
                </c:pt>
                <c:pt idx="543">
                  <c:v>332.065219879518</c:v>
                </c:pt>
                <c:pt idx="544">
                  <c:v>332.065219879518</c:v>
                </c:pt>
                <c:pt idx="545">
                  <c:v>332.065219879518</c:v>
                </c:pt>
                <c:pt idx="546">
                  <c:v>332.065219879518</c:v>
                </c:pt>
                <c:pt idx="547">
                  <c:v>332.065219879518</c:v>
                </c:pt>
                <c:pt idx="548">
                  <c:v>332.065219879518</c:v>
                </c:pt>
                <c:pt idx="549">
                  <c:v>332.065219879518</c:v>
                </c:pt>
                <c:pt idx="550">
                  <c:v>332.065219879518</c:v>
                </c:pt>
                <c:pt idx="551">
                  <c:v>332.065219879518</c:v>
                </c:pt>
                <c:pt idx="552">
                  <c:v>332.065219879518</c:v>
                </c:pt>
                <c:pt idx="553">
                  <c:v>332.065219879518</c:v>
                </c:pt>
                <c:pt idx="554">
                  <c:v>322.67151724137898</c:v>
                </c:pt>
                <c:pt idx="555">
                  <c:v>322.67151724137898</c:v>
                </c:pt>
                <c:pt idx="556">
                  <c:v>322.67151724137898</c:v>
                </c:pt>
                <c:pt idx="557">
                  <c:v>322.67151724137898</c:v>
                </c:pt>
                <c:pt idx="558">
                  <c:v>322.67151724137898</c:v>
                </c:pt>
                <c:pt idx="559">
                  <c:v>322.67151724137898</c:v>
                </c:pt>
                <c:pt idx="560">
                  <c:v>322.67151724137898</c:v>
                </c:pt>
                <c:pt idx="561">
                  <c:v>322.67151724137898</c:v>
                </c:pt>
                <c:pt idx="562">
                  <c:v>322.67151724137898</c:v>
                </c:pt>
                <c:pt idx="563">
                  <c:v>322.67151724137898</c:v>
                </c:pt>
                <c:pt idx="564">
                  <c:v>322.67151724137898</c:v>
                </c:pt>
                <c:pt idx="565">
                  <c:v>322.67151724137898</c:v>
                </c:pt>
                <c:pt idx="566">
                  <c:v>322.67151724137898</c:v>
                </c:pt>
                <c:pt idx="567">
                  <c:v>322.67151724137898</c:v>
                </c:pt>
                <c:pt idx="568">
                  <c:v>322.67151724137898</c:v>
                </c:pt>
                <c:pt idx="569">
                  <c:v>322.67151724137898</c:v>
                </c:pt>
                <c:pt idx="570">
                  <c:v>322.67151724137898</c:v>
                </c:pt>
                <c:pt idx="571">
                  <c:v>322.67151724137898</c:v>
                </c:pt>
                <c:pt idx="572">
                  <c:v>322.67151724137898</c:v>
                </c:pt>
                <c:pt idx="573">
                  <c:v>322.67151724137898</c:v>
                </c:pt>
                <c:pt idx="574">
                  <c:v>322.67151724137898</c:v>
                </c:pt>
                <c:pt idx="575">
                  <c:v>322.67151724137898</c:v>
                </c:pt>
                <c:pt idx="576">
                  <c:v>322.67151724137898</c:v>
                </c:pt>
                <c:pt idx="577">
                  <c:v>322.67151724137898</c:v>
                </c:pt>
                <c:pt idx="578">
                  <c:v>322.67151724137898</c:v>
                </c:pt>
                <c:pt idx="579">
                  <c:v>322.67151724137898</c:v>
                </c:pt>
                <c:pt idx="580">
                  <c:v>322.67151724137898</c:v>
                </c:pt>
                <c:pt idx="581">
                  <c:v>322.67151724137898</c:v>
                </c:pt>
                <c:pt idx="582">
                  <c:v>322.67151724137898</c:v>
                </c:pt>
                <c:pt idx="583">
                  <c:v>322.67151724137898</c:v>
                </c:pt>
                <c:pt idx="584">
                  <c:v>322.67151724137898</c:v>
                </c:pt>
                <c:pt idx="585">
                  <c:v>322.67151724137898</c:v>
                </c:pt>
                <c:pt idx="586">
                  <c:v>322.67151724137898</c:v>
                </c:pt>
                <c:pt idx="587">
                  <c:v>322.67151724137898</c:v>
                </c:pt>
                <c:pt idx="588">
                  <c:v>322.67151724137898</c:v>
                </c:pt>
                <c:pt idx="589">
                  <c:v>322.67151724137898</c:v>
                </c:pt>
                <c:pt idx="590">
                  <c:v>322.67151724137898</c:v>
                </c:pt>
                <c:pt idx="591">
                  <c:v>322.67151724137898</c:v>
                </c:pt>
                <c:pt idx="592">
                  <c:v>322.67151724137898</c:v>
                </c:pt>
                <c:pt idx="593">
                  <c:v>322.67151724137898</c:v>
                </c:pt>
                <c:pt idx="594">
                  <c:v>322.67151724137898</c:v>
                </c:pt>
                <c:pt idx="595">
                  <c:v>322.67151724137898</c:v>
                </c:pt>
                <c:pt idx="596">
                  <c:v>322.67151724137898</c:v>
                </c:pt>
                <c:pt idx="597">
                  <c:v>322.67151724137898</c:v>
                </c:pt>
                <c:pt idx="598">
                  <c:v>322.67151724137898</c:v>
                </c:pt>
                <c:pt idx="599">
                  <c:v>322.67151724137898</c:v>
                </c:pt>
                <c:pt idx="600">
                  <c:v>323.64301973684201</c:v>
                </c:pt>
                <c:pt idx="601">
                  <c:v>323.64301973684201</c:v>
                </c:pt>
                <c:pt idx="602">
                  <c:v>323.64301973684201</c:v>
                </c:pt>
                <c:pt idx="603">
                  <c:v>323.64301973684201</c:v>
                </c:pt>
                <c:pt idx="604">
                  <c:v>323.64301973684201</c:v>
                </c:pt>
                <c:pt idx="605">
                  <c:v>323.64301973684201</c:v>
                </c:pt>
                <c:pt idx="606">
                  <c:v>322.67151724137898</c:v>
                </c:pt>
                <c:pt idx="607">
                  <c:v>322.67151724137898</c:v>
                </c:pt>
                <c:pt idx="608">
                  <c:v>322.67151724137898</c:v>
                </c:pt>
                <c:pt idx="609">
                  <c:v>323.64301973684201</c:v>
                </c:pt>
                <c:pt idx="610">
                  <c:v>323.64301973684201</c:v>
                </c:pt>
                <c:pt idx="611">
                  <c:v>323.64301973684201</c:v>
                </c:pt>
                <c:pt idx="612">
                  <c:v>323.64301973684201</c:v>
                </c:pt>
                <c:pt idx="613">
                  <c:v>323.64301973684201</c:v>
                </c:pt>
                <c:pt idx="614">
                  <c:v>323.64301973684201</c:v>
                </c:pt>
                <c:pt idx="615">
                  <c:v>323.64301973684201</c:v>
                </c:pt>
                <c:pt idx="616">
                  <c:v>322.67151724137898</c:v>
                </c:pt>
                <c:pt idx="617">
                  <c:v>323.64301973684201</c:v>
                </c:pt>
                <c:pt idx="618">
                  <c:v>323.64301973684201</c:v>
                </c:pt>
                <c:pt idx="619">
                  <c:v>323.64301973684201</c:v>
                </c:pt>
                <c:pt idx="620">
                  <c:v>323.64301973684201</c:v>
                </c:pt>
                <c:pt idx="621">
                  <c:v>323.64301973684201</c:v>
                </c:pt>
                <c:pt idx="622">
                  <c:v>323.64301973684201</c:v>
                </c:pt>
                <c:pt idx="623">
                  <c:v>323.64301973684201</c:v>
                </c:pt>
                <c:pt idx="624">
                  <c:v>323.64301973684201</c:v>
                </c:pt>
                <c:pt idx="625">
                  <c:v>323.64301973684201</c:v>
                </c:pt>
                <c:pt idx="626">
                  <c:v>305.08929775280899</c:v>
                </c:pt>
                <c:pt idx="627">
                  <c:v>323.64301973684201</c:v>
                </c:pt>
                <c:pt idx="628">
                  <c:v>305.08929775280899</c:v>
                </c:pt>
                <c:pt idx="629">
                  <c:v>305.08929775280899</c:v>
                </c:pt>
                <c:pt idx="630">
                  <c:v>323.64301973684201</c:v>
                </c:pt>
                <c:pt idx="631">
                  <c:v>305.08929775280899</c:v>
                </c:pt>
                <c:pt idx="632">
                  <c:v>323.64301973684201</c:v>
                </c:pt>
                <c:pt idx="633">
                  <c:v>323.64301973684201</c:v>
                </c:pt>
                <c:pt idx="634">
                  <c:v>323.64301973684201</c:v>
                </c:pt>
                <c:pt idx="635">
                  <c:v>323.64301973684201</c:v>
                </c:pt>
                <c:pt idx="636">
                  <c:v>305.08929775280899</c:v>
                </c:pt>
                <c:pt idx="637">
                  <c:v>305.08929775280899</c:v>
                </c:pt>
                <c:pt idx="638">
                  <c:v>305.08929775280899</c:v>
                </c:pt>
                <c:pt idx="639">
                  <c:v>305.08929775280899</c:v>
                </c:pt>
                <c:pt idx="640">
                  <c:v>323.64301973684201</c:v>
                </c:pt>
                <c:pt idx="641">
                  <c:v>323.64301973684201</c:v>
                </c:pt>
                <c:pt idx="642">
                  <c:v>305.08929775280899</c:v>
                </c:pt>
                <c:pt idx="643">
                  <c:v>305.08929775280899</c:v>
                </c:pt>
                <c:pt idx="644">
                  <c:v>323.64301973684201</c:v>
                </c:pt>
                <c:pt idx="645">
                  <c:v>323.64301973684201</c:v>
                </c:pt>
                <c:pt idx="646">
                  <c:v>305.08929775280899</c:v>
                </c:pt>
                <c:pt idx="647">
                  <c:v>305.08929775280899</c:v>
                </c:pt>
                <c:pt idx="648">
                  <c:v>323.64301973684201</c:v>
                </c:pt>
                <c:pt idx="649">
                  <c:v>305.08929775280899</c:v>
                </c:pt>
                <c:pt idx="650">
                  <c:v>305.08929775280899</c:v>
                </c:pt>
                <c:pt idx="651">
                  <c:v>305.08929775280899</c:v>
                </c:pt>
                <c:pt idx="652">
                  <c:v>323.64301973684201</c:v>
                </c:pt>
                <c:pt idx="653">
                  <c:v>323.64301973684201</c:v>
                </c:pt>
                <c:pt idx="654">
                  <c:v>305.08929775280899</c:v>
                </c:pt>
                <c:pt idx="655">
                  <c:v>305.08929775280899</c:v>
                </c:pt>
                <c:pt idx="656">
                  <c:v>305.08929775280899</c:v>
                </c:pt>
                <c:pt idx="657">
                  <c:v>323.64301973684201</c:v>
                </c:pt>
                <c:pt idx="658">
                  <c:v>323.64301973684201</c:v>
                </c:pt>
                <c:pt idx="659">
                  <c:v>305.08929775280899</c:v>
                </c:pt>
                <c:pt idx="660">
                  <c:v>305.08929775280899</c:v>
                </c:pt>
                <c:pt idx="661">
                  <c:v>305.08929775280899</c:v>
                </c:pt>
                <c:pt idx="662">
                  <c:v>323.64301973684201</c:v>
                </c:pt>
                <c:pt idx="663">
                  <c:v>305.08929775280899</c:v>
                </c:pt>
                <c:pt idx="664">
                  <c:v>305.08929775280899</c:v>
                </c:pt>
                <c:pt idx="665">
                  <c:v>323.64301973684201</c:v>
                </c:pt>
                <c:pt idx="666">
                  <c:v>323.64301973684201</c:v>
                </c:pt>
                <c:pt idx="667">
                  <c:v>323.64301973684201</c:v>
                </c:pt>
                <c:pt idx="668">
                  <c:v>323.64301973684201</c:v>
                </c:pt>
                <c:pt idx="669">
                  <c:v>305.08929775280899</c:v>
                </c:pt>
                <c:pt idx="670">
                  <c:v>323.64301973684201</c:v>
                </c:pt>
                <c:pt idx="671">
                  <c:v>323.64301973684201</c:v>
                </c:pt>
                <c:pt idx="672">
                  <c:v>305.08929775280899</c:v>
                </c:pt>
                <c:pt idx="673">
                  <c:v>323.64301973684201</c:v>
                </c:pt>
                <c:pt idx="674">
                  <c:v>305.08929775280899</c:v>
                </c:pt>
                <c:pt idx="675">
                  <c:v>305.08929775280899</c:v>
                </c:pt>
                <c:pt idx="676">
                  <c:v>323.64301973684201</c:v>
                </c:pt>
                <c:pt idx="677">
                  <c:v>319.63253823529402</c:v>
                </c:pt>
                <c:pt idx="678">
                  <c:v>305.08929775280899</c:v>
                </c:pt>
                <c:pt idx="679">
                  <c:v>319.63253823529402</c:v>
                </c:pt>
                <c:pt idx="680">
                  <c:v>319.63253823529402</c:v>
                </c:pt>
                <c:pt idx="681">
                  <c:v>305.08929775280899</c:v>
                </c:pt>
                <c:pt idx="682">
                  <c:v>319.63253823529402</c:v>
                </c:pt>
                <c:pt idx="683">
                  <c:v>305.08929775280899</c:v>
                </c:pt>
                <c:pt idx="684">
                  <c:v>319.63253823529402</c:v>
                </c:pt>
                <c:pt idx="685">
                  <c:v>319.63253823529402</c:v>
                </c:pt>
                <c:pt idx="686">
                  <c:v>305.08929775280899</c:v>
                </c:pt>
                <c:pt idx="687">
                  <c:v>319.63253823529402</c:v>
                </c:pt>
                <c:pt idx="688">
                  <c:v>319.63253823529402</c:v>
                </c:pt>
                <c:pt idx="689">
                  <c:v>319.63253823529402</c:v>
                </c:pt>
                <c:pt idx="690">
                  <c:v>305.08929775280899</c:v>
                </c:pt>
                <c:pt idx="691">
                  <c:v>305.08929775280899</c:v>
                </c:pt>
                <c:pt idx="692">
                  <c:v>319.63253823529402</c:v>
                </c:pt>
                <c:pt idx="693">
                  <c:v>305.08929775280899</c:v>
                </c:pt>
                <c:pt idx="694">
                  <c:v>319.63253823529402</c:v>
                </c:pt>
                <c:pt idx="695">
                  <c:v>305.08929775280899</c:v>
                </c:pt>
                <c:pt idx="696">
                  <c:v>319.63253823529402</c:v>
                </c:pt>
                <c:pt idx="697">
                  <c:v>319.63253823529402</c:v>
                </c:pt>
                <c:pt idx="698">
                  <c:v>305.08929775280899</c:v>
                </c:pt>
                <c:pt idx="699">
                  <c:v>319.63253823529402</c:v>
                </c:pt>
                <c:pt idx="700">
                  <c:v>319.63253823529402</c:v>
                </c:pt>
                <c:pt idx="701">
                  <c:v>319.63253823529402</c:v>
                </c:pt>
                <c:pt idx="702">
                  <c:v>319.63253823529402</c:v>
                </c:pt>
                <c:pt idx="703">
                  <c:v>305.08929775280899</c:v>
                </c:pt>
                <c:pt idx="704">
                  <c:v>305.08929775280899</c:v>
                </c:pt>
                <c:pt idx="705">
                  <c:v>305.08929775280899</c:v>
                </c:pt>
                <c:pt idx="706">
                  <c:v>305.08929775280899</c:v>
                </c:pt>
                <c:pt idx="707">
                  <c:v>319.63253823529402</c:v>
                </c:pt>
                <c:pt idx="708">
                  <c:v>305.08929775280899</c:v>
                </c:pt>
                <c:pt idx="709">
                  <c:v>319.63253823529402</c:v>
                </c:pt>
                <c:pt idx="710">
                  <c:v>305.08929775280899</c:v>
                </c:pt>
                <c:pt idx="711">
                  <c:v>319.63253823529402</c:v>
                </c:pt>
                <c:pt idx="712">
                  <c:v>319.63253823529402</c:v>
                </c:pt>
                <c:pt idx="713">
                  <c:v>319.63253823529402</c:v>
                </c:pt>
                <c:pt idx="714">
                  <c:v>319.63253823529402</c:v>
                </c:pt>
                <c:pt idx="715">
                  <c:v>319.63253823529402</c:v>
                </c:pt>
                <c:pt idx="716">
                  <c:v>319.63253823529402</c:v>
                </c:pt>
                <c:pt idx="717">
                  <c:v>305.08929775280899</c:v>
                </c:pt>
                <c:pt idx="718">
                  <c:v>319.63253823529402</c:v>
                </c:pt>
                <c:pt idx="719">
                  <c:v>319.63253823529402</c:v>
                </c:pt>
                <c:pt idx="720">
                  <c:v>319.63253823529402</c:v>
                </c:pt>
                <c:pt idx="721">
                  <c:v>319.63253823529402</c:v>
                </c:pt>
                <c:pt idx="722">
                  <c:v>319.63253823529402</c:v>
                </c:pt>
                <c:pt idx="723">
                  <c:v>305.08929775280899</c:v>
                </c:pt>
                <c:pt idx="724">
                  <c:v>319.63253823529402</c:v>
                </c:pt>
                <c:pt idx="725">
                  <c:v>319.63253823529402</c:v>
                </c:pt>
                <c:pt idx="726">
                  <c:v>319.63253823529402</c:v>
                </c:pt>
                <c:pt idx="727">
                  <c:v>319.63253823529402</c:v>
                </c:pt>
                <c:pt idx="728">
                  <c:v>319.63253823529402</c:v>
                </c:pt>
                <c:pt idx="729">
                  <c:v>305.08929775280899</c:v>
                </c:pt>
                <c:pt idx="730">
                  <c:v>305.08929775280899</c:v>
                </c:pt>
                <c:pt idx="731">
                  <c:v>319.63253823529402</c:v>
                </c:pt>
                <c:pt idx="732">
                  <c:v>305.08929775280899</c:v>
                </c:pt>
                <c:pt idx="733">
                  <c:v>319.63253823529402</c:v>
                </c:pt>
                <c:pt idx="734">
                  <c:v>305.08929775280899</c:v>
                </c:pt>
                <c:pt idx="735">
                  <c:v>319.63253823529402</c:v>
                </c:pt>
                <c:pt idx="736">
                  <c:v>319.63253823529402</c:v>
                </c:pt>
                <c:pt idx="737">
                  <c:v>319.63253823529402</c:v>
                </c:pt>
                <c:pt idx="738">
                  <c:v>305.08929775280899</c:v>
                </c:pt>
                <c:pt idx="739">
                  <c:v>305.08929775280899</c:v>
                </c:pt>
                <c:pt idx="740">
                  <c:v>305.08929775280899</c:v>
                </c:pt>
                <c:pt idx="741">
                  <c:v>319.63253823529402</c:v>
                </c:pt>
                <c:pt idx="742">
                  <c:v>319.63253823529402</c:v>
                </c:pt>
                <c:pt idx="743">
                  <c:v>319.63253823529402</c:v>
                </c:pt>
                <c:pt idx="744">
                  <c:v>319.63253823529402</c:v>
                </c:pt>
                <c:pt idx="745">
                  <c:v>319.63253823529402</c:v>
                </c:pt>
                <c:pt idx="746">
                  <c:v>319.63253823529402</c:v>
                </c:pt>
                <c:pt idx="747">
                  <c:v>319.63253823529402</c:v>
                </c:pt>
                <c:pt idx="748">
                  <c:v>305.08929775280899</c:v>
                </c:pt>
                <c:pt idx="749">
                  <c:v>305.08929775280899</c:v>
                </c:pt>
                <c:pt idx="750">
                  <c:v>305.08929775280899</c:v>
                </c:pt>
                <c:pt idx="751">
                  <c:v>319.63253823529402</c:v>
                </c:pt>
                <c:pt idx="752">
                  <c:v>305.08929775280899</c:v>
                </c:pt>
                <c:pt idx="753">
                  <c:v>319.63253823529402</c:v>
                </c:pt>
                <c:pt idx="754">
                  <c:v>319.63253823529402</c:v>
                </c:pt>
                <c:pt idx="755">
                  <c:v>305.08929775280899</c:v>
                </c:pt>
                <c:pt idx="756">
                  <c:v>305.08929775280899</c:v>
                </c:pt>
                <c:pt idx="757">
                  <c:v>319.63253823529402</c:v>
                </c:pt>
                <c:pt idx="758">
                  <c:v>305.08929775280899</c:v>
                </c:pt>
                <c:pt idx="759">
                  <c:v>322.67151724137898</c:v>
                </c:pt>
                <c:pt idx="760">
                  <c:v>323.64301973684201</c:v>
                </c:pt>
                <c:pt idx="761">
                  <c:v>323.64301973684201</c:v>
                </c:pt>
                <c:pt idx="762">
                  <c:v>322.67151724137898</c:v>
                </c:pt>
                <c:pt idx="763">
                  <c:v>322.67151724137898</c:v>
                </c:pt>
                <c:pt idx="764">
                  <c:v>323.64301973684201</c:v>
                </c:pt>
                <c:pt idx="765">
                  <c:v>322.67151724137898</c:v>
                </c:pt>
                <c:pt idx="766">
                  <c:v>323.64301973684201</c:v>
                </c:pt>
                <c:pt idx="767">
                  <c:v>336.63695625000003</c:v>
                </c:pt>
                <c:pt idx="768">
                  <c:v>332.065219879518</c:v>
                </c:pt>
                <c:pt idx="769">
                  <c:v>323.64301973684201</c:v>
                </c:pt>
                <c:pt idx="770">
                  <c:v>322.67151724137898</c:v>
                </c:pt>
                <c:pt idx="771">
                  <c:v>323.64301973684201</c:v>
                </c:pt>
                <c:pt idx="772">
                  <c:v>336.63695625000003</c:v>
                </c:pt>
                <c:pt idx="773">
                  <c:v>323.64301973684201</c:v>
                </c:pt>
                <c:pt idx="774">
                  <c:v>332.065219879518</c:v>
                </c:pt>
                <c:pt idx="775">
                  <c:v>336.63695625000003</c:v>
                </c:pt>
                <c:pt idx="776">
                  <c:v>336.63695625000003</c:v>
                </c:pt>
                <c:pt idx="777">
                  <c:v>323.64301973684201</c:v>
                </c:pt>
                <c:pt idx="778">
                  <c:v>322.67151724137898</c:v>
                </c:pt>
                <c:pt idx="779">
                  <c:v>323.64301973684201</c:v>
                </c:pt>
                <c:pt idx="780">
                  <c:v>322.67151724137898</c:v>
                </c:pt>
                <c:pt idx="781">
                  <c:v>323.64301973684201</c:v>
                </c:pt>
                <c:pt idx="782">
                  <c:v>336.63695625000003</c:v>
                </c:pt>
                <c:pt idx="783">
                  <c:v>323.64301973684201</c:v>
                </c:pt>
                <c:pt idx="784">
                  <c:v>323.64301973684201</c:v>
                </c:pt>
                <c:pt idx="785">
                  <c:v>322.67151724137898</c:v>
                </c:pt>
                <c:pt idx="786">
                  <c:v>323.64301973684201</c:v>
                </c:pt>
                <c:pt idx="787">
                  <c:v>322.67151724137898</c:v>
                </c:pt>
                <c:pt idx="788">
                  <c:v>336.63695625000003</c:v>
                </c:pt>
                <c:pt idx="789">
                  <c:v>323.64301973684201</c:v>
                </c:pt>
                <c:pt idx="790">
                  <c:v>323.64301973684201</c:v>
                </c:pt>
                <c:pt idx="791">
                  <c:v>323.64301973684201</c:v>
                </c:pt>
                <c:pt idx="792">
                  <c:v>319.63253823529402</c:v>
                </c:pt>
                <c:pt idx="793">
                  <c:v>332.065219879518</c:v>
                </c:pt>
                <c:pt idx="794">
                  <c:v>336.63695625000003</c:v>
                </c:pt>
                <c:pt idx="795">
                  <c:v>319.63253823529402</c:v>
                </c:pt>
                <c:pt idx="796">
                  <c:v>332.065219879518</c:v>
                </c:pt>
                <c:pt idx="797">
                  <c:v>319.63253823529402</c:v>
                </c:pt>
                <c:pt idx="798">
                  <c:v>322.67151724137898</c:v>
                </c:pt>
                <c:pt idx="799">
                  <c:v>319.63253823529402</c:v>
                </c:pt>
                <c:pt idx="800">
                  <c:v>336.63695625000003</c:v>
                </c:pt>
                <c:pt idx="801">
                  <c:v>322.67151724137898</c:v>
                </c:pt>
                <c:pt idx="802">
                  <c:v>319.63253823529402</c:v>
                </c:pt>
                <c:pt idx="803">
                  <c:v>336.63695625000003</c:v>
                </c:pt>
                <c:pt idx="804">
                  <c:v>336.63695625000003</c:v>
                </c:pt>
                <c:pt idx="805">
                  <c:v>336.63695625000003</c:v>
                </c:pt>
                <c:pt idx="806">
                  <c:v>332.065219879518</c:v>
                </c:pt>
                <c:pt idx="807">
                  <c:v>332.065219879518</c:v>
                </c:pt>
                <c:pt idx="808">
                  <c:v>336.63695625000003</c:v>
                </c:pt>
                <c:pt idx="809">
                  <c:v>336.63695625000003</c:v>
                </c:pt>
                <c:pt idx="810">
                  <c:v>322.67151724137898</c:v>
                </c:pt>
                <c:pt idx="811">
                  <c:v>332.065219879518</c:v>
                </c:pt>
                <c:pt idx="812">
                  <c:v>322.67151724137898</c:v>
                </c:pt>
                <c:pt idx="813">
                  <c:v>332.065219879518</c:v>
                </c:pt>
                <c:pt idx="814">
                  <c:v>322.67151724137898</c:v>
                </c:pt>
                <c:pt idx="815">
                  <c:v>319.63253823529402</c:v>
                </c:pt>
                <c:pt idx="816">
                  <c:v>322.67151724137898</c:v>
                </c:pt>
                <c:pt idx="817">
                  <c:v>332.065219879518</c:v>
                </c:pt>
                <c:pt idx="818">
                  <c:v>332.065219879518</c:v>
                </c:pt>
                <c:pt idx="819">
                  <c:v>332.065219879518</c:v>
                </c:pt>
                <c:pt idx="820">
                  <c:v>336.63695625000003</c:v>
                </c:pt>
                <c:pt idx="821">
                  <c:v>332.065219879518</c:v>
                </c:pt>
                <c:pt idx="822">
                  <c:v>305.08929775280899</c:v>
                </c:pt>
                <c:pt idx="823">
                  <c:v>332.065219879518</c:v>
                </c:pt>
                <c:pt idx="824">
                  <c:v>319.63253823529402</c:v>
                </c:pt>
                <c:pt idx="825">
                  <c:v>332.065219879518</c:v>
                </c:pt>
                <c:pt idx="826">
                  <c:v>319.63253823529402</c:v>
                </c:pt>
                <c:pt idx="827">
                  <c:v>336.63695625000003</c:v>
                </c:pt>
                <c:pt idx="828">
                  <c:v>319.63253823529402</c:v>
                </c:pt>
                <c:pt idx="829">
                  <c:v>332.065219879518</c:v>
                </c:pt>
                <c:pt idx="830">
                  <c:v>319.63253823529402</c:v>
                </c:pt>
                <c:pt idx="831">
                  <c:v>305.08929775280899</c:v>
                </c:pt>
                <c:pt idx="832">
                  <c:v>332.065219879518</c:v>
                </c:pt>
                <c:pt idx="833">
                  <c:v>332.065219879518</c:v>
                </c:pt>
                <c:pt idx="834">
                  <c:v>319.63253823529402</c:v>
                </c:pt>
                <c:pt idx="835">
                  <c:v>332.065219879518</c:v>
                </c:pt>
                <c:pt idx="836">
                  <c:v>305.08929775280899</c:v>
                </c:pt>
                <c:pt idx="837">
                  <c:v>336.63695625000003</c:v>
                </c:pt>
                <c:pt idx="838">
                  <c:v>332.065219879518</c:v>
                </c:pt>
                <c:pt idx="839">
                  <c:v>332.065219879518</c:v>
                </c:pt>
                <c:pt idx="840">
                  <c:v>319.63253823529402</c:v>
                </c:pt>
                <c:pt idx="841">
                  <c:v>319.63253823529402</c:v>
                </c:pt>
                <c:pt idx="842">
                  <c:v>332.065219879518</c:v>
                </c:pt>
                <c:pt idx="843">
                  <c:v>332.065219879518</c:v>
                </c:pt>
                <c:pt idx="844">
                  <c:v>305.08929775280899</c:v>
                </c:pt>
                <c:pt idx="845">
                  <c:v>332.065219879518</c:v>
                </c:pt>
                <c:pt idx="846">
                  <c:v>319.63253823529402</c:v>
                </c:pt>
                <c:pt idx="847">
                  <c:v>323.64301973684201</c:v>
                </c:pt>
                <c:pt idx="848">
                  <c:v>332.065219879518</c:v>
                </c:pt>
                <c:pt idx="849">
                  <c:v>332.065219879518</c:v>
                </c:pt>
                <c:pt idx="850">
                  <c:v>332.065219879518</c:v>
                </c:pt>
                <c:pt idx="851">
                  <c:v>305.08929775280899</c:v>
                </c:pt>
                <c:pt idx="852">
                  <c:v>305.08929775280899</c:v>
                </c:pt>
                <c:pt idx="853">
                  <c:v>305.08929775280899</c:v>
                </c:pt>
                <c:pt idx="854">
                  <c:v>319.63253823529402</c:v>
                </c:pt>
                <c:pt idx="855">
                  <c:v>319.63253823529402</c:v>
                </c:pt>
                <c:pt idx="856">
                  <c:v>336.63695625000003</c:v>
                </c:pt>
                <c:pt idx="857">
                  <c:v>319.63253823529402</c:v>
                </c:pt>
                <c:pt idx="858">
                  <c:v>305.08929775280899</c:v>
                </c:pt>
                <c:pt idx="859">
                  <c:v>305.08929775280899</c:v>
                </c:pt>
                <c:pt idx="860">
                  <c:v>319.63253823529402</c:v>
                </c:pt>
                <c:pt idx="861">
                  <c:v>322.67151724137898</c:v>
                </c:pt>
                <c:pt idx="862">
                  <c:v>305.08929775280899</c:v>
                </c:pt>
                <c:pt idx="863">
                  <c:v>336.63695625000003</c:v>
                </c:pt>
                <c:pt idx="864">
                  <c:v>322.67151724137898</c:v>
                </c:pt>
                <c:pt idx="865">
                  <c:v>319.63253823529402</c:v>
                </c:pt>
                <c:pt idx="866">
                  <c:v>336.63695625000003</c:v>
                </c:pt>
                <c:pt idx="867">
                  <c:v>319.63253823529402</c:v>
                </c:pt>
                <c:pt idx="868">
                  <c:v>319.63253823529402</c:v>
                </c:pt>
                <c:pt idx="869">
                  <c:v>305.08929775280899</c:v>
                </c:pt>
                <c:pt idx="870">
                  <c:v>305.08929775280899</c:v>
                </c:pt>
                <c:pt idx="871">
                  <c:v>319.63253823529402</c:v>
                </c:pt>
                <c:pt idx="872">
                  <c:v>319.63253823529402</c:v>
                </c:pt>
                <c:pt idx="873">
                  <c:v>305.08929775280899</c:v>
                </c:pt>
                <c:pt idx="874">
                  <c:v>322.67151724137898</c:v>
                </c:pt>
                <c:pt idx="875">
                  <c:v>319.63253823529402</c:v>
                </c:pt>
                <c:pt idx="876">
                  <c:v>332.065219879518</c:v>
                </c:pt>
                <c:pt idx="877">
                  <c:v>319.63253823529402</c:v>
                </c:pt>
                <c:pt idx="878">
                  <c:v>305.08929775280899</c:v>
                </c:pt>
                <c:pt idx="879">
                  <c:v>332.065219879518</c:v>
                </c:pt>
                <c:pt idx="880">
                  <c:v>319.63253823529402</c:v>
                </c:pt>
                <c:pt idx="881">
                  <c:v>319.63253823529402</c:v>
                </c:pt>
                <c:pt idx="882">
                  <c:v>332.065219879518</c:v>
                </c:pt>
                <c:pt idx="883">
                  <c:v>319.63253823529402</c:v>
                </c:pt>
                <c:pt idx="884">
                  <c:v>319.63253823529402</c:v>
                </c:pt>
                <c:pt idx="885">
                  <c:v>319.63253823529402</c:v>
                </c:pt>
                <c:pt idx="886">
                  <c:v>336.63695625000003</c:v>
                </c:pt>
                <c:pt idx="887">
                  <c:v>319.63253823529402</c:v>
                </c:pt>
                <c:pt idx="888">
                  <c:v>305.08929775280899</c:v>
                </c:pt>
                <c:pt idx="889">
                  <c:v>319.63253823529402</c:v>
                </c:pt>
                <c:pt idx="890">
                  <c:v>322.67151724137898</c:v>
                </c:pt>
                <c:pt idx="891">
                  <c:v>336.63695625000003</c:v>
                </c:pt>
                <c:pt idx="892">
                  <c:v>319.63253823529402</c:v>
                </c:pt>
                <c:pt idx="893">
                  <c:v>319.63253823529402</c:v>
                </c:pt>
                <c:pt idx="894">
                  <c:v>319.63253823529402</c:v>
                </c:pt>
                <c:pt idx="895">
                  <c:v>336.63695625000003</c:v>
                </c:pt>
                <c:pt idx="896">
                  <c:v>305.08929775280899</c:v>
                </c:pt>
                <c:pt idx="897">
                  <c:v>336.63695625000003</c:v>
                </c:pt>
                <c:pt idx="898">
                  <c:v>332.065219879518</c:v>
                </c:pt>
                <c:pt idx="899">
                  <c:v>305.08929775280899</c:v>
                </c:pt>
                <c:pt idx="900">
                  <c:v>305.08929775280899</c:v>
                </c:pt>
                <c:pt idx="901">
                  <c:v>305.08929775280899</c:v>
                </c:pt>
                <c:pt idx="902">
                  <c:v>322.67151724137898</c:v>
                </c:pt>
                <c:pt idx="903">
                  <c:v>319.63253823529402</c:v>
                </c:pt>
                <c:pt idx="904">
                  <c:v>305.08929775280899</c:v>
                </c:pt>
                <c:pt idx="905">
                  <c:v>319.63253823529402</c:v>
                </c:pt>
                <c:pt idx="906">
                  <c:v>336.63695625000003</c:v>
                </c:pt>
                <c:pt idx="907">
                  <c:v>336.63695625000003</c:v>
                </c:pt>
                <c:pt idx="908">
                  <c:v>336.63695625000003</c:v>
                </c:pt>
                <c:pt idx="909">
                  <c:v>305.08929775280899</c:v>
                </c:pt>
                <c:pt idx="910">
                  <c:v>336.63695625000003</c:v>
                </c:pt>
                <c:pt idx="911">
                  <c:v>336.63695625000003</c:v>
                </c:pt>
                <c:pt idx="912">
                  <c:v>319.63253823529402</c:v>
                </c:pt>
                <c:pt idx="913">
                  <c:v>322.67151724137898</c:v>
                </c:pt>
                <c:pt idx="914">
                  <c:v>336.63695625000003</c:v>
                </c:pt>
                <c:pt idx="915">
                  <c:v>336.63695625000003</c:v>
                </c:pt>
                <c:pt idx="916">
                  <c:v>322.67151724137898</c:v>
                </c:pt>
                <c:pt idx="917">
                  <c:v>319.63253823529402</c:v>
                </c:pt>
                <c:pt idx="918">
                  <c:v>319.63253823529402</c:v>
                </c:pt>
                <c:pt idx="919">
                  <c:v>319.63253823529402</c:v>
                </c:pt>
                <c:pt idx="920">
                  <c:v>323.64301973684201</c:v>
                </c:pt>
                <c:pt idx="921">
                  <c:v>323.64301973684201</c:v>
                </c:pt>
                <c:pt idx="922">
                  <c:v>323.64301973684201</c:v>
                </c:pt>
                <c:pt idx="923">
                  <c:v>322.67151724137898</c:v>
                </c:pt>
                <c:pt idx="924">
                  <c:v>322.67151724137898</c:v>
                </c:pt>
                <c:pt idx="925">
                  <c:v>305.08929775280899</c:v>
                </c:pt>
                <c:pt idx="926">
                  <c:v>323.64301973684201</c:v>
                </c:pt>
                <c:pt idx="927">
                  <c:v>332.065219879518</c:v>
                </c:pt>
                <c:pt idx="928">
                  <c:v>323.64301973684201</c:v>
                </c:pt>
                <c:pt idx="929">
                  <c:v>323.64301973684201</c:v>
                </c:pt>
                <c:pt idx="930">
                  <c:v>305.08929775280899</c:v>
                </c:pt>
                <c:pt idx="931">
                  <c:v>323.64301973684201</c:v>
                </c:pt>
                <c:pt idx="932">
                  <c:v>336.63695625000003</c:v>
                </c:pt>
                <c:pt idx="933">
                  <c:v>305.08929775280899</c:v>
                </c:pt>
                <c:pt idx="934">
                  <c:v>323.64301973684201</c:v>
                </c:pt>
                <c:pt idx="935">
                  <c:v>322.67151724137898</c:v>
                </c:pt>
                <c:pt idx="936">
                  <c:v>322.67151724137898</c:v>
                </c:pt>
                <c:pt idx="937">
                  <c:v>305.08929775280899</c:v>
                </c:pt>
                <c:pt idx="938">
                  <c:v>322.67151724137898</c:v>
                </c:pt>
                <c:pt idx="939">
                  <c:v>305.08929775280899</c:v>
                </c:pt>
                <c:pt idx="940">
                  <c:v>332.065219879518</c:v>
                </c:pt>
                <c:pt idx="941">
                  <c:v>323.64301973684201</c:v>
                </c:pt>
                <c:pt idx="942">
                  <c:v>322.67151724137898</c:v>
                </c:pt>
                <c:pt idx="943">
                  <c:v>323.64301973684201</c:v>
                </c:pt>
                <c:pt idx="944">
                  <c:v>323.64301973684201</c:v>
                </c:pt>
                <c:pt idx="945">
                  <c:v>305.08929775280899</c:v>
                </c:pt>
                <c:pt idx="946">
                  <c:v>305.08929775280899</c:v>
                </c:pt>
                <c:pt idx="947">
                  <c:v>305.08929775280899</c:v>
                </c:pt>
                <c:pt idx="948">
                  <c:v>336.63695625000003</c:v>
                </c:pt>
                <c:pt idx="949">
                  <c:v>332.065219879518</c:v>
                </c:pt>
                <c:pt idx="950">
                  <c:v>323.64301973684201</c:v>
                </c:pt>
                <c:pt idx="951">
                  <c:v>336.63695625000003</c:v>
                </c:pt>
                <c:pt idx="952">
                  <c:v>332.065219879518</c:v>
                </c:pt>
                <c:pt idx="953">
                  <c:v>305.08929775280899</c:v>
                </c:pt>
                <c:pt idx="954">
                  <c:v>322.67151724137898</c:v>
                </c:pt>
                <c:pt idx="955">
                  <c:v>322.67151724137898</c:v>
                </c:pt>
                <c:pt idx="956">
                  <c:v>323.64301973684201</c:v>
                </c:pt>
                <c:pt idx="957">
                  <c:v>322.67151724137898</c:v>
                </c:pt>
                <c:pt idx="958">
                  <c:v>336.63695625000003</c:v>
                </c:pt>
                <c:pt idx="959">
                  <c:v>322.67151724137898</c:v>
                </c:pt>
                <c:pt idx="960">
                  <c:v>336.63695625000003</c:v>
                </c:pt>
                <c:pt idx="961">
                  <c:v>322.67151724137898</c:v>
                </c:pt>
                <c:pt idx="962">
                  <c:v>322.67151724137898</c:v>
                </c:pt>
                <c:pt idx="963">
                  <c:v>322.67151724137898</c:v>
                </c:pt>
                <c:pt idx="964">
                  <c:v>322.67151724137898</c:v>
                </c:pt>
                <c:pt idx="965">
                  <c:v>322.67151724137898</c:v>
                </c:pt>
                <c:pt idx="966">
                  <c:v>332.065219879518</c:v>
                </c:pt>
                <c:pt idx="967">
                  <c:v>305.08929775280899</c:v>
                </c:pt>
                <c:pt idx="968">
                  <c:v>323.64301973684201</c:v>
                </c:pt>
                <c:pt idx="969">
                  <c:v>336.63695625000003</c:v>
                </c:pt>
                <c:pt idx="970">
                  <c:v>322.67151724137898</c:v>
                </c:pt>
                <c:pt idx="971">
                  <c:v>305.08929775280899</c:v>
                </c:pt>
                <c:pt idx="972">
                  <c:v>323.64301973684201</c:v>
                </c:pt>
                <c:pt idx="973">
                  <c:v>305.08929775280899</c:v>
                </c:pt>
                <c:pt idx="974">
                  <c:v>305.08929775280899</c:v>
                </c:pt>
                <c:pt idx="975">
                  <c:v>332.065219879518</c:v>
                </c:pt>
                <c:pt idx="976">
                  <c:v>322.67151724137898</c:v>
                </c:pt>
                <c:pt idx="977">
                  <c:v>323.64301973684201</c:v>
                </c:pt>
                <c:pt idx="978">
                  <c:v>323.64301973684201</c:v>
                </c:pt>
                <c:pt idx="979">
                  <c:v>332.065219879518</c:v>
                </c:pt>
                <c:pt idx="980">
                  <c:v>305.08929775280899</c:v>
                </c:pt>
                <c:pt idx="981">
                  <c:v>336.63695625000003</c:v>
                </c:pt>
                <c:pt idx="982">
                  <c:v>332.065219879518</c:v>
                </c:pt>
                <c:pt idx="983">
                  <c:v>336.63695625000003</c:v>
                </c:pt>
                <c:pt idx="984">
                  <c:v>305.08929775280899</c:v>
                </c:pt>
                <c:pt idx="985">
                  <c:v>332.065219879518</c:v>
                </c:pt>
                <c:pt idx="986">
                  <c:v>305.08929775280899</c:v>
                </c:pt>
                <c:pt idx="987">
                  <c:v>332.065219879518</c:v>
                </c:pt>
                <c:pt idx="988">
                  <c:v>323.64301973684201</c:v>
                </c:pt>
                <c:pt idx="989">
                  <c:v>323.64301973684201</c:v>
                </c:pt>
                <c:pt idx="990">
                  <c:v>305.08929775280899</c:v>
                </c:pt>
                <c:pt idx="991">
                  <c:v>305.08929775280899</c:v>
                </c:pt>
                <c:pt idx="992">
                  <c:v>305.08929775280899</c:v>
                </c:pt>
                <c:pt idx="993">
                  <c:v>332.065219879518</c:v>
                </c:pt>
                <c:pt idx="994">
                  <c:v>323.64301973684201</c:v>
                </c:pt>
                <c:pt idx="995">
                  <c:v>305.08929775280899</c:v>
                </c:pt>
                <c:pt idx="996">
                  <c:v>305.08929775280899</c:v>
                </c:pt>
                <c:pt idx="997">
                  <c:v>323.64301973684201</c:v>
                </c:pt>
                <c:pt idx="998">
                  <c:v>323.64301973684201</c:v>
                </c:pt>
                <c:pt idx="999">
                  <c:v>305.08929775280899</c:v>
                </c:pt>
              </c:numCache>
            </c:numRef>
          </c:yVal>
          <c:smooth val="0"/>
          <c:extLst>
            <c:ext xmlns:c16="http://schemas.microsoft.com/office/drawing/2014/chart" uri="{C3380CC4-5D6E-409C-BE32-E72D297353CC}">
              <c16:uniqueId val="{00000002-CEDE-4BFD-936B-88071B8643EE}"/>
            </c:ext>
          </c:extLst>
        </c:ser>
        <c:ser>
          <c:idx val="3"/>
          <c:order val="3"/>
          <c:tx>
            <c:strRef>
              <c:f>Sheet1!$E$1</c:f>
              <c:strCache>
                <c:ptCount val="1"/>
                <c:pt idx="0">
                  <c:v>anomaly type</c:v>
                </c:pt>
              </c:strCache>
            </c:strRef>
          </c:tx>
          <c:spPr>
            <a:ln w="25400" cap="rnd">
              <a:noFill/>
              <a:round/>
            </a:ln>
            <a:effectLst>
              <a:outerShdw blurRad="50800" dist="38100" dir="5400000" rotWithShape="0">
                <a:srgbClr val="000000">
                  <a:alpha val="60000"/>
                </a:srgbClr>
              </a:outerShdw>
            </a:effectLst>
          </c:spPr>
          <c:marker>
            <c:symbol val="circle"/>
            <c:size val="6"/>
            <c:spPr>
              <a:gradFill rotWithShape="1">
                <a:gsLst>
                  <a:gs pos="0">
                    <a:schemeClr val="accent4">
                      <a:tint val="96000"/>
                      <a:lumMod val="104000"/>
                    </a:schemeClr>
                  </a:gs>
                  <a:gs pos="100000">
                    <a:schemeClr val="accent4">
                      <a:shade val="84000"/>
                      <a:lumMod val="84000"/>
                    </a:schemeClr>
                  </a:gs>
                </a:gsLst>
                <a:lin ang="5400000" scaled="0"/>
              </a:gradFill>
              <a:ln w="9525" cap="rnd">
                <a:solidFill>
                  <a:schemeClr val="accent4"/>
                </a:solidFill>
                <a:round/>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c:spPr>
          </c:marker>
          <c:xVal>
            <c:strRef>
              <c:f>Sheet1!$A$2:$A$1001</c:f>
              <c:strCache>
                <c:ptCount val="1000"/>
                <c:pt idx="0">
                  <c:v>745-71-3520</c:v>
                </c:pt>
                <c:pt idx="1">
                  <c:v>175-54-2529</c:v>
                </c:pt>
                <c:pt idx="2">
                  <c:v>407-63-8975</c:v>
                </c:pt>
                <c:pt idx="3">
                  <c:v>501-61-1753</c:v>
                </c:pt>
                <c:pt idx="4">
                  <c:v>434-83-9547</c:v>
                </c:pt>
                <c:pt idx="5">
                  <c:v>809-46-1866</c:v>
                </c:pt>
                <c:pt idx="6">
                  <c:v>226-71-3580</c:v>
                </c:pt>
                <c:pt idx="7">
                  <c:v>695-28-6250</c:v>
                </c:pt>
                <c:pt idx="8">
                  <c:v>534-53-3526</c:v>
                </c:pt>
                <c:pt idx="9">
                  <c:v>449-16-6770</c:v>
                </c:pt>
                <c:pt idx="10">
                  <c:v>131-70-8179</c:v>
                </c:pt>
                <c:pt idx="11">
                  <c:v>420-11-4919</c:v>
                </c:pt>
                <c:pt idx="12">
                  <c:v>458-10-8612</c:v>
                </c:pt>
                <c:pt idx="13">
                  <c:v>397-25-8725</c:v>
                </c:pt>
                <c:pt idx="14">
                  <c:v>851-98-3555</c:v>
                </c:pt>
                <c:pt idx="15">
                  <c:v>790-29-1172</c:v>
                </c:pt>
                <c:pt idx="16">
                  <c:v>246-55-6923</c:v>
                </c:pt>
                <c:pt idx="17">
                  <c:v>777-67-2495</c:v>
                </c:pt>
                <c:pt idx="18">
                  <c:v>468-01-2051</c:v>
                </c:pt>
                <c:pt idx="19">
                  <c:v>540-11-4336</c:v>
                </c:pt>
                <c:pt idx="20">
                  <c:v>389-70-2397</c:v>
                </c:pt>
                <c:pt idx="21">
                  <c:v>286-01-5402</c:v>
                </c:pt>
                <c:pt idx="22">
                  <c:v>276-54-0879</c:v>
                </c:pt>
                <c:pt idx="23">
                  <c:v>234-36-2483</c:v>
                </c:pt>
                <c:pt idx="24">
                  <c:v>845-51-0542</c:v>
                </c:pt>
                <c:pt idx="25">
                  <c:v>658-66-3967</c:v>
                </c:pt>
                <c:pt idx="26">
                  <c:v>118-62-1812</c:v>
                </c:pt>
                <c:pt idx="27">
                  <c:v>636-17-0325</c:v>
                </c:pt>
                <c:pt idx="28">
                  <c:v>283-79-9594</c:v>
                </c:pt>
                <c:pt idx="29">
                  <c:v>276-75-6884</c:v>
                </c:pt>
                <c:pt idx="30">
                  <c:v>869-11-3082</c:v>
                </c:pt>
                <c:pt idx="31">
                  <c:v>509-10-0516</c:v>
                </c:pt>
                <c:pt idx="32">
                  <c:v>291-55-6563</c:v>
                </c:pt>
                <c:pt idx="33">
                  <c:v>692-27-8933</c:v>
                </c:pt>
                <c:pt idx="34">
                  <c:v>400-80-4065</c:v>
                </c:pt>
                <c:pt idx="35">
                  <c:v>704-10-4056</c:v>
                </c:pt>
                <c:pt idx="36">
                  <c:v>142-63-6033</c:v>
                </c:pt>
                <c:pt idx="37">
                  <c:v>533-66-5566</c:v>
                </c:pt>
                <c:pt idx="38">
                  <c:v>629-42-4133</c:v>
                </c:pt>
                <c:pt idx="39">
                  <c:v>102-77-2261</c:v>
                </c:pt>
                <c:pt idx="40">
                  <c:v>174-36-3675</c:v>
                </c:pt>
                <c:pt idx="41">
                  <c:v>787-87-2010</c:v>
                </c:pt>
                <c:pt idx="42">
                  <c:v>263-87-5680</c:v>
                </c:pt>
                <c:pt idx="43">
                  <c:v>649-11-3678</c:v>
                </c:pt>
                <c:pt idx="44">
                  <c:v>719-76-3868</c:v>
                </c:pt>
                <c:pt idx="45">
                  <c:v>635-28-5728</c:v>
                </c:pt>
                <c:pt idx="46">
                  <c:v>149-14-0304</c:v>
                </c:pt>
                <c:pt idx="47">
                  <c:v>258-92-7466</c:v>
                </c:pt>
                <c:pt idx="48">
                  <c:v>497-37-6538</c:v>
                </c:pt>
                <c:pt idx="49">
                  <c:v>374-17-3652</c:v>
                </c:pt>
                <c:pt idx="50">
                  <c:v>889-04-9723</c:v>
                </c:pt>
                <c:pt idx="51">
                  <c:v>471-41-2823</c:v>
                </c:pt>
                <c:pt idx="52">
                  <c:v>272-27-9238</c:v>
                </c:pt>
                <c:pt idx="53">
                  <c:v>556-41-6224</c:v>
                </c:pt>
                <c:pt idx="54">
                  <c:v>576-31-4774</c:v>
                </c:pt>
                <c:pt idx="55">
                  <c:v>408-66-6712</c:v>
                </c:pt>
                <c:pt idx="56">
                  <c:v>361-85-2571</c:v>
                </c:pt>
                <c:pt idx="57">
                  <c:v>563-47-4072</c:v>
                </c:pt>
                <c:pt idx="58">
                  <c:v>778-89-7974</c:v>
                </c:pt>
                <c:pt idx="59">
                  <c:v>610-46-4100</c:v>
                </c:pt>
                <c:pt idx="60">
                  <c:v>153-58-4872</c:v>
                </c:pt>
                <c:pt idx="61">
                  <c:v>662-72-2873</c:v>
                </c:pt>
                <c:pt idx="62">
                  <c:v>427-45-9297</c:v>
                </c:pt>
                <c:pt idx="63">
                  <c:v>302-15-2162</c:v>
                </c:pt>
                <c:pt idx="64">
                  <c:v>852-82-2749</c:v>
                </c:pt>
                <c:pt idx="65">
                  <c:v>127-47-6963</c:v>
                </c:pt>
                <c:pt idx="66">
                  <c:v>443-82-0585</c:v>
                </c:pt>
                <c:pt idx="67">
                  <c:v>220-68-6701</c:v>
                </c:pt>
                <c:pt idx="68">
                  <c:v>797-88-0493</c:v>
                </c:pt>
                <c:pt idx="69">
                  <c:v>689-16-9784</c:v>
                </c:pt>
                <c:pt idx="70">
                  <c:v>401-09-4232</c:v>
                </c:pt>
                <c:pt idx="71">
                  <c:v>284-34-9626</c:v>
                </c:pt>
                <c:pt idx="72">
                  <c:v>289-15-7034</c:v>
                </c:pt>
                <c:pt idx="73">
                  <c:v>425-85-2085</c:v>
                </c:pt>
                <c:pt idx="74">
                  <c:v>291-21-5991</c:v>
                </c:pt>
                <c:pt idx="75">
                  <c:v>608-04-3797</c:v>
                </c:pt>
                <c:pt idx="76">
                  <c:v>502-05-1910</c:v>
                </c:pt>
                <c:pt idx="77">
                  <c:v>316-01-3952</c:v>
                </c:pt>
                <c:pt idx="78">
                  <c:v>440-59-5691</c:v>
                </c:pt>
                <c:pt idx="79">
                  <c:v>468-99-7231</c:v>
                </c:pt>
                <c:pt idx="80">
                  <c:v>593-65-1552</c:v>
                </c:pt>
                <c:pt idx="81">
                  <c:v>882-40-4577</c:v>
                </c:pt>
                <c:pt idx="82">
                  <c:v>269-10-8440</c:v>
                </c:pt>
                <c:pt idx="83">
                  <c:v>741-73-3559</c:v>
                </c:pt>
                <c:pt idx="84">
                  <c:v>775-72-1988</c:v>
                </c:pt>
                <c:pt idx="85">
                  <c:v>109-86-4363</c:v>
                </c:pt>
                <c:pt idx="86">
                  <c:v>732-04-5373</c:v>
                </c:pt>
                <c:pt idx="87">
                  <c:v>244-08-0162</c:v>
                </c:pt>
                <c:pt idx="88">
                  <c:v>793-10-3222</c:v>
                </c:pt>
                <c:pt idx="89">
                  <c:v>726-27-2396</c:v>
                </c:pt>
                <c:pt idx="90">
                  <c:v>880-35-0356</c:v>
                </c:pt>
                <c:pt idx="91">
                  <c:v>725-56-0833</c:v>
                </c:pt>
                <c:pt idx="92">
                  <c:v>733-29-1227</c:v>
                </c:pt>
                <c:pt idx="93">
                  <c:v>110-05-6330</c:v>
                </c:pt>
                <c:pt idx="94">
                  <c:v>433-75-6987</c:v>
                </c:pt>
                <c:pt idx="95">
                  <c:v>730-61-8757</c:v>
                </c:pt>
                <c:pt idx="96">
                  <c:v>257-73-1380</c:v>
                </c:pt>
                <c:pt idx="97">
                  <c:v>326-71-2155</c:v>
                </c:pt>
                <c:pt idx="98">
                  <c:v>787-15-1757</c:v>
                </c:pt>
                <c:pt idx="99">
                  <c:v>704-20-4138</c:v>
                </c:pt>
                <c:pt idx="100">
                  <c:v>299-29-0180</c:v>
                </c:pt>
                <c:pt idx="101">
                  <c:v>442-44-6497</c:v>
                </c:pt>
                <c:pt idx="102">
                  <c:v>585-03-5943</c:v>
                </c:pt>
                <c:pt idx="103">
                  <c:v>498-41-1961</c:v>
                </c:pt>
                <c:pt idx="104">
                  <c:v>565-17-3836</c:v>
                </c:pt>
                <c:pt idx="105">
                  <c:v>235-46-8343</c:v>
                </c:pt>
                <c:pt idx="106">
                  <c:v>727-17-0390</c:v>
                </c:pt>
                <c:pt idx="107">
                  <c:v>827-26-2100</c:v>
                </c:pt>
                <c:pt idx="108">
                  <c:v>728-88-7867</c:v>
                </c:pt>
                <c:pt idx="109">
                  <c:v>554-53-3790</c:v>
                </c:pt>
                <c:pt idx="110">
                  <c:v>639-76-1242</c:v>
                </c:pt>
                <c:pt idx="111">
                  <c:v>470-32-9057</c:v>
                </c:pt>
                <c:pt idx="112">
                  <c:v>712-39-0363</c:v>
                </c:pt>
                <c:pt idx="113">
                  <c:v>749-24-1565</c:v>
                </c:pt>
                <c:pt idx="114">
                  <c:v>875-46-5808</c:v>
                </c:pt>
                <c:pt idx="115">
                  <c:v>699-01-4164</c:v>
                </c:pt>
                <c:pt idx="116">
                  <c:v>340-21-9136</c:v>
                </c:pt>
                <c:pt idx="117">
                  <c:v>824-88-3614</c:v>
                </c:pt>
                <c:pt idx="118">
                  <c:v>342-65-4817</c:v>
                </c:pt>
                <c:pt idx="119">
                  <c:v>249-42-3782</c:v>
                </c:pt>
                <c:pt idx="120">
                  <c:v>505-02-0892</c:v>
                </c:pt>
                <c:pt idx="121">
                  <c:v>458-61-0011</c:v>
                </c:pt>
                <c:pt idx="122">
                  <c:v>238-49-0436</c:v>
                </c:pt>
                <c:pt idx="123">
                  <c:v>568-90-5112</c:v>
                </c:pt>
                <c:pt idx="124">
                  <c:v>458-41-1477</c:v>
                </c:pt>
                <c:pt idx="125">
                  <c:v>670-71-7306</c:v>
                </c:pt>
                <c:pt idx="126">
                  <c:v>278-86-2735</c:v>
                </c:pt>
                <c:pt idx="127">
                  <c:v>152-68-2907</c:v>
                </c:pt>
                <c:pt idx="128">
                  <c:v>210-67-5886</c:v>
                </c:pt>
                <c:pt idx="129">
                  <c:v>716-39-1409</c:v>
                </c:pt>
                <c:pt idx="130">
                  <c:v>544-32-5024</c:v>
                </c:pt>
                <c:pt idx="131">
                  <c:v>826-58-8051</c:v>
                </c:pt>
                <c:pt idx="132">
                  <c:v>420-97-3340</c:v>
                </c:pt>
                <c:pt idx="133">
                  <c:v>318-68-5053</c:v>
                </c:pt>
                <c:pt idx="134">
                  <c:v>135-13-8269</c:v>
                </c:pt>
                <c:pt idx="135">
                  <c:v>800-09-8606</c:v>
                </c:pt>
                <c:pt idx="136">
                  <c:v>485-30-8700</c:v>
                </c:pt>
                <c:pt idx="137">
                  <c:v>585-11-6748</c:v>
                </c:pt>
                <c:pt idx="138">
                  <c:v>877-22-3308</c:v>
                </c:pt>
                <c:pt idx="139">
                  <c:v>853-23-2453</c:v>
                </c:pt>
                <c:pt idx="140">
                  <c:v>589-02-8023</c:v>
                </c:pt>
                <c:pt idx="141">
                  <c:v>182-88-2763</c:v>
                </c:pt>
                <c:pt idx="142">
                  <c:v>701-69-8742</c:v>
                </c:pt>
                <c:pt idx="143">
                  <c:v>333-73-7901</c:v>
                </c:pt>
                <c:pt idx="144">
                  <c:v>595-11-5460</c:v>
                </c:pt>
                <c:pt idx="145">
                  <c:v>848-62-7243</c:v>
                </c:pt>
                <c:pt idx="146">
                  <c:v>371-85-5789</c:v>
                </c:pt>
                <c:pt idx="147">
                  <c:v>695-09-5146</c:v>
                </c:pt>
                <c:pt idx="148">
                  <c:v>779-42-2410</c:v>
                </c:pt>
                <c:pt idx="149">
                  <c:v>706-36-6154</c:v>
                </c:pt>
                <c:pt idx="150">
                  <c:v>642-61-4706</c:v>
                </c:pt>
                <c:pt idx="151">
                  <c:v>274-05-5470</c:v>
                </c:pt>
                <c:pt idx="152">
                  <c:v>420-04-7590</c:v>
                </c:pt>
                <c:pt idx="153">
                  <c:v>307-85-2293</c:v>
                </c:pt>
                <c:pt idx="154">
                  <c:v>130-67-4723</c:v>
                </c:pt>
                <c:pt idx="155">
                  <c:v>305-03-2383</c:v>
                </c:pt>
                <c:pt idx="156">
                  <c:v>674-15-9296</c:v>
                </c:pt>
                <c:pt idx="157">
                  <c:v>266-20-6657</c:v>
                </c:pt>
                <c:pt idx="158">
                  <c:v>214-30-2776</c:v>
                </c:pt>
                <c:pt idx="159">
                  <c:v>123-35-4896</c:v>
                </c:pt>
                <c:pt idx="160">
                  <c:v>364-34-2972</c:v>
                </c:pt>
                <c:pt idx="161">
                  <c:v>239-10-7476</c:v>
                </c:pt>
                <c:pt idx="162">
                  <c:v>430-02-3888</c:v>
                </c:pt>
                <c:pt idx="163">
                  <c:v>859-97-6048</c:v>
                </c:pt>
                <c:pt idx="164">
                  <c:v>592-46-1692</c:v>
                </c:pt>
                <c:pt idx="165">
                  <c:v>250-17-5703</c:v>
                </c:pt>
                <c:pt idx="166">
                  <c:v>788-07-8452</c:v>
                </c:pt>
                <c:pt idx="167">
                  <c:v>834-83-1826</c:v>
                </c:pt>
                <c:pt idx="168">
                  <c:v>717-96-4189</c:v>
                </c:pt>
                <c:pt idx="169">
                  <c:v>151-27-8496</c:v>
                </c:pt>
                <c:pt idx="170">
                  <c:v>377-79-7592</c:v>
                </c:pt>
                <c:pt idx="171">
                  <c:v>811-35-1094</c:v>
                </c:pt>
                <c:pt idx="172">
                  <c:v>218-59-9410</c:v>
                </c:pt>
                <c:pt idx="173">
                  <c:v>156-95-3964</c:v>
                </c:pt>
                <c:pt idx="174">
                  <c:v>499-27-7781</c:v>
                </c:pt>
                <c:pt idx="175">
                  <c:v>354-39-5160</c:v>
                </c:pt>
                <c:pt idx="176">
                  <c:v>832-51-6761</c:v>
                </c:pt>
                <c:pt idx="177">
                  <c:v>642-30-6693</c:v>
                </c:pt>
                <c:pt idx="178">
                  <c:v>544-55-9589</c:v>
                </c:pt>
                <c:pt idx="179">
                  <c:v>124-31-1458</c:v>
                </c:pt>
                <c:pt idx="180">
                  <c:v>190-59-3964</c:v>
                </c:pt>
                <c:pt idx="181">
                  <c:v>509-29-3912</c:v>
                </c:pt>
                <c:pt idx="182">
                  <c:v>804-38-3935</c:v>
                </c:pt>
                <c:pt idx="183">
                  <c:v>457-12-0244</c:v>
                </c:pt>
                <c:pt idx="184">
                  <c:v>770-42-8960</c:v>
                </c:pt>
                <c:pt idx="185">
                  <c:v>327-40-9673</c:v>
                </c:pt>
                <c:pt idx="186">
                  <c:v>316-66-3011</c:v>
                </c:pt>
                <c:pt idx="187">
                  <c:v>873-14-6353</c:v>
                </c:pt>
                <c:pt idx="188">
                  <c:v>366-43-6862</c:v>
                </c:pt>
                <c:pt idx="189">
                  <c:v>778-34-2523</c:v>
                </c:pt>
                <c:pt idx="190">
                  <c:v>149-15-7606</c:v>
                </c:pt>
                <c:pt idx="191">
                  <c:v>380-60-5336</c:v>
                </c:pt>
                <c:pt idx="192">
                  <c:v>257-60-7754</c:v>
                </c:pt>
                <c:pt idx="193">
                  <c:v>490-95-0021</c:v>
                </c:pt>
                <c:pt idx="194">
                  <c:v>324-41-6833</c:v>
                </c:pt>
                <c:pt idx="195">
                  <c:v>609-81-8548</c:v>
                </c:pt>
                <c:pt idx="196">
                  <c:v>548-48-3156</c:v>
                </c:pt>
                <c:pt idx="197">
                  <c:v>409-49-6995</c:v>
                </c:pt>
                <c:pt idx="198">
                  <c:v>146-09-5432</c:v>
                </c:pt>
                <c:pt idx="199">
                  <c:v>186-71-5196</c:v>
                </c:pt>
                <c:pt idx="200">
                  <c:v>711-31-1234</c:v>
                </c:pt>
                <c:pt idx="201">
                  <c:v>459-45-2396</c:v>
                </c:pt>
                <c:pt idx="202">
                  <c:v>785-96-0615</c:v>
                </c:pt>
                <c:pt idx="203">
                  <c:v>807-14-7833</c:v>
                </c:pt>
                <c:pt idx="204">
                  <c:v>500-02-2261</c:v>
                </c:pt>
                <c:pt idx="205">
                  <c:v>720-72-2436</c:v>
                </c:pt>
                <c:pt idx="206">
                  <c:v>365-16-4334</c:v>
                </c:pt>
                <c:pt idx="207">
                  <c:v>493-65-6248</c:v>
                </c:pt>
                <c:pt idx="208">
                  <c:v>574-80-1489</c:v>
                </c:pt>
                <c:pt idx="209">
                  <c:v>834-45-5519</c:v>
                </c:pt>
                <c:pt idx="210">
                  <c:v>577-34-7579</c:v>
                </c:pt>
                <c:pt idx="211">
                  <c:v>714-02-3114</c:v>
                </c:pt>
                <c:pt idx="212">
                  <c:v>811-03-8790</c:v>
                </c:pt>
                <c:pt idx="213">
                  <c:v>521-18-7827</c:v>
                </c:pt>
                <c:pt idx="214">
                  <c:v>209-61-0206</c:v>
                </c:pt>
                <c:pt idx="215">
                  <c:v>369-82-2676</c:v>
                </c:pt>
                <c:pt idx="216">
                  <c:v>740-11-5257</c:v>
                </c:pt>
                <c:pt idx="217">
                  <c:v>565-80-5980</c:v>
                </c:pt>
                <c:pt idx="218">
                  <c:v>752-23-3760</c:v>
                </c:pt>
                <c:pt idx="219">
                  <c:v>221-25-5073</c:v>
                </c:pt>
                <c:pt idx="220">
                  <c:v>803-83-5989</c:v>
                </c:pt>
                <c:pt idx="221">
                  <c:v>655-07-2265</c:v>
                </c:pt>
                <c:pt idx="222">
                  <c:v>840-19-2096</c:v>
                </c:pt>
                <c:pt idx="223">
                  <c:v>438-01-4015</c:v>
                </c:pt>
                <c:pt idx="224">
                  <c:v>345-68-9016</c:v>
                </c:pt>
                <c:pt idx="225">
                  <c:v>760-90-2357</c:v>
                </c:pt>
                <c:pt idx="226">
                  <c:v>134-54-4720</c:v>
                </c:pt>
                <c:pt idx="227">
                  <c:v>174-75-0888</c:v>
                </c:pt>
                <c:pt idx="228">
                  <c:v>420-18-8989</c:v>
                </c:pt>
                <c:pt idx="229">
                  <c:v>282-35-2475</c:v>
                </c:pt>
                <c:pt idx="230">
                  <c:v>213-32-1216</c:v>
                </c:pt>
                <c:pt idx="231">
                  <c:v>503-07-0930</c:v>
                </c:pt>
                <c:pt idx="232">
                  <c:v>857-67-9057</c:v>
                </c:pt>
                <c:pt idx="233">
                  <c:v>345-08-4992</c:v>
                </c:pt>
                <c:pt idx="234">
                  <c:v>518-71-6847</c:v>
                </c:pt>
                <c:pt idx="235">
                  <c:v>726-29-6793</c:v>
                </c:pt>
                <c:pt idx="236">
                  <c:v>600-38-9738</c:v>
                </c:pt>
                <c:pt idx="237">
                  <c:v>246-11-3901</c:v>
                </c:pt>
                <c:pt idx="238">
                  <c:v>750-57-9686</c:v>
                </c:pt>
                <c:pt idx="239">
                  <c:v>598-47-9715</c:v>
                </c:pt>
                <c:pt idx="240">
                  <c:v>676-39-6028</c:v>
                </c:pt>
                <c:pt idx="241">
                  <c:v>472-15-9636</c:v>
                </c:pt>
                <c:pt idx="242">
                  <c:v>728-47-9078</c:v>
                </c:pt>
                <c:pt idx="243">
                  <c:v>886-18-2897</c:v>
                </c:pt>
                <c:pt idx="244">
                  <c:v>256-08-8343</c:v>
                </c:pt>
                <c:pt idx="245">
                  <c:v>864-24-7918</c:v>
                </c:pt>
                <c:pt idx="246">
                  <c:v>891-01-7034</c:v>
                </c:pt>
                <c:pt idx="247">
                  <c:v>810-60-6344</c:v>
                </c:pt>
                <c:pt idx="248">
                  <c:v>651-61-0874</c:v>
                </c:pt>
                <c:pt idx="249">
                  <c:v>740-22-2500</c:v>
                </c:pt>
                <c:pt idx="250">
                  <c:v>765-26-6951</c:v>
                </c:pt>
                <c:pt idx="251">
                  <c:v>346-12-3257</c:v>
                </c:pt>
                <c:pt idx="252">
                  <c:v>271-77-8740</c:v>
                </c:pt>
                <c:pt idx="253">
                  <c:v>843-01-4703</c:v>
                </c:pt>
                <c:pt idx="254">
                  <c:v>422-29-8786</c:v>
                </c:pt>
                <c:pt idx="255">
                  <c:v>201-86-2184</c:v>
                </c:pt>
                <c:pt idx="256">
                  <c:v>254-31-0042</c:v>
                </c:pt>
                <c:pt idx="257">
                  <c:v>549-59-1358</c:v>
                </c:pt>
                <c:pt idx="258">
                  <c:v>730-70-9830</c:v>
                </c:pt>
                <c:pt idx="259">
                  <c:v>468-88-0009</c:v>
                </c:pt>
                <c:pt idx="260">
                  <c:v>834-61-8124</c:v>
                </c:pt>
                <c:pt idx="261">
                  <c:v>531-80-1784</c:v>
                </c:pt>
                <c:pt idx="262">
                  <c:v>462-67-9126</c:v>
                </c:pt>
                <c:pt idx="263">
                  <c:v>565-67-6697</c:v>
                </c:pt>
                <c:pt idx="264">
                  <c:v>719-89-8991</c:v>
                </c:pt>
                <c:pt idx="265">
                  <c:v>868-81-1752</c:v>
                </c:pt>
                <c:pt idx="266">
                  <c:v>618-34-8551</c:v>
                </c:pt>
                <c:pt idx="267">
                  <c:v>603-07-0961</c:v>
                </c:pt>
                <c:pt idx="268">
                  <c:v>129-29-8530</c:v>
                </c:pt>
                <c:pt idx="269">
                  <c:v>539-21-7227</c:v>
                </c:pt>
                <c:pt idx="270">
                  <c:v>354-25-5821</c:v>
                </c:pt>
                <c:pt idx="271">
                  <c:v>460-93-5834</c:v>
                </c:pt>
                <c:pt idx="272">
                  <c:v>439-54-7422</c:v>
                </c:pt>
                <c:pt idx="273">
                  <c:v>307-83-9164</c:v>
                </c:pt>
                <c:pt idx="274">
                  <c:v>211-05-0490</c:v>
                </c:pt>
                <c:pt idx="275">
                  <c:v>744-02-5987</c:v>
                </c:pt>
                <c:pt idx="276">
                  <c:v>558-80-4082</c:v>
                </c:pt>
                <c:pt idx="277">
                  <c:v>139-20-0155</c:v>
                </c:pt>
                <c:pt idx="278">
                  <c:v>360-39-5055</c:v>
                </c:pt>
                <c:pt idx="279">
                  <c:v>380-94-4661</c:v>
                </c:pt>
                <c:pt idx="280">
                  <c:v>343-61-3544</c:v>
                </c:pt>
                <c:pt idx="281">
                  <c:v>777-82-7220</c:v>
                </c:pt>
                <c:pt idx="282">
                  <c:v>799-71-1548</c:v>
                </c:pt>
                <c:pt idx="283">
                  <c:v>866-05-7563</c:v>
                </c:pt>
                <c:pt idx="284">
                  <c:v>227-03-5010</c:v>
                </c:pt>
                <c:pt idx="285">
                  <c:v>550-84-8664</c:v>
                </c:pt>
                <c:pt idx="286">
                  <c:v>225-32-0908</c:v>
                </c:pt>
                <c:pt idx="287">
                  <c:v>526-86-8552</c:v>
                </c:pt>
                <c:pt idx="288">
                  <c:v>311-13-6971</c:v>
                </c:pt>
                <c:pt idx="289">
                  <c:v>239-36-3640</c:v>
                </c:pt>
                <c:pt idx="290">
                  <c:v>319-74-2561</c:v>
                </c:pt>
                <c:pt idx="291">
                  <c:v>888-02-0338</c:v>
                </c:pt>
                <c:pt idx="292">
                  <c:v>630-74-5166</c:v>
                </c:pt>
                <c:pt idx="293">
                  <c:v>659-36-1684</c:v>
                </c:pt>
                <c:pt idx="294">
                  <c:v>426-39-2418</c:v>
                </c:pt>
                <c:pt idx="295">
                  <c:v>542-41-0513</c:v>
                </c:pt>
                <c:pt idx="296">
                  <c:v>831-07-6050</c:v>
                </c:pt>
                <c:pt idx="297">
                  <c:v>608-27-6295</c:v>
                </c:pt>
                <c:pt idx="298">
                  <c:v>733-33-4967</c:v>
                </c:pt>
                <c:pt idx="299">
                  <c:v>126-54-1082</c:v>
                </c:pt>
                <c:pt idx="300">
                  <c:v>731-14-2199</c:v>
                </c:pt>
                <c:pt idx="301">
                  <c:v>870-54-3162</c:v>
                </c:pt>
                <c:pt idx="302">
                  <c:v>584-86-7256</c:v>
                </c:pt>
                <c:pt idx="303">
                  <c:v>891-58-8335</c:v>
                </c:pt>
                <c:pt idx="304">
                  <c:v>746-68-6593</c:v>
                </c:pt>
                <c:pt idx="305">
                  <c:v>551-21-3069</c:v>
                </c:pt>
                <c:pt idx="306">
                  <c:v>144-51-6085</c:v>
                </c:pt>
                <c:pt idx="307">
                  <c:v>815-04-6282</c:v>
                </c:pt>
                <c:pt idx="308">
                  <c:v>732-94-0499</c:v>
                </c:pt>
                <c:pt idx="309">
                  <c:v>841-35-6630</c:v>
                </c:pt>
                <c:pt idx="310">
                  <c:v>120-06-4233</c:v>
                </c:pt>
                <c:pt idx="311">
                  <c:v>645-78-8093</c:v>
                </c:pt>
                <c:pt idx="312">
                  <c:v>707-32-7409</c:v>
                </c:pt>
                <c:pt idx="313">
                  <c:v>132-32-9879</c:v>
                </c:pt>
                <c:pt idx="314">
                  <c:v>447-15-7839</c:v>
                </c:pt>
                <c:pt idx="315">
                  <c:v>636-48-8204</c:v>
                </c:pt>
                <c:pt idx="316">
                  <c:v>300-71-4605</c:v>
                </c:pt>
                <c:pt idx="317">
                  <c:v>365-64-0515</c:v>
                </c:pt>
                <c:pt idx="318">
                  <c:v>704-11-6354</c:v>
                </c:pt>
                <c:pt idx="319">
                  <c:v>355-53-5943</c:v>
                </c:pt>
                <c:pt idx="320">
                  <c:v>783-09-1637</c:v>
                </c:pt>
                <c:pt idx="321">
                  <c:v>631-41-3108</c:v>
                </c:pt>
                <c:pt idx="322">
                  <c:v>530-90-9855</c:v>
                </c:pt>
                <c:pt idx="323">
                  <c:v>828-61-5674</c:v>
                </c:pt>
                <c:pt idx="324">
                  <c:v>531-56-4728</c:v>
                </c:pt>
                <c:pt idx="325">
                  <c:v>448-34-8700</c:v>
                </c:pt>
                <c:pt idx="326">
                  <c:v>195-06-0432</c:v>
                </c:pt>
                <c:pt idx="327">
                  <c:v>558-60-5016</c:v>
                </c:pt>
                <c:pt idx="328">
                  <c:v>375-72-3056</c:v>
                </c:pt>
                <c:pt idx="329">
                  <c:v>200-40-6154</c:v>
                </c:pt>
                <c:pt idx="330">
                  <c:v>217-58-1179</c:v>
                </c:pt>
                <c:pt idx="331">
                  <c:v>373-88-1424</c:v>
                </c:pt>
                <c:pt idx="332">
                  <c:v>809-69-9497</c:v>
                </c:pt>
                <c:pt idx="333">
                  <c:v>235-06-8510</c:v>
                </c:pt>
                <c:pt idx="334">
                  <c:v>414-12-7047</c:v>
                </c:pt>
                <c:pt idx="335">
                  <c:v>316-55-4634</c:v>
                </c:pt>
                <c:pt idx="336">
                  <c:v>796-32-9050</c:v>
                </c:pt>
                <c:pt idx="337">
                  <c:v>548-46-9322</c:v>
                </c:pt>
                <c:pt idx="338">
                  <c:v>101-17-6199</c:v>
                </c:pt>
                <c:pt idx="339">
                  <c:v>894-41-5205</c:v>
                </c:pt>
                <c:pt idx="340">
                  <c:v>588-01-7461</c:v>
                </c:pt>
                <c:pt idx="341">
                  <c:v>212-62-1842</c:v>
                </c:pt>
                <c:pt idx="342">
                  <c:v>865-92-6136</c:v>
                </c:pt>
                <c:pt idx="343">
                  <c:v>633-44-8566</c:v>
                </c:pt>
                <c:pt idx="344">
                  <c:v>787-56-0757</c:v>
                </c:pt>
                <c:pt idx="345">
                  <c:v>480-63-2856</c:v>
                </c:pt>
                <c:pt idx="346">
                  <c:v>847-38-7188</c:v>
                </c:pt>
                <c:pt idx="347">
                  <c:v>162-48-8011</c:v>
                </c:pt>
                <c:pt idx="348">
                  <c:v>727-46-3608</c:v>
                </c:pt>
                <c:pt idx="349">
                  <c:v>183-56-6882</c:v>
                </c:pt>
                <c:pt idx="350">
                  <c:v>145-94-9061</c:v>
                </c:pt>
                <c:pt idx="351">
                  <c:v>329-62-1586</c:v>
                </c:pt>
                <c:pt idx="352">
                  <c:v>252-56-2699</c:v>
                </c:pt>
                <c:pt idx="353">
                  <c:v>692-92-5582</c:v>
                </c:pt>
                <c:pt idx="354">
                  <c:v>690-01-6631</c:v>
                </c:pt>
                <c:pt idx="355">
                  <c:v>374-38-5555</c:v>
                </c:pt>
                <c:pt idx="356">
                  <c:v>744-82-9138</c:v>
                </c:pt>
                <c:pt idx="357">
                  <c:v>846-10-0341</c:v>
                </c:pt>
                <c:pt idx="358">
                  <c:v>756-93-1854</c:v>
                </c:pt>
                <c:pt idx="359">
                  <c:v>749-81-8133</c:v>
                </c:pt>
                <c:pt idx="360">
                  <c:v>522-57-8364</c:v>
                </c:pt>
                <c:pt idx="361">
                  <c:v>781-84-8059</c:v>
                </c:pt>
                <c:pt idx="362">
                  <c:v>895-03-6665</c:v>
                </c:pt>
                <c:pt idx="363">
                  <c:v>409-33-9708</c:v>
                </c:pt>
                <c:pt idx="364">
                  <c:v>497-36-0989</c:v>
                </c:pt>
                <c:pt idx="365">
                  <c:v>288-62-1085</c:v>
                </c:pt>
                <c:pt idx="366">
                  <c:v>477-59-2456</c:v>
                </c:pt>
                <c:pt idx="367">
                  <c:v>801-88-0346</c:v>
                </c:pt>
                <c:pt idx="368">
                  <c:v>288-38-3758</c:v>
                </c:pt>
                <c:pt idx="369">
                  <c:v>210-74-9613</c:v>
                </c:pt>
                <c:pt idx="370">
                  <c:v>418-05-0656</c:v>
                </c:pt>
                <c:pt idx="371">
                  <c:v>191-29-0321</c:v>
                </c:pt>
                <c:pt idx="372">
                  <c:v>370-96-0655</c:v>
                </c:pt>
                <c:pt idx="373">
                  <c:v>242-11-3142</c:v>
                </c:pt>
                <c:pt idx="374">
                  <c:v>518-17-2983</c:v>
                </c:pt>
                <c:pt idx="375">
                  <c:v>725-67-2480</c:v>
                </c:pt>
                <c:pt idx="376">
                  <c:v>562-12-5430</c:v>
                </c:pt>
                <c:pt idx="377">
                  <c:v>133-77-3154</c:v>
                </c:pt>
                <c:pt idx="378">
                  <c:v>665-63-9737</c:v>
                </c:pt>
                <c:pt idx="379">
                  <c:v>641-96-3695</c:v>
                </c:pt>
                <c:pt idx="380">
                  <c:v>789-23-8625</c:v>
                </c:pt>
                <c:pt idx="381">
                  <c:v>559-98-9873</c:v>
                </c:pt>
                <c:pt idx="382">
                  <c:v>484-22-8230</c:v>
                </c:pt>
                <c:pt idx="383">
                  <c:v>258-69-7810</c:v>
                </c:pt>
                <c:pt idx="384">
                  <c:v>339-18-7061</c:v>
                </c:pt>
                <c:pt idx="385">
                  <c:v>514-37-2845</c:v>
                </c:pt>
                <c:pt idx="386">
                  <c:v>747-58-7183</c:v>
                </c:pt>
                <c:pt idx="387">
                  <c:v>647-50-1224</c:v>
                </c:pt>
                <c:pt idx="388">
                  <c:v>308-81-0538</c:v>
                </c:pt>
                <c:pt idx="389">
                  <c:v>286-62-6248</c:v>
                </c:pt>
                <c:pt idx="390">
                  <c:v>595-27-4851</c:v>
                </c:pt>
                <c:pt idx="391">
                  <c:v>437-53-3084</c:v>
                </c:pt>
                <c:pt idx="392">
                  <c:v>510-09-5628</c:v>
                </c:pt>
                <c:pt idx="393">
                  <c:v>795-49-7276</c:v>
                </c:pt>
                <c:pt idx="394">
                  <c:v>709-58-4068</c:v>
                </c:pt>
                <c:pt idx="395">
                  <c:v>405-31-3305</c:v>
                </c:pt>
                <c:pt idx="396">
                  <c:v>767-54-1907</c:v>
                </c:pt>
                <c:pt idx="397">
                  <c:v>198-84-7132</c:v>
                </c:pt>
                <c:pt idx="398">
                  <c:v>301-81-8610</c:v>
                </c:pt>
                <c:pt idx="399">
                  <c:v>725-32-9708</c:v>
                </c:pt>
                <c:pt idx="400">
                  <c:v>831-64-0259</c:v>
                </c:pt>
                <c:pt idx="401">
                  <c:v>173-82-9529</c:v>
                </c:pt>
                <c:pt idx="402">
                  <c:v>541-89-9860</c:v>
                </c:pt>
                <c:pt idx="403">
                  <c:v>595-86-2894</c:v>
                </c:pt>
                <c:pt idx="404">
                  <c:v>382-25-8917</c:v>
                </c:pt>
                <c:pt idx="405">
                  <c:v>834-25-9262</c:v>
                </c:pt>
                <c:pt idx="406">
                  <c:v>632-90-0281</c:v>
                </c:pt>
                <c:pt idx="407">
                  <c:v>115-99-4379</c:v>
                </c:pt>
                <c:pt idx="408">
                  <c:v>566-71-1091</c:v>
                </c:pt>
                <c:pt idx="409">
                  <c:v>563-91-7120</c:v>
                </c:pt>
                <c:pt idx="410">
                  <c:v>848-42-2560</c:v>
                </c:pt>
                <c:pt idx="411">
                  <c:v>446-47-6729</c:v>
                </c:pt>
                <c:pt idx="412">
                  <c:v>376-56-3573</c:v>
                </c:pt>
                <c:pt idx="413">
                  <c:v>566-19-5475</c:v>
                </c:pt>
                <c:pt idx="414">
                  <c:v>655-85-5130</c:v>
                </c:pt>
                <c:pt idx="415">
                  <c:v>662-47-5456</c:v>
                </c:pt>
                <c:pt idx="416">
                  <c:v>142-72-4741</c:v>
                </c:pt>
                <c:pt idx="417">
                  <c:v>755-12-3214</c:v>
                </c:pt>
                <c:pt idx="418">
                  <c:v>269-04-5750</c:v>
                </c:pt>
                <c:pt idx="419">
                  <c:v>289-65-5721</c:v>
                </c:pt>
                <c:pt idx="420">
                  <c:v>437-58-8131</c:v>
                </c:pt>
                <c:pt idx="421">
                  <c:v>139-52-2867</c:v>
                </c:pt>
                <c:pt idx="422">
                  <c:v>608-96-3517</c:v>
                </c:pt>
                <c:pt idx="423">
                  <c:v>685-64-1609</c:v>
                </c:pt>
                <c:pt idx="424">
                  <c:v>597-78-7908</c:v>
                </c:pt>
                <c:pt idx="425">
                  <c:v>191-10-6171</c:v>
                </c:pt>
                <c:pt idx="426">
                  <c:v>189-08-9157</c:v>
                </c:pt>
                <c:pt idx="427">
                  <c:v>628-34-3388</c:v>
                </c:pt>
                <c:pt idx="428">
                  <c:v>362-58-8315</c:v>
                </c:pt>
                <c:pt idx="429">
                  <c:v>381-20-0914</c:v>
                </c:pt>
                <c:pt idx="430">
                  <c:v>189-17-4241</c:v>
                </c:pt>
                <c:pt idx="431">
                  <c:v>545-46-3100</c:v>
                </c:pt>
                <c:pt idx="432">
                  <c:v>583-72-1480</c:v>
                </c:pt>
                <c:pt idx="433">
                  <c:v>389-25-3394</c:v>
                </c:pt>
                <c:pt idx="434">
                  <c:v>279-74-2924</c:v>
                </c:pt>
                <c:pt idx="435">
                  <c:v>700-81-1757</c:v>
                </c:pt>
                <c:pt idx="436">
                  <c:v>871-39-9221</c:v>
                </c:pt>
                <c:pt idx="437">
                  <c:v>594-34-4444</c:v>
                </c:pt>
                <c:pt idx="438">
                  <c:v>669-54-1719</c:v>
                </c:pt>
                <c:pt idx="439">
                  <c:v>529-56-3974</c:v>
                </c:pt>
                <c:pt idx="440">
                  <c:v>226-31-3081</c:v>
                </c:pt>
                <c:pt idx="441">
                  <c:v>347-56-2442</c:v>
                </c:pt>
                <c:pt idx="442">
                  <c:v>867-47-1948</c:v>
                </c:pt>
                <c:pt idx="443">
                  <c:v>305-89-2768</c:v>
                </c:pt>
                <c:pt idx="444">
                  <c:v>838-02-1821</c:v>
                </c:pt>
                <c:pt idx="445">
                  <c:v>181-82-6255</c:v>
                </c:pt>
                <c:pt idx="446">
                  <c:v>737-88-5876</c:v>
                </c:pt>
                <c:pt idx="447">
                  <c:v>152-03-4217</c:v>
                </c:pt>
                <c:pt idx="448">
                  <c:v>848-95-6252</c:v>
                </c:pt>
                <c:pt idx="449">
                  <c:v>748-45-2862</c:v>
                </c:pt>
                <c:pt idx="450">
                  <c:v>186-43-8965</c:v>
                </c:pt>
                <c:pt idx="451">
                  <c:v>443-60-9639</c:v>
                </c:pt>
                <c:pt idx="452">
                  <c:v>886-54-6089</c:v>
                </c:pt>
                <c:pt idx="453">
                  <c:v>487-79-6868</c:v>
                </c:pt>
                <c:pt idx="454">
                  <c:v>664-14-2882</c:v>
                </c:pt>
                <c:pt idx="455">
                  <c:v>546-80-2899</c:v>
                </c:pt>
                <c:pt idx="456">
                  <c:v>776-68-1096</c:v>
                </c:pt>
                <c:pt idx="457">
                  <c:v>241-96-5076</c:v>
                </c:pt>
                <c:pt idx="458">
                  <c:v>856-66-2701</c:v>
                </c:pt>
                <c:pt idx="459">
                  <c:v>830-58-2383</c:v>
                </c:pt>
                <c:pt idx="460">
                  <c:v>334-64-2006</c:v>
                </c:pt>
                <c:pt idx="461">
                  <c:v>356-44-8813</c:v>
                </c:pt>
                <c:pt idx="462">
                  <c:v>701-23-5550</c:v>
                </c:pt>
                <c:pt idx="463">
                  <c:v>460-35-4390</c:v>
                </c:pt>
                <c:pt idx="464">
                  <c:v>643-38-7867</c:v>
                </c:pt>
                <c:pt idx="465">
                  <c:v>583-41-4548</c:v>
                </c:pt>
                <c:pt idx="466">
                  <c:v>892-05-6689</c:v>
                </c:pt>
                <c:pt idx="467">
                  <c:v>220-28-1851</c:v>
                </c:pt>
                <c:pt idx="468">
                  <c:v>602-80-9671</c:v>
                </c:pt>
                <c:pt idx="469">
                  <c:v>620-02-2046</c:v>
                </c:pt>
                <c:pt idx="470">
                  <c:v>148-82-2527</c:v>
                </c:pt>
                <c:pt idx="471">
                  <c:v>556-72-8512</c:v>
                </c:pt>
                <c:pt idx="472">
                  <c:v>236-86-3015</c:v>
                </c:pt>
                <c:pt idx="473">
                  <c:v>760-54-1821</c:v>
                </c:pt>
                <c:pt idx="474">
                  <c:v>746-54-5508</c:v>
                </c:pt>
                <c:pt idx="475">
                  <c:v>779-06-0012</c:v>
                </c:pt>
                <c:pt idx="476">
                  <c:v>593-95-4461</c:v>
                </c:pt>
                <c:pt idx="477">
                  <c:v>523-38-0215</c:v>
                </c:pt>
                <c:pt idx="478">
                  <c:v>633-91-1052</c:v>
                </c:pt>
                <c:pt idx="479">
                  <c:v>808-65-0703</c:v>
                </c:pt>
                <c:pt idx="480">
                  <c:v>729-09-9681</c:v>
                </c:pt>
                <c:pt idx="481">
                  <c:v>290-68-2984</c:v>
                </c:pt>
                <c:pt idx="482">
                  <c:v>802-43-8934</c:v>
                </c:pt>
                <c:pt idx="483">
                  <c:v>394-43-4238</c:v>
                </c:pt>
                <c:pt idx="484">
                  <c:v>856-22-8149</c:v>
                </c:pt>
                <c:pt idx="485">
                  <c:v>641-43-2399</c:v>
                </c:pt>
                <c:pt idx="486">
                  <c:v>400-60-7251</c:v>
                </c:pt>
                <c:pt idx="487">
                  <c:v>378-24-2715</c:v>
                </c:pt>
                <c:pt idx="488">
                  <c:v>106-35-6779</c:v>
                </c:pt>
                <c:pt idx="489">
                  <c:v>242-55-6721</c:v>
                </c:pt>
                <c:pt idx="490">
                  <c:v>554-53-8700</c:v>
                </c:pt>
                <c:pt idx="491">
                  <c:v>280-35-5823</c:v>
                </c:pt>
                <c:pt idx="492">
                  <c:v>273-16-6619</c:v>
                </c:pt>
                <c:pt idx="493">
                  <c:v>319-50-3348</c:v>
                </c:pt>
                <c:pt idx="494">
                  <c:v>825-94-5922</c:v>
                </c:pt>
                <c:pt idx="495">
                  <c:v>321-49-7382</c:v>
                </c:pt>
                <c:pt idx="496">
                  <c:v>722-13-2115</c:v>
                </c:pt>
                <c:pt idx="497">
                  <c:v>840-76-5966</c:v>
                </c:pt>
                <c:pt idx="498">
                  <c:v>862-29-5914</c:v>
                </c:pt>
                <c:pt idx="499">
                  <c:v>860-73-6466</c:v>
                </c:pt>
                <c:pt idx="500">
                  <c:v>233-67-5758</c:v>
                </c:pt>
                <c:pt idx="501">
                  <c:v>343-75-9322</c:v>
                </c:pt>
                <c:pt idx="502">
                  <c:v>569-76-2760</c:v>
                </c:pt>
                <c:pt idx="503">
                  <c:v>784-21-9238</c:v>
                </c:pt>
                <c:pt idx="504">
                  <c:v>751-15-6198</c:v>
                </c:pt>
                <c:pt idx="505">
                  <c:v>102-06-2002</c:v>
                </c:pt>
                <c:pt idx="506">
                  <c:v>875-31-8302</c:v>
                </c:pt>
                <c:pt idx="507">
                  <c:v>388-76-2555</c:v>
                </c:pt>
                <c:pt idx="508">
                  <c:v>373-14-0504</c:v>
                </c:pt>
                <c:pt idx="509">
                  <c:v>445-30-9252</c:v>
                </c:pt>
                <c:pt idx="510">
                  <c:v>182-52-7000</c:v>
                </c:pt>
                <c:pt idx="511">
                  <c:v>173-57-2300</c:v>
                </c:pt>
                <c:pt idx="512">
                  <c:v>767-97-4650</c:v>
                </c:pt>
                <c:pt idx="513">
                  <c:v>510-79-0415</c:v>
                </c:pt>
                <c:pt idx="514">
                  <c:v>320-85-2052</c:v>
                </c:pt>
                <c:pt idx="515">
                  <c:v>679-22-6530</c:v>
                </c:pt>
                <c:pt idx="516">
                  <c:v>842-29-4695</c:v>
                </c:pt>
                <c:pt idx="517">
                  <c:v>322-02-2271</c:v>
                </c:pt>
                <c:pt idx="518">
                  <c:v>816-72-8853</c:v>
                </c:pt>
                <c:pt idx="519">
                  <c:v>859-71-0933</c:v>
                </c:pt>
                <c:pt idx="520">
                  <c:v>816-57-2053</c:v>
                </c:pt>
                <c:pt idx="521">
                  <c:v>284-54-4231</c:v>
                </c:pt>
                <c:pt idx="522">
                  <c:v>560-49-6611</c:v>
                </c:pt>
                <c:pt idx="523">
                  <c:v>173-50-1108</c:v>
                </c:pt>
                <c:pt idx="524">
                  <c:v>387-49-4215</c:v>
                </c:pt>
                <c:pt idx="525">
                  <c:v>511-54-3087</c:v>
                </c:pt>
                <c:pt idx="526">
                  <c:v>277-63-2961</c:v>
                </c:pt>
                <c:pt idx="527">
                  <c:v>401-18-8016</c:v>
                </c:pt>
                <c:pt idx="528">
                  <c:v>449-27-2918</c:v>
                </c:pt>
                <c:pt idx="529">
                  <c:v>301-11-9629</c:v>
                </c:pt>
                <c:pt idx="530">
                  <c:v>696-90-2548</c:v>
                </c:pt>
                <c:pt idx="531">
                  <c:v>569-71-4390</c:v>
                </c:pt>
                <c:pt idx="532">
                  <c:v>525-88-7307</c:v>
                </c:pt>
                <c:pt idx="533">
                  <c:v>613-59-9758</c:v>
                </c:pt>
                <c:pt idx="534">
                  <c:v>578-80-7669</c:v>
                </c:pt>
                <c:pt idx="535">
                  <c:v>150-89-8043</c:v>
                </c:pt>
                <c:pt idx="536">
                  <c:v>835-16-0096</c:v>
                </c:pt>
                <c:pt idx="537">
                  <c:v>490-29-1201</c:v>
                </c:pt>
                <c:pt idx="538">
                  <c:v>154-74-7179</c:v>
                </c:pt>
                <c:pt idx="539">
                  <c:v>883-17-4236</c:v>
                </c:pt>
                <c:pt idx="540">
                  <c:v>560-30-5617</c:v>
                </c:pt>
                <c:pt idx="541">
                  <c:v>656-16-1063</c:v>
                </c:pt>
                <c:pt idx="542">
                  <c:v>606-80-4905</c:v>
                </c:pt>
                <c:pt idx="543">
                  <c:v>586-25-0848</c:v>
                </c:pt>
                <c:pt idx="544">
                  <c:v>851-28-6367</c:v>
                </c:pt>
                <c:pt idx="545">
                  <c:v>423-80-0988</c:v>
                </c:pt>
                <c:pt idx="546">
                  <c:v>275-28-0149</c:v>
                </c:pt>
                <c:pt idx="547">
                  <c:v>695-51-0018</c:v>
                </c:pt>
                <c:pt idx="548">
                  <c:v>479-26-8945</c:v>
                </c:pt>
                <c:pt idx="549">
                  <c:v>873-51-0671</c:v>
                </c:pt>
                <c:pt idx="550">
                  <c:v>504-35-8843</c:v>
                </c:pt>
                <c:pt idx="551">
                  <c:v>199-75-8169</c:v>
                </c:pt>
                <c:pt idx="552">
                  <c:v>285-68-5083</c:v>
                </c:pt>
                <c:pt idx="553">
                  <c:v>232-16-2483</c:v>
                </c:pt>
                <c:pt idx="554">
                  <c:v>727-02-1313</c:v>
                </c:pt>
                <c:pt idx="555">
                  <c:v>151-33-7434</c:v>
                </c:pt>
                <c:pt idx="556">
                  <c:v>794-42-3736</c:v>
                </c:pt>
                <c:pt idx="557">
                  <c:v>784-08-0310</c:v>
                </c:pt>
                <c:pt idx="558">
                  <c:v>313-66-9943</c:v>
                </c:pt>
                <c:pt idx="559">
                  <c:v>865-41-9075</c:v>
                </c:pt>
                <c:pt idx="560">
                  <c:v>325-89-4209</c:v>
                </c:pt>
                <c:pt idx="561">
                  <c:v>631-34-1880</c:v>
                </c:pt>
                <c:pt idx="562">
                  <c:v>549-23-9016</c:v>
                </c:pt>
                <c:pt idx="563">
                  <c:v>120-54-2248</c:v>
                </c:pt>
                <c:pt idx="564">
                  <c:v>200-16-5952</c:v>
                </c:pt>
                <c:pt idx="565">
                  <c:v>471-06-8611</c:v>
                </c:pt>
                <c:pt idx="566">
                  <c:v>585-86-8361</c:v>
                </c:pt>
                <c:pt idx="567">
                  <c:v>390-17-5806</c:v>
                </c:pt>
                <c:pt idx="568">
                  <c:v>451-73-2711</c:v>
                </c:pt>
                <c:pt idx="569">
                  <c:v>238-45-6950</c:v>
                </c:pt>
                <c:pt idx="570">
                  <c:v>434-35-9162</c:v>
                </c:pt>
                <c:pt idx="571">
                  <c:v>162-65-8559</c:v>
                </c:pt>
                <c:pt idx="572">
                  <c:v>176-64-7711</c:v>
                </c:pt>
                <c:pt idx="573">
                  <c:v>364-33-8584</c:v>
                </c:pt>
                <c:pt idx="574">
                  <c:v>436-54-4512</c:v>
                </c:pt>
                <c:pt idx="575">
                  <c:v>349-97-8902</c:v>
                </c:pt>
                <c:pt idx="576">
                  <c:v>390-31-6381</c:v>
                </c:pt>
                <c:pt idx="577">
                  <c:v>592-34-6155</c:v>
                </c:pt>
                <c:pt idx="578">
                  <c:v>355-34-6244</c:v>
                </c:pt>
                <c:pt idx="579">
                  <c:v>239-48-4278</c:v>
                </c:pt>
                <c:pt idx="580">
                  <c:v>841-18-8232</c:v>
                </c:pt>
                <c:pt idx="581">
                  <c:v>236-27-1144</c:v>
                </c:pt>
                <c:pt idx="582">
                  <c:v>746-19-0921</c:v>
                </c:pt>
                <c:pt idx="583">
                  <c:v>320-32-8842</c:v>
                </c:pt>
                <c:pt idx="584">
                  <c:v>729-46-7422</c:v>
                </c:pt>
                <c:pt idx="585">
                  <c:v>450-28-2866</c:v>
                </c:pt>
                <c:pt idx="586">
                  <c:v>549-96-4200</c:v>
                </c:pt>
                <c:pt idx="587">
                  <c:v>574-57-9721</c:v>
                </c:pt>
                <c:pt idx="588">
                  <c:v>650-98-6268</c:v>
                </c:pt>
                <c:pt idx="589">
                  <c:v>266-76-6436</c:v>
                </c:pt>
                <c:pt idx="590">
                  <c:v>732-67-5346</c:v>
                </c:pt>
                <c:pt idx="591">
                  <c:v>596-42-3999</c:v>
                </c:pt>
                <c:pt idx="592">
                  <c:v>442-48-3607</c:v>
                </c:pt>
                <c:pt idx="593">
                  <c:v>634-97-8956</c:v>
                </c:pt>
                <c:pt idx="594">
                  <c:v>428-83-5800</c:v>
                </c:pt>
                <c:pt idx="595">
                  <c:v>870-76-1733</c:v>
                </c:pt>
                <c:pt idx="596">
                  <c:v>735-06-4124</c:v>
                </c:pt>
                <c:pt idx="597">
                  <c:v>316-68-6352</c:v>
                </c:pt>
                <c:pt idx="598">
                  <c:v>213-72-6612</c:v>
                </c:pt>
                <c:pt idx="599">
                  <c:v>895-66-0685</c:v>
                </c:pt>
                <c:pt idx="600">
                  <c:v>764-44-8999</c:v>
                </c:pt>
                <c:pt idx="601">
                  <c:v>605-03-2706</c:v>
                </c:pt>
                <c:pt idx="602">
                  <c:v>503-21-4385</c:v>
                </c:pt>
                <c:pt idx="603">
                  <c:v>333-23-2632</c:v>
                </c:pt>
                <c:pt idx="604">
                  <c:v>545-07-8534</c:v>
                </c:pt>
                <c:pt idx="605">
                  <c:v>595-94-9924</c:v>
                </c:pt>
                <c:pt idx="606">
                  <c:v>214-17-6927</c:v>
                </c:pt>
                <c:pt idx="607">
                  <c:v>488-25-4221</c:v>
                </c:pt>
                <c:pt idx="608">
                  <c:v>642-32-2990</c:v>
                </c:pt>
                <c:pt idx="609">
                  <c:v>101-81-4070</c:v>
                </c:pt>
                <c:pt idx="610">
                  <c:v>176-78-1170</c:v>
                </c:pt>
                <c:pt idx="611">
                  <c:v>528-14-9470</c:v>
                </c:pt>
                <c:pt idx="612">
                  <c:v>565-91-4567</c:v>
                </c:pt>
                <c:pt idx="613">
                  <c:v>559-61-5987</c:v>
                </c:pt>
                <c:pt idx="614">
                  <c:v>359-94-5395</c:v>
                </c:pt>
                <c:pt idx="615">
                  <c:v>790-38-4466</c:v>
                </c:pt>
                <c:pt idx="616">
                  <c:v>510-95-6347</c:v>
                </c:pt>
                <c:pt idx="617">
                  <c:v>516-77-6464</c:v>
                </c:pt>
                <c:pt idx="618">
                  <c:v>587-73-4862</c:v>
                </c:pt>
                <c:pt idx="619">
                  <c:v>268-20-3585</c:v>
                </c:pt>
                <c:pt idx="620">
                  <c:v>190-14-3147</c:v>
                </c:pt>
                <c:pt idx="621">
                  <c:v>470-31-3286</c:v>
                </c:pt>
                <c:pt idx="622">
                  <c:v>227-50-3718</c:v>
                </c:pt>
                <c:pt idx="623">
                  <c:v>207-73-1363</c:v>
                </c:pt>
                <c:pt idx="624">
                  <c:v>343-87-0864</c:v>
                </c:pt>
                <c:pt idx="625">
                  <c:v>287-83-1405</c:v>
                </c:pt>
                <c:pt idx="626">
                  <c:v>883-69-1285</c:v>
                </c:pt>
                <c:pt idx="627">
                  <c:v>133-14-7229</c:v>
                </c:pt>
                <c:pt idx="628">
                  <c:v>593-08-5916</c:v>
                </c:pt>
                <c:pt idx="629">
                  <c:v>256-58-3609</c:v>
                </c:pt>
                <c:pt idx="630">
                  <c:v>568-88-3448</c:v>
                </c:pt>
                <c:pt idx="631">
                  <c:v>676-10-2200</c:v>
                </c:pt>
                <c:pt idx="632">
                  <c:v>296-11-7041</c:v>
                </c:pt>
                <c:pt idx="633">
                  <c:v>390-80-5128</c:v>
                </c:pt>
                <c:pt idx="634">
                  <c:v>848-07-1692</c:v>
                </c:pt>
                <c:pt idx="635">
                  <c:v>186-09-3669</c:v>
                </c:pt>
                <c:pt idx="636">
                  <c:v>137-74-8729</c:v>
                </c:pt>
                <c:pt idx="637">
                  <c:v>115-38-7388</c:v>
                </c:pt>
                <c:pt idx="638">
                  <c:v>885-56-0389</c:v>
                </c:pt>
                <c:pt idx="639">
                  <c:v>584-66-4073</c:v>
                </c:pt>
                <c:pt idx="640">
                  <c:v>268-03-6164</c:v>
                </c:pt>
                <c:pt idx="641">
                  <c:v>132-23-6451</c:v>
                </c:pt>
                <c:pt idx="642">
                  <c:v>843-73-4724</c:v>
                </c:pt>
                <c:pt idx="643">
                  <c:v>896-34-0956</c:v>
                </c:pt>
                <c:pt idx="644">
                  <c:v>885-17-6250</c:v>
                </c:pt>
                <c:pt idx="645">
                  <c:v>400-45-1220</c:v>
                </c:pt>
                <c:pt idx="646">
                  <c:v>807-34-3742</c:v>
                </c:pt>
                <c:pt idx="647">
                  <c:v>760-53-9233</c:v>
                </c:pt>
                <c:pt idx="648">
                  <c:v>372-94-8041</c:v>
                </c:pt>
                <c:pt idx="649">
                  <c:v>605-83-1050</c:v>
                </c:pt>
                <c:pt idx="650">
                  <c:v>651-96-5970</c:v>
                </c:pt>
                <c:pt idx="651">
                  <c:v>307-04-2070</c:v>
                </c:pt>
                <c:pt idx="652">
                  <c:v>622-20-1945</c:v>
                </c:pt>
                <c:pt idx="653">
                  <c:v>423-64-4619</c:v>
                </c:pt>
                <c:pt idx="654">
                  <c:v>210-30-7976</c:v>
                </c:pt>
                <c:pt idx="655">
                  <c:v>756-49-0168</c:v>
                </c:pt>
                <c:pt idx="656">
                  <c:v>247-11-2470</c:v>
                </c:pt>
                <c:pt idx="657">
                  <c:v>573-10-3877</c:v>
                </c:pt>
                <c:pt idx="658">
                  <c:v>687-15-1097</c:v>
                </c:pt>
                <c:pt idx="659">
                  <c:v>821-14-9046</c:v>
                </c:pt>
                <c:pt idx="660">
                  <c:v>788-21-5741</c:v>
                </c:pt>
                <c:pt idx="661">
                  <c:v>760-27-5490</c:v>
                </c:pt>
                <c:pt idx="662">
                  <c:v>448-81-5016</c:v>
                </c:pt>
                <c:pt idx="663">
                  <c:v>351-62-0822</c:v>
                </c:pt>
                <c:pt idx="664">
                  <c:v>105-10-6182</c:v>
                </c:pt>
                <c:pt idx="665">
                  <c:v>211-30-9270</c:v>
                </c:pt>
                <c:pt idx="666">
                  <c:v>848-24-9445</c:v>
                </c:pt>
                <c:pt idx="667">
                  <c:v>512-91-0811</c:v>
                </c:pt>
                <c:pt idx="668">
                  <c:v>756-01-7507</c:v>
                </c:pt>
                <c:pt idx="669">
                  <c:v>491-38-3499</c:v>
                </c:pt>
                <c:pt idx="670">
                  <c:v>382-03-4532</c:v>
                </c:pt>
                <c:pt idx="671">
                  <c:v>838-78-4295</c:v>
                </c:pt>
                <c:pt idx="672">
                  <c:v>574-31-8277</c:v>
                </c:pt>
                <c:pt idx="673">
                  <c:v>617-15-4209</c:v>
                </c:pt>
                <c:pt idx="674">
                  <c:v>308-39-1707</c:v>
                </c:pt>
                <c:pt idx="675">
                  <c:v>598-06-7312</c:v>
                </c:pt>
                <c:pt idx="676">
                  <c:v>665-32-9167</c:v>
                </c:pt>
                <c:pt idx="677">
                  <c:v>652-49-6720</c:v>
                </c:pt>
                <c:pt idx="678">
                  <c:v>318-12-0304</c:v>
                </c:pt>
                <c:pt idx="679">
                  <c:v>745-74-0715</c:v>
                </c:pt>
                <c:pt idx="680">
                  <c:v>156-20-0370</c:v>
                </c:pt>
                <c:pt idx="681">
                  <c:v>881-41-7302</c:v>
                </c:pt>
                <c:pt idx="682">
                  <c:v>172-42-8274</c:v>
                </c:pt>
                <c:pt idx="683">
                  <c:v>359-90-3665</c:v>
                </c:pt>
                <c:pt idx="684">
                  <c:v>324-92-3863</c:v>
                </c:pt>
                <c:pt idx="685">
                  <c:v>226-34-0034</c:v>
                </c:pt>
                <c:pt idx="686">
                  <c:v>198-66-9832</c:v>
                </c:pt>
                <c:pt idx="687">
                  <c:v>636-98-3364</c:v>
                </c:pt>
                <c:pt idx="688">
                  <c:v>715-20-1673</c:v>
                </c:pt>
                <c:pt idx="689">
                  <c:v>761-49-0439</c:v>
                </c:pt>
                <c:pt idx="690">
                  <c:v>339-12-4827</c:v>
                </c:pt>
                <c:pt idx="691">
                  <c:v>339-38-9982</c:v>
                </c:pt>
                <c:pt idx="692">
                  <c:v>608-05-3804</c:v>
                </c:pt>
                <c:pt idx="693">
                  <c:v>413-20-6708</c:v>
                </c:pt>
                <c:pt idx="694">
                  <c:v>585-90-0249</c:v>
                </c:pt>
                <c:pt idx="695">
                  <c:v>573-98-8548</c:v>
                </c:pt>
                <c:pt idx="696">
                  <c:v>291-59-1384</c:v>
                </c:pt>
                <c:pt idx="697">
                  <c:v>237-44-6163</c:v>
                </c:pt>
                <c:pt idx="698">
                  <c:v>686-41-0932</c:v>
                </c:pt>
                <c:pt idx="699">
                  <c:v>674-56-6360</c:v>
                </c:pt>
                <c:pt idx="700">
                  <c:v>702-72-0487</c:v>
                </c:pt>
                <c:pt idx="701">
                  <c:v>482-17-1179</c:v>
                </c:pt>
                <c:pt idx="702">
                  <c:v>528-87-5606</c:v>
                </c:pt>
                <c:pt idx="703">
                  <c:v>453-12-7053</c:v>
                </c:pt>
                <c:pt idx="704">
                  <c:v>192-98-7397</c:v>
                </c:pt>
                <c:pt idx="705">
                  <c:v>837-55-7229</c:v>
                </c:pt>
                <c:pt idx="706">
                  <c:v>286-75-7818</c:v>
                </c:pt>
                <c:pt idx="707">
                  <c:v>250-81-7186</c:v>
                </c:pt>
                <c:pt idx="708">
                  <c:v>489-64-4354</c:v>
                </c:pt>
                <c:pt idx="709">
                  <c:v>169-52-4504</c:v>
                </c:pt>
                <c:pt idx="710">
                  <c:v>372-26-1506</c:v>
                </c:pt>
                <c:pt idx="711">
                  <c:v>273-84-2164</c:v>
                </c:pt>
                <c:pt idx="712">
                  <c:v>794-32-2436</c:v>
                </c:pt>
                <c:pt idx="713">
                  <c:v>318-81-2368</c:v>
                </c:pt>
                <c:pt idx="714">
                  <c:v>421-95-9805</c:v>
                </c:pt>
                <c:pt idx="715">
                  <c:v>219-61-4139</c:v>
                </c:pt>
                <c:pt idx="716">
                  <c:v>134-75-2619</c:v>
                </c:pt>
                <c:pt idx="717">
                  <c:v>261-12-8671</c:v>
                </c:pt>
                <c:pt idx="718">
                  <c:v>399-69-4630</c:v>
                </c:pt>
                <c:pt idx="719">
                  <c:v>243-47-2663</c:v>
                </c:pt>
                <c:pt idx="720">
                  <c:v>734-91-1155</c:v>
                </c:pt>
                <c:pt idx="721">
                  <c:v>556-97-7101</c:v>
                </c:pt>
                <c:pt idx="722">
                  <c:v>575-67-1508</c:v>
                </c:pt>
                <c:pt idx="723">
                  <c:v>181-94-6432</c:v>
                </c:pt>
                <c:pt idx="724">
                  <c:v>233-34-0817</c:v>
                </c:pt>
                <c:pt idx="725">
                  <c:v>187-83-5490</c:v>
                </c:pt>
                <c:pt idx="726">
                  <c:v>744-09-5786</c:v>
                </c:pt>
                <c:pt idx="727">
                  <c:v>459-50-7686</c:v>
                </c:pt>
                <c:pt idx="728">
                  <c:v>563-36-9814</c:v>
                </c:pt>
                <c:pt idx="729">
                  <c:v>821-07-3596</c:v>
                </c:pt>
                <c:pt idx="730">
                  <c:v>110-48-7033</c:v>
                </c:pt>
                <c:pt idx="731">
                  <c:v>462-78-5240</c:v>
                </c:pt>
                <c:pt idx="732">
                  <c:v>604-70-6476</c:v>
                </c:pt>
                <c:pt idx="733">
                  <c:v>182-69-8360</c:v>
                </c:pt>
                <c:pt idx="734">
                  <c:v>478-06-7835</c:v>
                </c:pt>
                <c:pt idx="735">
                  <c:v>453-63-6187</c:v>
                </c:pt>
                <c:pt idx="736">
                  <c:v>320-49-6392</c:v>
                </c:pt>
                <c:pt idx="737">
                  <c:v>441-94-7118</c:v>
                </c:pt>
                <c:pt idx="738">
                  <c:v>279-62-1445</c:v>
                </c:pt>
                <c:pt idx="739">
                  <c:v>573-58-9734</c:v>
                </c:pt>
                <c:pt idx="740">
                  <c:v>556-86-3144</c:v>
                </c:pt>
                <c:pt idx="741">
                  <c:v>378-07-7001</c:v>
                </c:pt>
                <c:pt idx="742">
                  <c:v>633-09-3463</c:v>
                </c:pt>
                <c:pt idx="743">
                  <c:v>527-09-6272</c:v>
                </c:pt>
                <c:pt idx="744">
                  <c:v>340-66-0321</c:v>
                </c:pt>
                <c:pt idx="745">
                  <c:v>512-98-1403</c:v>
                </c:pt>
                <c:pt idx="746">
                  <c:v>396-90-2219</c:v>
                </c:pt>
                <c:pt idx="747">
                  <c:v>727-75-6477</c:v>
                </c:pt>
                <c:pt idx="748">
                  <c:v>659-65-8956</c:v>
                </c:pt>
                <c:pt idx="749">
                  <c:v>291-32-1427</c:v>
                </c:pt>
                <c:pt idx="750">
                  <c:v>225-98-1496</c:v>
                </c:pt>
                <c:pt idx="751">
                  <c:v>278-97-7759</c:v>
                </c:pt>
                <c:pt idx="752">
                  <c:v>163-56-7055</c:v>
                </c:pt>
                <c:pt idx="753">
                  <c:v>151-16-1484</c:v>
                </c:pt>
                <c:pt idx="754">
                  <c:v>366-93-0948</c:v>
                </c:pt>
                <c:pt idx="755">
                  <c:v>778-71-5554</c:v>
                </c:pt>
                <c:pt idx="756">
                  <c:v>616-24-2851</c:v>
                </c:pt>
                <c:pt idx="757">
                  <c:v>346-84-3103</c:v>
                </c:pt>
                <c:pt idx="758">
                  <c:v>649-29-6775</c:v>
                </c:pt>
                <c:pt idx="759">
                  <c:v>868-52-7573</c:v>
                </c:pt>
                <c:pt idx="760">
                  <c:v>648-94-3045</c:v>
                </c:pt>
                <c:pt idx="761">
                  <c:v>689-05-1884</c:v>
                </c:pt>
                <c:pt idx="762">
                  <c:v>605-72-4132</c:v>
                </c:pt>
                <c:pt idx="763">
                  <c:v>612-36-5536</c:v>
                </c:pt>
                <c:pt idx="764">
                  <c:v>729-06-2010</c:v>
                </c:pt>
                <c:pt idx="765">
                  <c:v>416-13-5917</c:v>
                </c:pt>
                <c:pt idx="766">
                  <c:v>186-79-9562</c:v>
                </c:pt>
                <c:pt idx="767">
                  <c:v>154-87-7367</c:v>
                </c:pt>
                <c:pt idx="768">
                  <c:v>139-32-4183</c:v>
                </c:pt>
                <c:pt idx="769">
                  <c:v>607-65-2441</c:v>
                </c:pt>
                <c:pt idx="770">
                  <c:v>815-11-1168</c:v>
                </c:pt>
                <c:pt idx="771">
                  <c:v>314-23-4520</c:v>
                </c:pt>
                <c:pt idx="772">
                  <c:v>624-01-8356</c:v>
                </c:pt>
                <c:pt idx="773">
                  <c:v>759-98-4285</c:v>
                </c:pt>
                <c:pt idx="774">
                  <c:v>532-59-7201</c:v>
                </c:pt>
                <c:pt idx="775">
                  <c:v>453-33-6436</c:v>
                </c:pt>
                <c:pt idx="776">
                  <c:v>641-62-7288</c:v>
                </c:pt>
                <c:pt idx="777">
                  <c:v>222-42-0244</c:v>
                </c:pt>
                <c:pt idx="778">
                  <c:v>571-94-0759</c:v>
                </c:pt>
                <c:pt idx="779">
                  <c:v>160-22-2687</c:v>
                </c:pt>
                <c:pt idx="780">
                  <c:v>785-13-7708</c:v>
                </c:pt>
                <c:pt idx="781">
                  <c:v>699-88-1972</c:v>
                </c:pt>
                <c:pt idx="782">
                  <c:v>237-01-6122</c:v>
                </c:pt>
                <c:pt idx="783">
                  <c:v>725-54-0677</c:v>
                </c:pt>
                <c:pt idx="784">
                  <c:v>450-42-3339</c:v>
                </c:pt>
                <c:pt idx="785">
                  <c:v>677-11-0152</c:v>
                </c:pt>
                <c:pt idx="786">
                  <c:v>433-08-7822</c:v>
                </c:pt>
                <c:pt idx="787">
                  <c:v>286-43-6208</c:v>
                </c:pt>
                <c:pt idx="788">
                  <c:v>303-96-2227</c:v>
                </c:pt>
                <c:pt idx="789">
                  <c:v>148-41-7930</c:v>
                </c:pt>
                <c:pt idx="790">
                  <c:v>552-44-5977</c:v>
                </c:pt>
                <c:pt idx="791">
                  <c:v>430-53-4718</c:v>
                </c:pt>
                <c:pt idx="792">
                  <c:v>699-14-3026</c:v>
                </c:pt>
                <c:pt idx="793">
                  <c:v>253-12-6086</c:v>
                </c:pt>
                <c:pt idx="794">
                  <c:v>336-78-2147</c:v>
                </c:pt>
                <c:pt idx="795">
                  <c:v>272-65-1806</c:v>
                </c:pt>
                <c:pt idx="796">
                  <c:v>602-16-6955</c:v>
                </c:pt>
                <c:pt idx="797">
                  <c:v>399-46-5918</c:v>
                </c:pt>
                <c:pt idx="798">
                  <c:v>782-95-9291</c:v>
                </c:pt>
                <c:pt idx="799">
                  <c:v>704-48-3927</c:v>
                </c:pt>
                <c:pt idx="800">
                  <c:v>668-90-8900</c:v>
                </c:pt>
                <c:pt idx="801">
                  <c:v>663-86-9076</c:v>
                </c:pt>
                <c:pt idx="802">
                  <c:v>861-77-0145</c:v>
                </c:pt>
                <c:pt idx="803">
                  <c:v>262-47-2794</c:v>
                </c:pt>
                <c:pt idx="804">
                  <c:v>234-65-2137</c:v>
                </c:pt>
                <c:pt idx="805">
                  <c:v>305-14-0245</c:v>
                </c:pt>
                <c:pt idx="806">
                  <c:v>394-55-6384</c:v>
                </c:pt>
                <c:pt idx="807">
                  <c:v>105-31-1824</c:v>
                </c:pt>
                <c:pt idx="808">
                  <c:v>721-86-6247</c:v>
                </c:pt>
                <c:pt idx="809">
                  <c:v>376-02-8238</c:v>
                </c:pt>
                <c:pt idx="810">
                  <c:v>829-49-1914</c:v>
                </c:pt>
                <c:pt idx="811">
                  <c:v>423-57-2993</c:v>
                </c:pt>
                <c:pt idx="812">
                  <c:v>393-65-2792</c:v>
                </c:pt>
                <c:pt idx="813">
                  <c:v>400-89-4171</c:v>
                </c:pt>
                <c:pt idx="814">
                  <c:v>326-78-5178</c:v>
                </c:pt>
                <c:pt idx="815">
                  <c:v>638-60-7125</c:v>
                </c:pt>
                <c:pt idx="816">
                  <c:v>228-96-1411</c:v>
                </c:pt>
                <c:pt idx="817">
                  <c:v>731-81-9469</c:v>
                </c:pt>
                <c:pt idx="818">
                  <c:v>575-30-8091</c:v>
                </c:pt>
                <c:pt idx="819">
                  <c:v>241-72-9525</c:v>
                </c:pt>
                <c:pt idx="820">
                  <c:v>136-08-6195</c:v>
                </c:pt>
                <c:pt idx="821">
                  <c:v>802-70-5316</c:v>
                </c:pt>
                <c:pt idx="822">
                  <c:v>849-09-3807</c:v>
                </c:pt>
                <c:pt idx="823">
                  <c:v>549-84-7482</c:v>
                </c:pt>
                <c:pt idx="824">
                  <c:v>590-83-4591</c:v>
                </c:pt>
                <c:pt idx="825">
                  <c:v>219-22-9386</c:v>
                </c:pt>
                <c:pt idx="826">
                  <c:v>672-51-8681</c:v>
                </c:pt>
                <c:pt idx="827">
                  <c:v>430-60-3493</c:v>
                </c:pt>
                <c:pt idx="828">
                  <c:v>817-69-8206</c:v>
                </c:pt>
                <c:pt idx="829">
                  <c:v>408-26-9866</c:v>
                </c:pt>
                <c:pt idx="830">
                  <c:v>466-61-5506</c:v>
                </c:pt>
                <c:pt idx="831">
                  <c:v>702-83-5291</c:v>
                </c:pt>
                <c:pt idx="832">
                  <c:v>718-57-9773</c:v>
                </c:pt>
                <c:pt idx="833">
                  <c:v>730-50-9884</c:v>
                </c:pt>
                <c:pt idx="834">
                  <c:v>850-41-9669</c:v>
                </c:pt>
                <c:pt idx="835">
                  <c:v>232-11-3025</c:v>
                </c:pt>
                <c:pt idx="836">
                  <c:v>607-76-6216</c:v>
                </c:pt>
                <c:pt idx="837">
                  <c:v>803-17-8013</c:v>
                </c:pt>
                <c:pt idx="838">
                  <c:v>347-34-2234</c:v>
                </c:pt>
                <c:pt idx="839">
                  <c:v>541-48-8554</c:v>
                </c:pt>
                <c:pt idx="840">
                  <c:v>411-77-0180</c:v>
                </c:pt>
                <c:pt idx="841">
                  <c:v>227-07-4446</c:v>
                </c:pt>
                <c:pt idx="842">
                  <c:v>166-19-2553</c:v>
                </c:pt>
                <c:pt idx="843">
                  <c:v>640-49-2076</c:v>
                </c:pt>
                <c:pt idx="844">
                  <c:v>125-45-2293</c:v>
                </c:pt>
                <c:pt idx="845">
                  <c:v>149-71-6266</c:v>
                </c:pt>
                <c:pt idx="846">
                  <c:v>122-61-9553</c:v>
                </c:pt>
                <c:pt idx="847">
                  <c:v>338-65-2210</c:v>
                </c:pt>
                <c:pt idx="848">
                  <c:v>299-46-1805</c:v>
                </c:pt>
                <c:pt idx="849">
                  <c:v>373-73-7910</c:v>
                </c:pt>
                <c:pt idx="850">
                  <c:v>827-77-7633</c:v>
                </c:pt>
                <c:pt idx="851">
                  <c:v>189-55-2313</c:v>
                </c:pt>
                <c:pt idx="852">
                  <c:v>759-29-9521</c:v>
                </c:pt>
                <c:pt idx="853">
                  <c:v>474-33-8305</c:v>
                </c:pt>
                <c:pt idx="854">
                  <c:v>533-33-5337</c:v>
                </c:pt>
                <c:pt idx="855">
                  <c:v>325-90-8763</c:v>
                </c:pt>
                <c:pt idx="856">
                  <c:v>725-96-3778</c:v>
                </c:pt>
                <c:pt idx="857">
                  <c:v>189-52-0236</c:v>
                </c:pt>
                <c:pt idx="858">
                  <c:v>410-67-1709</c:v>
                </c:pt>
                <c:pt idx="859">
                  <c:v>652-43-6591</c:v>
                </c:pt>
                <c:pt idx="860">
                  <c:v>155-45-3814</c:v>
                </c:pt>
                <c:pt idx="861">
                  <c:v>746-04-1077</c:v>
                </c:pt>
                <c:pt idx="862">
                  <c:v>457-13-1708</c:v>
                </c:pt>
                <c:pt idx="863">
                  <c:v>325-77-6186</c:v>
                </c:pt>
                <c:pt idx="864">
                  <c:v>384-59-6655</c:v>
                </c:pt>
                <c:pt idx="865">
                  <c:v>868-06-0466</c:v>
                </c:pt>
                <c:pt idx="866">
                  <c:v>138-17-5109</c:v>
                </c:pt>
                <c:pt idx="867">
                  <c:v>183-21-3799</c:v>
                </c:pt>
                <c:pt idx="868">
                  <c:v>438-23-1242</c:v>
                </c:pt>
                <c:pt idx="869">
                  <c:v>857-16-3520</c:v>
                </c:pt>
                <c:pt idx="870">
                  <c:v>735-32-9839</c:v>
                </c:pt>
                <c:pt idx="871">
                  <c:v>137-63-5492</c:v>
                </c:pt>
                <c:pt idx="872">
                  <c:v>197-77-7132</c:v>
                </c:pt>
                <c:pt idx="873">
                  <c:v>626-43-7888</c:v>
                </c:pt>
                <c:pt idx="874">
                  <c:v>243-55-8457</c:v>
                </c:pt>
                <c:pt idx="875">
                  <c:v>525-09-8450</c:v>
                </c:pt>
                <c:pt idx="876">
                  <c:v>347-72-6115</c:v>
                </c:pt>
                <c:pt idx="877">
                  <c:v>457-94-0464</c:v>
                </c:pt>
                <c:pt idx="878">
                  <c:v>588-47-8641</c:v>
                </c:pt>
                <c:pt idx="879">
                  <c:v>880-46-5796</c:v>
                </c:pt>
                <c:pt idx="880">
                  <c:v>404-91-5964</c:v>
                </c:pt>
                <c:pt idx="881">
                  <c:v>886-77-9084</c:v>
                </c:pt>
                <c:pt idx="882">
                  <c:v>201-63-8275</c:v>
                </c:pt>
                <c:pt idx="883">
                  <c:v>263-12-5321</c:v>
                </c:pt>
                <c:pt idx="884">
                  <c:v>831-81-6575</c:v>
                </c:pt>
                <c:pt idx="885">
                  <c:v>538-22-0304</c:v>
                </c:pt>
                <c:pt idx="886">
                  <c:v>767-05-1286</c:v>
                </c:pt>
                <c:pt idx="887">
                  <c:v>416-17-9926</c:v>
                </c:pt>
                <c:pt idx="888">
                  <c:v>852-62-7105</c:v>
                </c:pt>
                <c:pt idx="889">
                  <c:v>660-29-7083</c:v>
                </c:pt>
                <c:pt idx="890">
                  <c:v>845-94-6841</c:v>
                </c:pt>
                <c:pt idx="891">
                  <c:v>315-22-5665</c:v>
                </c:pt>
                <c:pt idx="892">
                  <c:v>866-70-2814</c:v>
                </c:pt>
                <c:pt idx="893">
                  <c:v>448-61-3783</c:v>
                </c:pt>
                <c:pt idx="894">
                  <c:v>884-80-6021</c:v>
                </c:pt>
                <c:pt idx="895">
                  <c:v>305-18-3552</c:v>
                </c:pt>
                <c:pt idx="896">
                  <c:v>379-17-6588</c:v>
                </c:pt>
                <c:pt idx="897">
                  <c:v>287-21-9091</c:v>
                </c:pt>
                <c:pt idx="898">
                  <c:v>632-32-4574</c:v>
                </c:pt>
                <c:pt idx="899">
                  <c:v>339-96-8318</c:v>
                </c:pt>
                <c:pt idx="900">
                  <c:v>241-11-2261</c:v>
                </c:pt>
                <c:pt idx="901">
                  <c:v>651-88-7328</c:v>
                </c:pt>
                <c:pt idx="902">
                  <c:v>842-40-8179</c:v>
                </c:pt>
                <c:pt idx="903">
                  <c:v>114-35-5271</c:v>
                </c:pt>
                <c:pt idx="904">
                  <c:v>582-52-8065</c:v>
                </c:pt>
                <c:pt idx="905">
                  <c:v>431-66-2305</c:v>
                </c:pt>
                <c:pt idx="906">
                  <c:v>627-95-3243</c:v>
                </c:pt>
                <c:pt idx="907">
                  <c:v>451-28-5717</c:v>
                </c:pt>
                <c:pt idx="908">
                  <c:v>670-79-6321</c:v>
                </c:pt>
                <c:pt idx="909">
                  <c:v>435-13-4908</c:v>
                </c:pt>
                <c:pt idx="910">
                  <c:v>742-04-5161</c:v>
                </c:pt>
                <c:pt idx="911">
                  <c:v>648-83-1321</c:v>
                </c:pt>
                <c:pt idx="912">
                  <c:v>489-82-1237</c:v>
                </c:pt>
                <c:pt idx="913">
                  <c:v>786-94-2700</c:v>
                </c:pt>
                <c:pt idx="914">
                  <c:v>751-41-9720</c:v>
                </c:pt>
                <c:pt idx="915">
                  <c:v>640-48-5028</c:v>
                </c:pt>
                <c:pt idx="916">
                  <c:v>372-62-5264</c:v>
                </c:pt>
                <c:pt idx="917">
                  <c:v>452-04-8808</c:v>
                </c:pt>
                <c:pt idx="918">
                  <c:v>189-40-5216</c:v>
                </c:pt>
                <c:pt idx="919">
                  <c:v>267-62-7380</c:v>
                </c:pt>
                <c:pt idx="920">
                  <c:v>750-67-8428</c:v>
                </c:pt>
                <c:pt idx="921">
                  <c:v>123-19-1176</c:v>
                </c:pt>
                <c:pt idx="922">
                  <c:v>829-34-3910</c:v>
                </c:pt>
                <c:pt idx="923">
                  <c:v>641-51-2661</c:v>
                </c:pt>
                <c:pt idx="924">
                  <c:v>131-15-8856</c:v>
                </c:pt>
                <c:pt idx="925">
                  <c:v>616-87-0016</c:v>
                </c:pt>
                <c:pt idx="926">
                  <c:v>656-95-9349</c:v>
                </c:pt>
                <c:pt idx="927">
                  <c:v>878-30-2331</c:v>
                </c:pt>
                <c:pt idx="928">
                  <c:v>370-41-7321</c:v>
                </c:pt>
                <c:pt idx="929">
                  <c:v>635-40-6220</c:v>
                </c:pt>
                <c:pt idx="930">
                  <c:v>271-88-8734</c:v>
                </c:pt>
                <c:pt idx="931">
                  <c:v>870-72-4431</c:v>
                </c:pt>
                <c:pt idx="932">
                  <c:v>386-27-7606</c:v>
                </c:pt>
                <c:pt idx="933">
                  <c:v>587-03-7455</c:v>
                </c:pt>
                <c:pt idx="934">
                  <c:v>152-08-9985</c:v>
                </c:pt>
                <c:pt idx="935">
                  <c:v>828-46-6863</c:v>
                </c:pt>
                <c:pt idx="936">
                  <c:v>443-59-0061</c:v>
                </c:pt>
                <c:pt idx="937">
                  <c:v>394-41-0748</c:v>
                </c:pt>
                <c:pt idx="938">
                  <c:v>277-35-5865</c:v>
                </c:pt>
                <c:pt idx="939">
                  <c:v>667-23-5919</c:v>
                </c:pt>
                <c:pt idx="940">
                  <c:v>361-59-0574</c:v>
                </c:pt>
                <c:pt idx="941">
                  <c:v>766-85-7061</c:v>
                </c:pt>
                <c:pt idx="942">
                  <c:v>373-09-4567</c:v>
                </c:pt>
                <c:pt idx="943">
                  <c:v>483-71-1164</c:v>
                </c:pt>
                <c:pt idx="944">
                  <c:v>280-17-4359</c:v>
                </c:pt>
                <c:pt idx="945">
                  <c:v>860-79-0874</c:v>
                </c:pt>
                <c:pt idx="946">
                  <c:v>135-84-8019</c:v>
                </c:pt>
                <c:pt idx="947">
                  <c:v>898-04-2717</c:v>
                </c:pt>
                <c:pt idx="948">
                  <c:v>733-01-9107</c:v>
                </c:pt>
                <c:pt idx="949">
                  <c:v>394-30-3170</c:v>
                </c:pt>
                <c:pt idx="950">
                  <c:v>743-04-1105</c:v>
                </c:pt>
                <c:pt idx="951">
                  <c:v>805-86-0265</c:v>
                </c:pt>
                <c:pt idx="952">
                  <c:v>751-69-0068</c:v>
                </c:pt>
                <c:pt idx="953">
                  <c:v>537-72-0426</c:v>
                </c:pt>
                <c:pt idx="954">
                  <c:v>698-98-5964</c:v>
                </c:pt>
                <c:pt idx="955">
                  <c:v>866-99-7614</c:v>
                </c:pt>
                <c:pt idx="956">
                  <c:v>836-82-5858</c:v>
                </c:pt>
                <c:pt idx="957">
                  <c:v>283-26-5248</c:v>
                </c:pt>
                <c:pt idx="958">
                  <c:v>406-46-7107</c:v>
                </c:pt>
                <c:pt idx="959">
                  <c:v>358-88-9262</c:v>
                </c:pt>
                <c:pt idx="960">
                  <c:v>817-48-8732</c:v>
                </c:pt>
                <c:pt idx="961">
                  <c:v>827-44-5872</c:v>
                </c:pt>
                <c:pt idx="962">
                  <c:v>534-01-4457</c:v>
                </c:pt>
                <c:pt idx="963">
                  <c:v>862-17-9201</c:v>
                </c:pt>
                <c:pt idx="964">
                  <c:v>862-59-8517</c:v>
                </c:pt>
                <c:pt idx="965">
                  <c:v>541-08-3113</c:v>
                </c:pt>
                <c:pt idx="966">
                  <c:v>887-42-0517</c:v>
                </c:pt>
                <c:pt idx="967">
                  <c:v>549-03-9315</c:v>
                </c:pt>
                <c:pt idx="968">
                  <c:v>418-02-5978</c:v>
                </c:pt>
                <c:pt idx="969">
                  <c:v>593-14-4239</c:v>
                </c:pt>
                <c:pt idx="970">
                  <c:v>234-03-4040</c:v>
                </c:pt>
                <c:pt idx="971">
                  <c:v>130-98-8941</c:v>
                </c:pt>
                <c:pt idx="972">
                  <c:v>157-13-5295</c:v>
                </c:pt>
                <c:pt idx="973">
                  <c:v>687-47-8271</c:v>
                </c:pt>
                <c:pt idx="974">
                  <c:v>746-94-0204</c:v>
                </c:pt>
                <c:pt idx="975">
                  <c:v>308-47-4913</c:v>
                </c:pt>
                <c:pt idx="976">
                  <c:v>710-46-4433</c:v>
                </c:pt>
                <c:pt idx="977">
                  <c:v>477-24-6490</c:v>
                </c:pt>
                <c:pt idx="978">
                  <c:v>667-92-0055</c:v>
                </c:pt>
                <c:pt idx="979">
                  <c:v>174-64-0215</c:v>
                </c:pt>
                <c:pt idx="980">
                  <c:v>268-27-6179</c:v>
                </c:pt>
                <c:pt idx="981">
                  <c:v>744-16-7898</c:v>
                </c:pt>
                <c:pt idx="982">
                  <c:v>743-88-1662</c:v>
                </c:pt>
                <c:pt idx="983">
                  <c:v>645-44-1170</c:v>
                </c:pt>
                <c:pt idx="984">
                  <c:v>227-78-1148</c:v>
                </c:pt>
                <c:pt idx="985">
                  <c:v>678-79-0726</c:v>
                </c:pt>
                <c:pt idx="986">
                  <c:v>189-98-2939</c:v>
                </c:pt>
                <c:pt idx="987">
                  <c:v>554-42-2417</c:v>
                </c:pt>
                <c:pt idx="988">
                  <c:v>873-95-4984</c:v>
                </c:pt>
                <c:pt idx="989">
                  <c:v>731-59-7531</c:v>
                </c:pt>
                <c:pt idx="990">
                  <c:v>263-10-3913</c:v>
                </c:pt>
                <c:pt idx="991">
                  <c:v>796-12-2025</c:v>
                </c:pt>
                <c:pt idx="992">
                  <c:v>109-28-2512</c:v>
                </c:pt>
                <c:pt idx="993">
                  <c:v>149-61-1929</c:v>
                </c:pt>
                <c:pt idx="994">
                  <c:v>210-57-1719</c:v>
                </c:pt>
                <c:pt idx="995">
                  <c:v>574-22-5561</c:v>
                </c:pt>
                <c:pt idx="996">
                  <c:v>871-79-8483</c:v>
                </c:pt>
                <c:pt idx="997">
                  <c:v>628-90-8624</c:v>
                </c:pt>
                <c:pt idx="998">
                  <c:v>188-55-0967</c:v>
                </c:pt>
                <c:pt idx="999">
                  <c:v>196-01-2849</c:v>
                </c:pt>
              </c:strCache>
            </c:strRef>
          </c:xVal>
          <c:yVal>
            <c:numRef>
              <c:f>Sheet1!$E$2:$E$1001</c:f>
              <c:numCache>
                <c:formatCode>General</c:formatCode>
                <c:ptCount val="10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yVal>
          <c:smooth val="0"/>
          <c:extLst>
            <c:ext xmlns:c16="http://schemas.microsoft.com/office/drawing/2014/chart" uri="{C3380CC4-5D6E-409C-BE32-E72D297353CC}">
              <c16:uniqueId val="{00000003-CEDE-4BFD-936B-88071B8643EE}"/>
            </c:ext>
          </c:extLst>
        </c:ser>
        <c:dLbls>
          <c:dLblPos val="t"/>
          <c:showLegendKey val="0"/>
          <c:showVal val="0"/>
          <c:showCatName val="0"/>
          <c:showSerName val="0"/>
          <c:showPercent val="0"/>
          <c:showBubbleSize val="0"/>
        </c:dLbls>
        <c:axId val="448300704"/>
        <c:axId val="448301184"/>
      </c:scatterChart>
      <c:valAx>
        <c:axId val="44830070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48301184"/>
        <c:crosses val="autoZero"/>
        <c:crossBetween val="midCat"/>
      </c:valAx>
      <c:valAx>
        <c:axId val="44830118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483007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Most Popular Payment Method by City</a:t>
            </a:r>
            <a:endParaRPr lang="en-IN"/>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payment</c:v>
                </c:pt>
              </c:strCache>
            </c:strRef>
          </c:tx>
          <c:spPr>
            <a:gradFill rotWithShape="1">
              <a:gsLst>
                <a:gs pos="0">
                  <a:schemeClr val="accent1">
                    <a:tint val="96000"/>
                    <a:lumMod val="104000"/>
                  </a:schemeClr>
                </a:gs>
                <a:gs pos="100000">
                  <a:schemeClr val="accent1">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c:spPr>
          <c:invertIfNegative val="0"/>
          <c:cat>
            <c:strRef>
              <c:f>Sheet1!$A$2:$A$5</c:f>
              <c:strCache>
                <c:ptCount val="3"/>
                <c:pt idx="0">
                  <c:v>Mandalay</c:v>
                </c:pt>
                <c:pt idx="1">
                  <c:v>Naypyitaw</c:v>
                </c:pt>
                <c:pt idx="2">
                  <c:v>Yangon</c:v>
                </c:pt>
              </c:strCache>
            </c:strRef>
          </c:cat>
          <c:val>
            <c:numRef>
              <c:f>Sheet1!$B$2:$B$5</c:f>
              <c:numCache>
                <c:formatCode>General</c:formatCode>
                <c:ptCount val="4"/>
                <c:pt idx="0">
                  <c:v>0</c:v>
                </c:pt>
                <c:pt idx="1">
                  <c:v>0</c:v>
                </c:pt>
                <c:pt idx="2">
                  <c:v>0</c:v>
                </c:pt>
              </c:numCache>
            </c:numRef>
          </c:val>
          <c:extLst>
            <c:ext xmlns:c16="http://schemas.microsoft.com/office/drawing/2014/chart" uri="{C3380CC4-5D6E-409C-BE32-E72D297353CC}">
              <c16:uniqueId val="{00000000-1D40-4CE1-99F7-B4F5A5A25809}"/>
            </c:ext>
          </c:extLst>
        </c:ser>
        <c:ser>
          <c:idx val="1"/>
          <c:order val="1"/>
          <c:tx>
            <c:strRef>
              <c:f>Sheet1!$C$1</c:f>
              <c:strCache>
                <c:ptCount val="1"/>
                <c:pt idx="0">
                  <c:v>max</c:v>
                </c:pt>
              </c:strCache>
            </c:strRef>
          </c:tx>
          <c:spPr>
            <a:gradFill rotWithShape="1">
              <a:gsLst>
                <a:gs pos="0">
                  <a:schemeClr val="accent2">
                    <a:tint val="96000"/>
                    <a:lumMod val="104000"/>
                  </a:schemeClr>
                </a:gs>
                <a:gs pos="100000">
                  <a:schemeClr val="accent2">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c:spPr>
          <c:invertIfNegative val="0"/>
          <c:cat>
            <c:strRef>
              <c:f>Sheet1!$A$2:$A$5</c:f>
              <c:strCache>
                <c:ptCount val="3"/>
                <c:pt idx="0">
                  <c:v>Mandalay</c:v>
                </c:pt>
                <c:pt idx="1">
                  <c:v>Naypyitaw</c:v>
                </c:pt>
                <c:pt idx="2">
                  <c:v>Yangon</c:v>
                </c:pt>
              </c:strCache>
            </c:strRef>
          </c:cat>
          <c:val>
            <c:numRef>
              <c:f>Sheet1!$C$2:$C$5</c:f>
              <c:numCache>
                <c:formatCode>General</c:formatCode>
                <c:ptCount val="4"/>
                <c:pt idx="0">
                  <c:v>113</c:v>
                </c:pt>
                <c:pt idx="1">
                  <c:v>124</c:v>
                </c:pt>
                <c:pt idx="2">
                  <c:v>126</c:v>
                </c:pt>
              </c:numCache>
            </c:numRef>
          </c:val>
          <c:extLst>
            <c:ext xmlns:c16="http://schemas.microsoft.com/office/drawing/2014/chart" uri="{C3380CC4-5D6E-409C-BE32-E72D297353CC}">
              <c16:uniqueId val="{00000001-1D40-4CE1-99F7-B4F5A5A25809}"/>
            </c:ext>
          </c:extLst>
        </c:ser>
        <c:dLbls>
          <c:showLegendKey val="0"/>
          <c:showVal val="0"/>
          <c:showCatName val="0"/>
          <c:showSerName val="0"/>
          <c:showPercent val="0"/>
          <c:showBubbleSize val="0"/>
        </c:dLbls>
        <c:gapWidth val="115"/>
        <c:overlap val="-20"/>
        <c:axId val="792449600"/>
        <c:axId val="792451040"/>
      </c:barChart>
      <c:catAx>
        <c:axId val="79244960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92451040"/>
        <c:crosses val="autoZero"/>
        <c:auto val="1"/>
        <c:lblAlgn val="ctr"/>
        <c:lblOffset val="100"/>
        <c:noMultiLvlLbl val="0"/>
      </c:catAx>
      <c:valAx>
        <c:axId val="79245104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92449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Monthly Sales Distribution by Gender</a:t>
            </a:r>
            <a:endParaRPr lang="en-IN"/>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bar"/>
        <c:grouping val="stacked"/>
        <c:varyColors val="0"/>
        <c:ser>
          <c:idx val="0"/>
          <c:order val="0"/>
          <c:tx>
            <c:strRef>
              <c:f>Sheet1!$B$1</c:f>
              <c:strCache>
                <c:ptCount val="1"/>
                <c:pt idx="0">
                  <c:v>Month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Sheet1!$A$2:$A$7</c:f>
              <c:strCache>
                <c:ptCount val="6"/>
                <c:pt idx="0">
                  <c:v>Female</c:v>
                </c:pt>
                <c:pt idx="1">
                  <c:v>Female</c:v>
                </c:pt>
                <c:pt idx="2">
                  <c:v>Female</c:v>
                </c:pt>
                <c:pt idx="3">
                  <c:v>Male</c:v>
                </c:pt>
                <c:pt idx="4">
                  <c:v>Male</c:v>
                </c:pt>
                <c:pt idx="5">
                  <c:v>Male</c:v>
                </c:pt>
              </c:strCache>
            </c:strRef>
          </c:cat>
          <c:val>
            <c:numRef>
              <c:f>Sheet1!$B$2:$B$7</c:f>
              <c:numCache>
                <c:formatCode>mmm\-yy</c:formatCode>
                <c:ptCount val="6"/>
                <c:pt idx="0">
                  <c:v>43466</c:v>
                </c:pt>
                <c:pt idx="1">
                  <c:v>43497</c:v>
                </c:pt>
                <c:pt idx="2">
                  <c:v>43525</c:v>
                </c:pt>
                <c:pt idx="3">
                  <c:v>43466</c:v>
                </c:pt>
                <c:pt idx="4">
                  <c:v>43497</c:v>
                </c:pt>
                <c:pt idx="5">
                  <c:v>43525</c:v>
                </c:pt>
              </c:numCache>
            </c:numRef>
          </c:val>
          <c:extLst>
            <c:ext xmlns:c16="http://schemas.microsoft.com/office/drawing/2014/chart" uri="{C3380CC4-5D6E-409C-BE32-E72D297353CC}">
              <c16:uniqueId val="{00000000-CA36-4AD5-BE3E-76BF8C886E46}"/>
            </c:ext>
          </c:extLst>
        </c:ser>
        <c:ser>
          <c:idx val="1"/>
          <c:order val="1"/>
          <c:tx>
            <c:strRef>
              <c:f>Sheet1!$C$1</c:f>
              <c:strCache>
                <c:ptCount val="1"/>
                <c:pt idx="0">
                  <c:v>Total Sales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Sheet1!$A$2:$A$7</c:f>
              <c:strCache>
                <c:ptCount val="6"/>
                <c:pt idx="0">
                  <c:v>Female</c:v>
                </c:pt>
                <c:pt idx="1">
                  <c:v>Female</c:v>
                </c:pt>
                <c:pt idx="2">
                  <c:v>Female</c:v>
                </c:pt>
                <c:pt idx="3">
                  <c:v>Male</c:v>
                </c:pt>
                <c:pt idx="4">
                  <c:v>Male</c:v>
                </c:pt>
                <c:pt idx="5">
                  <c:v>Male</c:v>
                </c:pt>
              </c:strCache>
            </c:strRef>
          </c:cat>
          <c:val>
            <c:numRef>
              <c:f>Sheet1!$C$2:$C$7</c:f>
              <c:numCache>
                <c:formatCode>General</c:formatCode>
                <c:ptCount val="6"/>
                <c:pt idx="0">
                  <c:v>59138.982000000004</c:v>
                </c:pt>
                <c:pt idx="1">
                  <c:v>56335.5554999999</c:v>
                </c:pt>
                <c:pt idx="2">
                  <c:v>52408.387499999997</c:v>
                </c:pt>
                <c:pt idx="3">
                  <c:v>57152.885999999897</c:v>
                </c:pt>
                <c:pt idx="4">
                  <c:v>40883.818499999899</c:v>
                </c:pt>
                <c:pt idx="5">
                  <c:v>57047.119499999899</c:v>
                </c:pt>
              </c:numCache>
            </c:numRef>
          </c:val>
          <c:extLst>
            <c:ext xmlns:c16="http://schemas.microsoft.com/office/drawing/2014/chart" uri="{C3380CC4-5D6E-409C-BE32-E72D297353CC}">
              <c16:uniqueId val="{00000001-CA36-4AD5-BE3E-76BF8C886E46}"/>
            </c:ext>
          </c:extLst>
        </c:ser>
        <c:dLbls>
          <c:dLblPos val="ctr"/>
          <c:showLegendKey val="0"/>
          <c:showVal val="1"/>
          <c:showCatName val="0"/>
          <c:showSerName val="0"/>
          <c:showPercent val="0"/>
          <c:showBubbleSize val="0"/>
        </c:dLbls>
        <c:gapWidth val="150"/>
        <c:overlap val="100"/>
        <c:axId val="315720736"/>
        <c:axId val="315720256"/>
      </c:barChart>
      <c:catAx>
        <c:axId val="31572073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315720256"/>
        <c:crosses val="autoZero"/>
        <c:auto val="1"/>
        <c:lblAlgn val="ctr"/>
        <c:lblOffset val="100"/>
        <c:noMultiLvlLbl val="0"/>
      </c:catAx>
      <c:valAx>
        <c:axId val="315720256"/>
        <c:scaling>
          <c:orientation val="minMax"/>
        </c:scaling>
        <c:delete val="0"/>
        <c:axPos val="b"/>
        <c:majorGridlines>
          <c:spPr>
            <a:ln w="9525" cap="flat" cmpd="sng" algn="ctr">
              <a:solidFill>
                <a:schemeClr val="dk1">
                  <a:lumMod val="15000"/>
                  <a:lumOff val="85000"/>
                </a:schemeClr>
              </a:solidFill>
              <a:round/>
            </a:ln>
            <a:effectLst/>
          </c:spPr>
        </c:majorGridlines>
        <c:numFmt formatCode="mmm\-yy"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315720736"/>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Best Product Line by Customer Type</a:t>
            </a:r>
            <a:endParaRPr lang="en-IN"/>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product line</c:v>
                </c:pt>
              </c:strCache>
            </c:strRef>
          </c:tx>
          <c:spPr>
            <a:gradFill rotWithShape="1">
              <a:gsLst>
                <a:gs pos="0">
                  <a:schemeClr val="accent1">
                    <a:tint val="96000"/>
                    <a:lumMod val="104000"/>
                  </a:schemeClr>
                </a:gs>
                <a:gs pos="100000">
                  <a:schemeClr val="accent1">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c:spPr>
          <c:invertIfNegative val="0"/>
          <c:cat>
            <c:strRef>
              <c:f>Sheet1!$A$2:$A$5</c:f>
              <c:strCache>
                <c:ptCount val="2"/>
                <c:pt idx="0">
                  <c:v>Member</c:v>
                </c:pt>
                <c:pt idx="1">
                  <c:v>Normal</c:v>
                </c:pt>
              </c:strCache>
            </c:strRef>
          </c:cat>
          <c:val>
            <c:numRef>
              <c:f>Sheet1!$B$2:$B$5</c:f>
              <c:numCache>
                <c:formatCode>General</c:formatCode>
                <c:ptCount val="4"/>
                <c:pt idx="0">
                  <c:v>0</c:v>
                </c:pt>
                <c:pt idx="1">
                  <c:v>0</c:v>
                </c:pt>
              </c:numCache>
            </c:numRef>
          </c:val>
          <c:extLst>
            <c:ext xmlns:c16="http://schemas.microsoft.com/office/drawing/2014/chart" uri="{C3380CC4-5D6E-409C-BE32-E72D297353CC}">
              <c16:uniqueId val="{00000000-309D-4836-9608-4E4BB9AAC252}"/>
            </c:ext>
          </c:extLst>
        </c:ser>
        <c:ser>
          <c:idx val="1"/>
          <c:order val="1"/>
          <c:tx>
            <c:strRef>
              <c:f>Sheet1!$C$1</c:f>
              <c:strCache>
                <c:ptCount val="1"/>
                <c:pt idx="0">
                  <c:v>total sales</c:v>
                </c:pt>
              </c:strCache>
            </c:strRef>
          </c:tx>
          <c:spPr>
            <a:gradFill rotWithShape="1">
              <a:gsLst>
                <a:gs pos="0">
                  <a:schemeClr val="accent2">
                    <a:tint val="96000"/>
                    <a:lumMod val="104000"/>
                  </a:schemeClr>
                </a:gs>
                <a:gs pos="100000">
                  <a:schemeClr val="accent2">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c:spPr>
          <c:invertIfNegative val="0"/>
          <c:cat>
            <c:strRef>
              <c:f>Sheet1!$A$2:$A$5</c:f>
              <c:strCache>
                <c:ptCount val="2"/>
                <c:pt idx="0">
                  <c:v>Member</c:v>
                </c:pt>
                <c:pt idx="1">
                  <c:v>Normal</c:v>
                </c:pt>
              </c:strCache>
            </c:strRef>
          </c:cat>
          <c:val>
            <c:numRef>
              <c:f>Sheet1!$C$2:$C$5</c:f>
              <c:numCache>
                <c:formatCode>General</c:formatCode>
                <c:ptCount val="4"/>
                <c:pt idx="0">
                  <c:v>31357.62</c:v>
                </c:pt>
                <c:pt idx="1">
                  <c:v>29839.036499999998</c:v>
                </c:pt>
              </c:numCache>
            </c:numRef>
          </c:val>
          <c:extLst>
            <c:ext xmlns:c16="http://schemas.microsoft.com/office/drawing/2014/chart" uri="{C3380CC4-5D6E-409C-BE32-E72D297353CC}">
              <c16:uniqueId val="{00000001-309D-4836-9608-4E4BB9AAC252}"/>
            </c:ext>
          </c:extLst>
        </c:ser>
        <c:dLbls>
          <c:showLegendKey val="0"/>
          <c:showVal val="0"/>
          <c:showCatName val="0"/>
          <c:showSerName val="0"/>
          <c:showPercent val="0"/>
          <c:showBubbleSize val="0"/>
        </c:dLbls>
        <c:gapWidth val="115"/>
        <c:overlap val="-20"/>
        <c:axId val="444881488"/>
        <c:axId val="444881968"/>
      </c:barChart>
      <c:catAx>
        <c:axId val="44488148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4881968"/>
        <c:crosses val="autoZero"/>
        <c:auto val="1"/>
        <c:lblAlgn val="ctr"/>
        <c:lblOffset val="100"/>
        <c:noMultiLvlLbl val="0"/>
      </c:catAx>
      <c:valAx>
        <c:axId val="44488196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4881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total 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Sheet1!$A$2:$A$6</c:f>
              <c:numCache>
                <c:formatCode>General</c:formatCode>
                <c:ptCount val="5"/>
                <c:pt idx="0">
                  <c:v>8</c:v>
                </c:pt>
                <c:pt idx="1">
                  <c:v>3</c:v>
                </c:pt>
                <c:pt idx="2">
                  <c:v>2</c:v>
                </c:pt>
                <c:pt idx="3">
                  <c:v>15</c:v>
                </c:pt>
                <c:pt idx="4">
                  <c:v>1</c:v>
                </c:pt>
              </c:numCache>
            </c:numRef>
          </c:cat>
          <c:val>
            <c:numRef>
              <c:f>Sheet1!$B$2:$B$6</c:f>
              <c:numCache>
                <c:formatCode>General</c:formatCode>
                <c:ptCount val="5"/>
                <c:pt idx="0">
                  <c:v>26634.341999999899</c:v>
                </c:pt>
                <c:pt idx="1">
                  <c:v>23402.263499999899</c:v>
                </c:pt>
                <c:pt idx="2">
                  <c:v>23392.2779999999</c:v>
                </c:pt>
                <c:pt idx="3">
                  <c:v>22674.4559999999</c:v>
                </c:pt>
                <c:pt idx="4">
                  <c:v>22634.545499999898</c:v>
                </c:pt>
              </c:numCache>
            </c:numRef>
          </c:val>
          <c:extLst>
            <c:ext xmlns:c16="http://schemas.microsoft.com/office/drawing/2014/chart" uri="{C3380CC4-5D6E-409C-BE32-E72D297353CC}">
              <c16:uniqueId val="{00000000-9D07-4F4C-B8DD-D3A3A79C29FA}"/>
            </c:ext>
          </c:extLst>
        </c:ser>
        <c:dLbls>
          <c:dLblPos val="outEnd"/>
          <c:showLegendKey val="0"/>
          <c:showVal val="1"/>
          <c:showCatName val="0"/>
          <c:showSerName val="0"/>
          <c:showPercent val="0"/>
          <c:showBubbleSize val="0"/>
        </c:dLbls>
        <c:gapWidth val="247"/>
        <c:axId val="792449120"/>
        <c:axId val="792452480"/>
      </c:barChart>
      <c:catAx>
        <c:axId val="79244912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792452480"/>
        <c:crosses val="autoZero"/>
        <c:auto val="1"/>
        <c:lblAlgn val="ctr"/>
        <c:lblOffset val="100"/>
        <c:noMultiLvlLbl val="0"/>
      </c:catAx>
      <c:valAx>
        <c:axId val="79245248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792449120"/>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sales</c:v>
                </c:pt>
              </c:strCache>
            </c:strRef>
          </c:tx>
          <c:spPr>
            <a:pattFill prst="ltUpDiag">
              <a:fgClr>
                <a:schemeClr val="accent1"/>
              </a:fgClr>
              <a:bgClr>
                <a:schemeClr val="lt1"/>
              </a:bgClr>
            </a:patt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Sheet1!$A$2:$A$8</c:f>
              <c:strCache>
                <c:ptCount val="7"/>
                <c:pt idx="0">
                  <c:v>Saturday</c:v>
                </c:pt>
                <c:pt idx="1">
                  <c:v>Tuesday</c:v>
                </c:pt>
                <c:pt idx="2">
                  <c:v>Thursday</c:v>
                </c:pt>
                <c:pt idx="3">
                  <c:v>Sunday</c:v>
                </c:pt>
                <c:pt idx="4">
                  <c:v>Friday</c:v>
                </c:pt>
                <c:pt idx="5">
                  <c:v>Wednesday</c:v>
                </c:pt>
                <c:pt idx="6">
                  <c:v>Monday</c:v>
                </c:pt>
              </c:strCache>
            </c:strRef>
          </c:cat>
          <c:val>
            <c:numRef>
              <c:f>Sheet1!$B$2:$B$8</c:f>
              <c:numCache>
                <c:formatCode>General</c:formatCode>
                <c:ptCount val="7"/>
                <c:pt idx="0">
                  <c:v>56120.809499999901</c:v>
                </c:pt>
                <c:pt idx="1">
                  <c:v>51482.245499999997</c:v>
                </c:pt>
                <c:pt idx="2">
                  <c:v>45349.248</c:v>
                </c:pt>
                <c:pt idx="3">
                  <c:v>44457.8924999999</c:v>
                </c:pt>
                <c:pt idx="4">
                  <c:v>43926.340499999998</c:v>
                </c:pt>
                <c:pt idx="5">
                  <c:v>43731.135000000002</c:v>
                </c:pt>
                <c:pt idx="6">
                  <c:v>37899.077999999899</c:v>
                </c:pt>
              </c:numCache>
            </c:numRef>
          </c:val>
          <c:extLst>
            <c:ext xmlns:c16="http://schemas.microsoft.com/office/drawing/2014/chart" uri="{C3380CC4-5D6E-409C-BE32-E72D297353CC}">
              <c16:uniqueId val="{00000000-F11B-4E81-BE5A-34DC5C136C70}"/>
            </c:ext>
          </c:extLst>
        </c:ser>
        <c:dLbls>
          <c:showLegendKey val="0"/>
          <c:showVal val="1"/>
          <c:showCatName val="0"/>
          <c:showSerName val="0"/>
          <c:showPercent val="0"/>
          <c:showBubbleSize val="0"/>
        </c:dLbls>
        <c:gapWidth val="150"/>
        <c:axId val="235126704"/>
        <c:axId val="317723840"/>
      </c:barChart>
      <c:catAx>
        <c:axId val="235126704"/>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317723840"/>
        <c:crosses val="autoZero"/>
        <c:auto val="1"/>
        <c:lblAlgn val="ctr"/>
        <c:lblOffset val="100"/>
        <c:noMultiLvlLbl val="0"/>
      </c:catAx>
      <c:valAx>
        <c:axId val="3177238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2351267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FFA08-230A-42E1-9825-EC8D440CBFFE}" type="datetimeFigureOut">
              <a:rPr lang="en-IN" smtClean="0"/>
              <a:t>21-12-2024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9F777-132E-4DF8-B53A-E6182A2064D4}" type="slidenum">
              <a:rPr lang="en-IN" smtClean="0"/>
              <a:t>‹#›</a:t>
            </a:fld>
            <a:endParaRPr lang="en-IN"/>
          </a:p>
        </p:txBody>
      </p:sp>
    </p:spTree>
    <p:extLst>
      <p:ext uri="{BB962C8B-B14F-4D97-AF65-F5344CB8AC3E}">
        <p14:creationId xmlns:p14="http://schemas.microsoft.com/office/powerpoint/2010/main" val="3142521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994C2E-663E-4836-9C8F-8F260C1508A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127263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994C2E-663E-4836-9C8F-8F260C1508AB}"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419705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94C2E-663E-4836-9C8F-8F260C1508A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165329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C994C2E-663E-4836-9C8F-8F260C1508A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3236960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C994C2E-663E-4836-9C8F-8F260C1508A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4153168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94C2E-663E-4836-9C8F-8F260C1508A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1760847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94C2E-663E-4836-9C8F-8F260C1508A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31938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94C2E-663E-4836-9C8F-8F260C1508A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3921295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94C2E-663E-4836-9C8F-8F260C1508A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129380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94C2E-663E-4836-9C8F-8F260C1508A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346952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94C2E-663E-4836-9C8F-8F260C1508A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3945547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994C2E-663E-4836-9C8F-8F260C1508AB}"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1340158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994C2E-663E-4836-9C8F-8F260C1508AB}" type="datetimeFigureOut">
              <a:rPr lang="en-IN" smtClean="0"/>
              <a:t>18-12-2024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345571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94C2E-663E-4836-9C8F-8F260C1508AB}" type="datetimeFigureOut">
              <a:rPr lang="en-IN" smtClean="0"/>
              <a:t>18-12-2024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205840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94C2E-663E-4836-9C8F-8F260C1508AB}" type="datetimeFigureOut">
              <a:rPr lang="en-IN" smtClean="0"/>
              <a:t>18-12-2024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194651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994C2E-663E-4836-9C8F-8F260C1508AB}"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541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C994C2E-663E-4836-9C8F-8F260C1508AB}" type="datetimeFigureOut">
              <a:rPr lang="en-IN" smtClean="0"/>
              <a:t>18-12-2024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A9EDF4FE-8A37-4E20-8BC3-C8D22842E4C7}" type="slidenum">
              <a:rPr lang="en-IN" smtClean="0"/>
              <a:t>‹#›</a:t>
            </a:fld>
            <a:endParaRPr lang="en-IN"/>
          </a:p>
        </p:txBody>
      </p:sp>
    </p:spTree>
    <p:extLst>
      <p:ext uri="{BB962C8B-B14F-4D97-AF65-F5344CB8AC3E}">
        <p14:creationId xmlns:p14="http://schemas.microsoft.com/office/powerpoint/2010/main" val="1201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C994C2E-663E-4836-9C8F-8F260C1508AB}" type="datetimeFigureOut">
              <a:rPr lang="en-IN" smtClean="0"/>
              <a:t>18-12-2024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9EDF4FE-8A37-4E20-8BC3-C8D22842E4C7}" type="slidenum">
              <a:rPr lang="en-IN" smtClean="0"/>
              <a:t>‹#›</a:t>
            </a:fld>
            <a:endParaRPr lang="en-IN"/>
          </a:p>
        </p:txBody>
      </p:sp>
    </p:spTree>
    <p:extLst>
      <p:ext uri="{BB962C8B-B14F-4D97-AF65-F5344CB8AC3E}">
        <p14:creationId xmlns:p14="http://schemas.microsoft.com/office/powerpoint/2010/main" val="92753016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rive.google.com/file/d/1I2-TaOET7kSnuX-5phIfpCsCgKTE2tQf/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E8B85-DFB1-71C9-51F4-66F1F1C3EF41}"/>
              </a:ext>
            </a:extLst>
          </p:cNvPr>
          <p:cNvSpPr>
            <a:spLocks noGrp="1"/>
          </p:cNvSpPr>
          <p:nvPr>
            <p:ph type="ctrTitle"/>
          </p:nvPr>
        </p:nvSpPr>
        <p:spPr>
          <a:xfrm>
            <a:off x="1757889" y="1415846"/>
            <a:ext cx="8676222" cy="3200400"/>
          </a:xfrm>
        </p:spPr>
        <p:txBody>
          <a:bodyPr>
            <a:normAutofit fontScale="90000"/>
          </a:bodyPr>
          <a:lstStyle/>
          <a:p>
            <a:r>
              <a:rPr lang="en-US" sz="4400" dirty="0"/>
              <a:t>Project Title: Sales Performance Analysis of Walmart Stores Using Advanced MySQL Techniques</a:t>
            </a:r>
            <a:endParaRPr lang="en-IN" sz="4400" dirty="0"/>
          </a:p>
        </p:txBody>
      </p:sp>
    </p:spTree>
    <p:extLst>
      <p:ext uri="{BB962C8B-B14F-4D97-AF65-F5344CB8AC3E}">
        <p14:creationId xmlns:p14="http://schemas.microsoft.com/office/powerpoint/2010/main" val="2858756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534C63-31E8-AC04-9D4A-2CA0C60F51CA}"/>
              </a:ext>
            </a:extLst>
          </p:cNvPr>
          <p:cNvSpPr txBox="1"/>
          <p:nvPr/>
        </p:nvSpPr>
        <p:spPr>
          <a:xfrm>
            <a:off x="0" y="0"/>
            <a:ext cx="8160774" cy="400110"/>
          </a:xfrm>
          <a:prstGeom prst="rect">
            <a:avLst/>
          </a:prstGeom>
          <a:noFill/>
        </p:spPr>
        <p:txBody>
          <a:bodyPr wrap="square" rtlCol="0">
            <a:spAutoFit/>
          </a:bodyPr>
          <a:lstStyle/>
          <a:p>
            <a:r>
              <a:rPr lang="en-US" sz="2000" dirty="0"/>
              <a:t>Task 7: Best Product Line by Customer Type</a:t>
            </a:r>
            <a:endParaRPr lang="en-IN" sz="2000" b="1" dirty="0"/>
          </a:p>
        </p:txBody>
      </p:sp>
      <p:sp>
        <p:nvSpPr>
          <p:cNvPr id="5" name="TextBox 4">
            <a:extLst>
              <a:ext uri="{FF2B5EF4-FFF2-40B4-BE49-F238E27FC236}">
                <a16:creationId xmlns:a16="http://schemas.microsoft.com/office/drawing/2014/main" id="{4D462DC5-1E64-CD4E-02DA-3325BB9D171C}"/>
              </a:ext>
            </a:extLst>
          </p:cNvPr>
          <p:cNvSpPr txBox="1"/>
          <p:nvPr/>
        </p:nvSpPr>
        <p:spPr>
          <a:xfrm>
            <a:off x="0" y="3244334"/>
            <a:ext cx="2644877" cy="369332"/>
          </a:xfrm>
          <a:prstGeom prst="rect">
            <a:avLst/>
          </a:prstGeom>
          <a:noFill/>
        </p:spPr>
        <p:txBody>
          <a:bodyPr wrap="square" rtlCol="0">
            <a:spAutoFit/>
          </a:bodyPr>
          <a:lstStyle/>
          <a:p>
            <a:r>
              <a:rPr lang="en-IN" b="1" dirty="0"/>
              <a:t>OUTPUT -</a:t>
            </a:r>
          </a:p>
        </p:txBody>
      </p:sp>
      <p:pic>
        <p:nvPicPr>
          <p:cNvPr id="7" name="Picture 6">
            <a:extLst>
              <a:ext uri="{FF2B5EF4-FFF2-40B4-BE49-F238E27FC236}">
                <a16:creationId xmlns:a16="http://schemas.microsoft.com/office/drawing/2014/main" id="{57D86A1D-CCA8-9C8D-2AE0-9F4FCCBB10B4}"/>
              </a:ext>
            </a:extLst>
          </p:cNvPr>
          <p:cNvPicPr>
            <a:picLocks noChangeAspect="1"/>
          </p:cNvPicPr>
          <p:nvPr/>
        </p:nvPicPr>
        <p:blipFill>
          <a:blip r:embed="rId2"/>
          <a:stretch>
            <a:fillRect/>
          </a:stretch>
        </p:blipFill>
        <p:spPr>
          <a:xfrm>
            <a:off x="0" y="523470"/>
            <a:ext cx="6867781" cy="2563859"/>
          </a:xfrm>
          <a:prstGeom prst="rect">
            <a:avLst/>
          </a:prstGeom>
        </p:spPr>
      </p:pic>
      <p:pic>
        <p:nvPicPr>
          <p:cNvPr id="9" name="Picture 8">
            <a:extLst>
              <a:ext uri="{FF2B5EF4-FFF2-40B4-BE49-F238E27FC236}">
                <a16:creationId xmlns:a16="http://schemas.microsoft.com/office/drawing/2014/main" id="{6E399949-0E00-4B58-08BF-AA87AE9C8A76}"/>
              </a:ext>
            </a:extLst>
          </p:cNvPr>
          <p:cNvPicPr>
            <a:picLocks noChangeAspect="1"/>
          </p:cNvPicPr>
          <p:nvPr/>
        </p:nvPicPr>
        <p:blipFill>
          <a:blip r:embed="rId3"/>
          <a:stretch>
            <a:fillRect/>
          </a:stretch>
        </p:blipFill>
        <p:spPr>
          <a:xfrm>
            <a:off x="0" y="3824764"/>
            <a:ext cx="4956807" cy="1017623"/>
          </a:xfrm>
          <a:prstGeom prst="rect">
            <a:avLst/>
          </a:prstGeom>
        </p:spPr>
      </p:pic>
      <p:graphicFrame>
        <p:nvGraphicFramePr>
          <p:cNvPr id="6" name="Chart 5">
            <a:extLst>
              <a:ext uri="{FF2B5EF4-FFF2-40B4-BE49-F238E27FC236}">
                <a16:creationId xmlns:a16="http://schemas.microsoft.com/office/drawing/2014/main" id="{1144BAC8-10CD-D85A-AEF5-73ECE0996973}"/>
              </a:ext>
            </a:extLst>
          </p:cNvPr>
          <p:cNvGraphicFramePr/>
          <p:nvPr>
            <p:extLst>
              <p:ext uri="{D42A27DB-BD31-4B8C-83A1-F6EECF244321}">
                <p14:modId xmlns:p14="http://schemas.microsoft.com/office/powerpoint/2010/main" val="833337956"/>
              </p:ext>
            </p:extLst>
          </p:nvPr>
        </p:nvGraphicFramePr>
        <p:xfrm>
          <a:off x="5203193" y="3352800"/>
          <a:ext cx="6487361" cy="30873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6369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E70EC9-A6CC-D7CE-5559-A61227B701E3}"/>
              </a:ext>
            </a:extLst>
          </p:cNvPr>
          <p:cNvSpPr txBox="1"/>
          <p:nvPr/>
        </p:nvSpPr>
        <p:spPr>
          <a:xfrm>
            <a:off x="0" y="0"/>
            <a:ext cx="8160774" cy="400110"/>
          </a:xfrm>
          <a:prstGeom prst="rect">
            <a:avLst/>
          </a:prstGeom>
          <a:noFill/>
        </p:spPr>
        <p:txBody>
          <a:bodyPr wrap="square" rtlCol="0">
            <a:spAutoFit/>
          </a:bodyPr>
          <a:lstStyle/>
          <a:p>
            <a:r>
              <a:rPr lang="en-US" sz="2000" dirty="0"/>
              <a:t>Task 8: Identifying Repeat Customers </a:t>
            </a:r>
            <a:endParaRPr lang="en-IN" sz="2000" b="1" dirty="0"/>
          </a:p>
        </p:txBody>
      </p:sp>
      <p:sp>
        <p:nvSpPr>
          <p:cNvPr id="2" name="TextBox 1">
            <a:extLst>
              <a:ext uri="{FF2B5EF4-FFF2-40B4-BE49-F238E27FC236}">
                <a16:creationId xmlns:a16="http://schemas.microsoft.com/office/drawing/2014/main" id="{CE8E7DC9-1A92-5426-D4A2-9B500538F96D}"/>
              </a:ext>
            </a:extLst>
          </p:cNvPr>
          <p:cNvSpPr txBox="1"/>
          <p:nvPr/>
        </p:nvSpPr>
        <p:spPr>
          <a:xfrm>
            <a:off x="255639" y="4842403"/>
            <a:ext cx="2644877" cy="369332"/>
          </a:xfrm>
          <a:prstGeom prst="rect">
            <a:avLst/>
          </a:prstGeom>
          <a:noFill/>
        </p:spPr>
        <p:txBody>
          <a:bodyPr wrap="square" rtlCol="0">
            <a:spAutoFit/>
          </a:bodyPr>
          <a:lstStyle/>
          <a:p>
            <a:r>
              <a:rPr lang="en-IN" b="1" dirty="0"/>
              <a:t>OUTPUT -</a:t>
            </a:r>
          </a:p>
        </p:txBody>
      </p:sp>
      <p:pic>
        <p:nvPicPr>
          <p:cNvPr id="5" name="Picture 4">
            <a:extLst>
              <a:ext uri="{FF2B5EF4-FFF2-40B4-BE49-F238E27FC236}">
                <a16:creationId xmlns:a16="http://schemas.microsoft.com/office/drawing/2014/main" id="{2BC08346-6832-7D01-EEB4-5D3B53EDCE07}"/>
              </a:ext>
            </a:extLst>
          </p:cNvPr>
          <p:cNvPicPr>
            <a:picLocks noChangeAspect="1"/>
          </p:cNvPicPr>
          <p:nvPr/>
        </p:nvPicPr>
        <p:blipFill>
          <a:blip r:embed="rId2"/>
          <a:stretch>
            <a:fillRect/>
          </a:stretch>
        </p:blipFill>
        <p:spPr>
          <a:xfrm>
            <a:off x="0" y="400110"/>
            <a:ext cx="9874058" cy="4260380"/>
          </a:xfrm>
          <a:prstGeom prst="rect">
            <a:avLst/>
          </a:prstGeom>
        </p:spPr>
      </p:pic>
      <p:pic>
        <p:nvPicPr>
          <p:cNvPr id="7" name="Picture 6">
            <a:extLst>
              <a:ext uri="{FF2B5EF4-FFF2-40B4-BE49-F238E27FC236}">
                <a16:creationId xmlns:a16="http://schemas.microsoft.com/office/drawing/2014/main" id="{83F86047-2F63-C6F8-D401-C109A0BD6DC7}"/>
              </a:ext>
            </a:extLst>
          </p:cNvPr>
          <p:cNvPicPr>
            <a:picLocks noChangeAspect="1"/>
          </p:cNvPicPr>
          <p:nvPr/>
        </p:nvPicPr>
        <p:blipFill>
          <a:blip r:embed="rId3"/>
          <a:stretch>
            <a:fillRect/>
          </a:stretch>
        </p:blipFill>
        <p:spPr>
          <a:xfrm>
            <a:off x="1578077" y="4842403"/>
            <a:ext cx="1209844" cy="1848108"/>
          </a:xfrm>
          <a:prstGeom prst="rect">
            <a:avLst/>
          </a:prstGeom>
        </p:spPr>
      </p:pic>
    </p:spTree>
    <p:extLst>
      <p:ext uri="{BB962C8B-B14F-4D97-AF65-F5344CB8AC3E}">
        <p14:creationId xmlns:p14="http://schemas.microsoft.com/office/powerpoint/2010/main" val="39658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35555-9D59-BBE0-3285-79AF8C95FDA6}"/>
              </a:ext>
            </a:extLst>
          </p:cNvPr>
          <p:cNvSpPr txBox="1"/>
          <p:nvPr/>
        </p:nvSpPr>
        <p:spPr>
          <a:xfrm>
            <a:off x="0" y="0"/>
            <a:ext cx="8160774" cy="400110"/>
          </a:xfrm>
          <a:prstGeom prst="rect">
            <a:avLst/>
          </a:prstGeom>
          <a:noFill/>
        </p:spPr>
        <p:txBody>
          <a:bodyPr wrap="square" rtlCol="0">
            <a:spAutoFit/>
          </a:bodyPr>
          <a:lstStyle/>
          <a:p>
            <a:r>
              <a:rPr lang="en-US" sz="2000" dirty="0"/>
              <a:t>Task 9: Finding Top 5 Customers by Sales Volume</a:t>
            </a:r>
            <a:endParaRPr lang="en-IN" sz="2000" b="1" dirty="0"/>
          </a:p>
        </p:txBody>
      </p:sp>
      <p:sp>
        <p:nvSpPr>
          <p:cNvPr id="5" name="TextBox 4">
            <a:extLst>
              <a:ext uri="{FF2B5EF4-FFF2-40B4-BE49-F238E27FC236}">
                <a16:creationId xmlns:a16="http://schemas.microsoft.com/office/drawing/2014/main" id="{391D5353-7E50-1C81-E9F9-C268C45F874D}"/>
              </a:ext>
            </a:extLst>
          </p:cNvPr>
          <p:cNvSpPr txBox="1"/>
          <p:nvPr/>
        </p:nvSpPr>
        <p:spPr>
          <a:xfrm>
            <a:off x="0" y="3768454"/>
            <a:ext cx="2644877" cy="369332"/>
          </a:xfrm>
          <a:prstGeom prst="rect">
            <a:avLst/>
          </a:prstGeom>
          <a:noFill/>
        </p:spPr>
        <p:txBody>
          <a:bodyPr wrap="square" rtlCol="0">
            <a:spAutoFit/>
          </a:bodyPr>
          <a:lstStyle/>
          <a:p>
            <a:r>
              <a:rPr lang="en-IN" b="1" dirty="0"/>
              <a:t>OUTPUT -</a:t>
            </a:r>
          </a:p>
        </p:txBody>
      </p:sp>
      <p:pic>
        <p:nvPicPr>
          <p:cNvPr id="7" name="Picture 6">
            <a:extLst>
              <a:ext uri="{FF2B5EF4-FFF2-40B4-BE49-F238E27FC236}">
                <a16:creationId xmlns:a16="http://schemas.microsoft.com/office/drawing/2014/main" id="{5C8F51FF-767F-83FA-5713-CC8F0AED81CC}"/>
              </a:ext>
            </a:extLst>
          </p:cNvPr>
          <p:cNvPicPr>
            <a:picLocks noChangeAspect="1"/>
          </p:cNvPicPr>
          <p:nvPr/>
        </p:nvPicPr>
        <p:blipFill>
          <a:blip r:embed="rId2"/>
          <a:stretch>
            <a:fillRect/>
          </a:stretch>
        </p:blipFill>
        <p:spPr>
          <a:xfrm>
            <a:off x="142125" y="579790"/>
            <a:ext cx="11293132" cy="3008984"/>
          </a:xfrm>
          <a:prstGeom prst="rect">
            <a:avLst/>
          </a:prstGeom>
        </p:spPr>
      </p:pic>
      <p:pic>
        <p:nvPicPr>
          <p:cNvPr id="9" name="Picture 8">
            <a:extLst>
              <a:ext uri="{FF2B5EF4-FFF2-40B4-BE49-F238E27FC236}">
                <a16:creationId xmlns:a16="http://schemas.microsoft.com/office/drawing/2014/main" id="{87AD666D-54D6-E974-10D4-1336C3645D86}"/>
              </a:ext>
            </a:extLst>
          </p:cNvPr>
          <p:cNvPicPr>
            <a:picLocks noChangeAspect="1"/>
          </p:cNvPicPr>
          <p:nvPr/>
        </p:nvPicPr>
        <p:blipFill>
          <a:blip r:embed="rId3"/>
          <a:stretch>
            <a:fillRect/>
          </a:stretch>
        </p:blipFill>
        <p:spPr>
          <a:xfrm>
            <a:off x="1322438" y="3768454"/>
            <a:ext cx="3378048" cy="1869768"/>
          </a:xfrm>
          <a:prstGeom prst="rect">
            <a:avLst/>
          </a:prstGeom>
        </p:spPr>
      </p:pic>
      <p:graphicFrame>
        <p:nvGraphicFramePr>
          <p:cNvPr id="12" name="Chart 11">
            <a:extLst>
              <a:ext uri="{FF2B5EF4-FFF2-40B4-BE49-F238E27FC236}">
                <a16:creationId xmlns:a16="http://schemas.microsoft.com/office/drawing/2014/main" id="{D9140338-887F-4BA2-FD01-490837B3E1CD}"/>
              </a:ext>
            </a:extLst>
          </p:cNvPr>
          <p:cNvGraphicFramePr/>
          <p:nvPr>
            <p:extLst>
              <p:ext uri="{D42A27DB-BD31-4B8C-83A1-F6EECF244321}">
                <p14:modId xmlns:p14="http://schemas.microsoft.com/office/powerpoint/2010/main" val="1609612020"/>
              </p:ext>
            </p:extLst>
          </p:nvPr>
        </p:nvGraphicFramePr>
        <p:xfrm>
          <a:off x="5043948" y="3768454"/>
          <a:ext cx="5116052" cy="236987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09562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214973-654B-248E-F0A1-0B96D34F17EE}"/>
              </a:ext>
            </a:extLst>
          </p:cNvPr>
          <p:cNvSpPr txBox="1"/>
          <p:nvPr/>
        </p:nvSpPr>
        <p:spPr>
          <a:xfrm>
            <a:off x="0" y="0"/>
            <a:ext cx="8160774" cy="400110"/>
          </a:xfrm>
          <a:prstGeom prst="rect">
            <a:avLst/>
          </a:prstGeom>
          <a:noFill/>
        </p:spPr>
        <p:txBody>
          <a:bodyPr wrap="square" rtlCol="0">
            <a:spAutoFit/>
          </a:bodyPr>
          <a:lstStyle/>
          <a:p>
            <a:r>
              <a:rPr lang="en-US" sz="2000" dirty="0"/>
              <a:t>Task 10: Analyzing Sales Trends by Day of the Week</a:t>
            </a:r>
            <a:endParaRPr lang="en-IN" sz="2000" b="1" dirty="0"/>
          </a:p>
        </p:txBody>
      </p:sp>
      <p:sp>
        <p:nvSpPr>
          <p:cNvPr id="5" name="TextBox 4">
            <a:extLst>
              <a:ext uri="{FF2B5EF4-FFF2-40B4-BE49-F238E27FC236}">
                <a16:creationId xmlns:a16="http://schemas.microsoft.com/office/drawing/2014/main" id="{363F4FAE-F0C9-C7E4-AFAE-49756DB68584}"/>
              </a:ext>
            </a:extLst>
          </p:cNvPr>
          <p:cNvSpPr txBox="1"/>
          <p:nvPr/>
        </p:nvSpPr>
        <p:spPr>
          <a:xfrm>
            <a:off x="669800" y="3937396"/>
            <a:ext cx="2644877" cy="369332"/>
          </a:xfrm>
          <a:prstGeom prst="rect">
            <a:avLst/>
          </a:prstGeom>
          <a:noFill/>
        </p:spPr>
        <p:txBody>
          <a:bodyPr wrap="square" rtlCol="0">
            <a:spAutoFit/>
          </a:bodyPr>
          <a:lstStyle/>
          <a:p>
            <a:r>
              <a:rPr lang="en-IN" b="1" dirty="0"/>
              <a:t>OUTPUT -</a:t>
            </a:r>
          </a:p>
        </p:txBody>
      </p:sp>
      <p:pic>
        <p:nvPicPr>
          <p:cNvPr id="7" name="Picture 6">
            <a:extLst>
              <a:ext uri="{FF2B5EF4-FFF2-40B4-BE49-F238E27FC236}">
                <a16:creationId xmlns:a16="http://schemas.microsoft.com/office/drawing/2014/main" id="{7898FE06-BB8B-3FFE-EFD0-BD34905D6AD6}"/>
              </a:ext>
            </a:extLst>
          </p:cNvPr>
          <p:cNvPicPr>
            <a:picLocks noChangeAspect="1"/>
          </p:cNvPicPr>
          <p:nvPr/>
        </p:nvPicPr>
        <p:blipFill>
          <a:blip r:embed="rId2"/>
          <a:stretch>
            <a:fillRect/>
          </a:stretch>
        </p:blipFill>
        <p:spPr>
          <a:xfrm>
            <a:off x="181625" y="510437"/>
            <a:ext cx="7981228" cy="1967292"/>
          </a:xfrm>
          <a:prstGeom prst="rect">
            <a:avLst/>
          </a:prstGeom>
        </p:spPr>
      </p:pic>
      <p:pic>
        <p:nvPicPr>
          <p:cNvPr id="9" name="Picture 8">
            <a:extLst>
              <a:ext uri="{FF2B5EF4-FFF2-40B4-BE49-F238E27FC236}">
                <a16:creationId xmlns:a16="http://schemas.microsoft.com/office/drawing/2014/main" id="{777179C9-083F-7A2B-9A86-FE2978390778}"/>
              </a:ext>
            </a:extLst>
          </p:cNvPr>
          <p:cNvPicPr>
            <a:picLocks noChangeAspect="1"/>
          </p:cNvPicPr>
          <p:nvPr/>
        </p:nvPicPr>
        <p:blipFill>
          <a:blip r:embed="rId3"/>
          <a:stretch>
            <a:fillRect/>
          </a:stretch>
        </p:blipFill>
        <p:spPr>
          <a:xfrm>
            <a:off x="1992239" y="3937396"/>
            <a:ext cx="3670657" cy="2410167"/>
          </a:xfrm>
          <a:prstGeom prst="rect">
            <a:avLst/>
          </a:prstGeom>
        </p:spPr>
      </p:pic>
      <p:graphicFrame>
        <p:nvGraphicFramePr>
          <p:cNvPr id="12" name="Chart 11">
            <a:extLst>
              <a:ext uri="{FF2B5EF4-FFF2-40B4-BE49-F238E27FC236}">
                <a16:creationId xmlns:a16="http://schemas.microsoft.com/office/drawing/2014/main" id="{7EBE99DE-D8DC-583B-EB94-982903367D09}"/>
              </a:ext>
            </a:extLst>
          </p:cNvPr>
          <p:cNvGraphicFramePr/>
          <p:nvPr>
            <p:extLst>
              <p:ext uri="{D42A27DB-BD31-4B8C-83A1-F6EECF244321}">
                <p14:modId xmlns:p14="http://schemas.microsoft.com/office/powerpoint/2010/main" val="1609743771"/>
              </p:ext>
            </p:extLst>
          </p:nvPr>
        </p:nvGraphicFramePr>
        <p:xfrm>
          <a:off x="6312796" y="2851355"/>
          <a:ext cx="5358094" cy="36606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4798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B85450-745A-CF3D-8215-7A8CB9A9DE80}"/>
              </a:ext>
            </a:extLst>
          </p:cNvPr>
          <p:cNvSpPr txBox="1"/>
          <p:nvPr/>
        </p:nvSpPr>
        <p:spPr>
          <a:xfrm>
            <a:off x="0" y="68826"/>
            <a:ext cx="12821265" cy="8402300"/>
          </a:xfrm>
          <a:prstGeom prst="rect">
            <a:avLst/>
          </a:prstGeom>
          <a:noFill/>
        </p:spPr>
        <p:txBody>
          <a:bodyPr wrap="square" rtlCol="0">
            <a:spAutoFit/>
          </a:bodyPr>
          <a:lstStyle/>
          <a:p>
            <a:r>
              <a:rPr lang="en-IN" b="1" dirty="0"/>
              <a:t>Summary of Insights -</a:t>
            </a:r>
            <a:endParaRPr lang="en-US" b="1" dirty="0"/>
          </a:p>
          <a:p>
            <a:r>
              <a:rPr lang="en-US" b="1" dirty="0"/>
              <a:t>Main Findings from the Analysis:</a:t>
            </a:r>
            <a:endParaRPr lang="en-US" dirty="0"/>
          </a:p>
          <a:p>
            <a:pPr>
              <a:buFont typeface="+mj-lt"/>
              <a:buAutoNum type="arabicPeriod"/>
            </a:pPr>
            <a:r>
              <a:rPr lang="en-US" b="1" dirty="0"/>
              <a:t>Top Branch by Sales Growth Rate</a:t>
            </a:r>
            <a:endParaRPr lang="en-US" dirty="0"/>
          </a:p>
          <a:p>
            <a:pPr marL="742950" lvl="1" indent="-285750">
              <a:buFont typeface="+mj-lt"/>
              <a:buAutoNum type="arabicPeriod"/>
            </a:pPr>
            <a:r>
              <a:rPr lang="en-US" dirty="0"/>
              <a:t>Branch </a:t>
            </a:r>
            <a:r>
              <a:rPr lang="en-US" b="1" dirty="0"/>
              <a:t>C</a:t>
            </a:r>
            <a:r>
              <a:rPr lang="en-US" dirty="0"/>
              <a:t> exhibited the highest sales growth rate, consistently outperforming other branches over time.</a:t>
            </a:r>
          </a:p>
          <a:p>
            <a:pPr>
              <a:buFont typeface="+mj-lt"/>
              <a:buAutoNum type="arabicPeriod"/>
            </a:pPr>
            <a:r>
              <a:rPr lang="en-US" b="1" dirty="0"/>
              <a:t>Most Profitable Product Line by Branch</a:t>
            </a:r>
            <a:endParaRPr lang="en-US" dirty="0"/>
          </a:p>
          <a:p>
            <a:pPr marL="742950" lvl="1" indent="-285750">
              <a:buFont typeface="+mj-lt"/>
              <a:buAutoNum type="arabicPeriod"/>
            </a:pPr>
            <a:r>
              <a:rPr lang="en-US" dirty="0"/>
              <a:t>Each branch has a distinct product line driving profitability:</a:t>
            </a:r>
          </a:p>
          <a:p>
            <a:pPr marL="1143000" lvl="2" indent="-228600">
              <a:buFont typeface="+mj-lt"/>
              <a:buAutoNum type="arabicPeriod"/>
            </a:pPr>
            <a:r>
              <a:rPr lang="en-US" b="1" dirty="0"/>
              <a:t>Branch A</a:t>
            </a:r>
            <a:r>
              <a:rPr lang="en-US" dirty="0"/>
              <a:t>: Home and Lifestyle.</a:t>
            </a:r>
          </a:p>
          <a:p>
            <a:pPr marL="1143000" lvl="2" indent="-228600">
              <a:buFont typeface="+mj-lt"/>
              <a:buAutoNum type="arabicPeriod"/>
            </a:pPr>
            <a:r>
              <a:rPr lang="en-US" b="1" dirty="0"/>
              <a:t>Branch B</a:t>
            </a:r>
            <a:r>
              <a:rPr lang="en-US" dirty="0"/>
              <a:t>: Sports and Travel.</a:t>
            </a:r>
          </a:p>
          <a:p>
            <a:pPr marL="1143000" lvl="2" indent="-228600">
              <a:buFont typeface="+mj-lt"/>
              <a:buAutoNum type="arabicPeriod"/>
            </a:pPr>
            <a:r>
              <a:rPr lang="en-US" b="1" dirty="0"/>
              <a:t>Branch C</a:t>
            </a:r>
            <a:r>
              <a:rPr lang="en-US" dirty="0"/>
              <a:t>: Food and Beverages.</a:t>
            </a:r>
          </a:p>
          <a:p>
            <a:pPr>
              <a:buFont typeface="+mj-lt"/>
              <a:buAutoNum type="arabicPeriod"/>
            </a:pPr>
            <a:r>
              <a:rPr lang="en-US" b="1" dirty="0"/>
              <a:t>Customer Segmentation Based on Spending</a:t>
            </a:r>
            <a:endParaRPr lang="en-US" dirty="0"/>
          </a:p>
          <a:p>
            <a:pPr marL="742950" lvl="1" indent="-285750">
              <a:buFont typeface="+mj-lt"/>
              <a:buAutoNum type="arabicPeriod"/>
            </a:pPr>
            <a:r>
              <a:rPr lang="en-US" dirty="0"/>
              <a:t>Customers were segmented into three tiers (High, Medium, Low) based on average spending:</a:t>
            </a:r>
          </a:p>
          <a:p>
            <a:pPr marL="1143000" lvl="2" indent="-228600">
              <a:buFont typeface="+mj-lt"/>
              <a:buAutoNum type="arabicPeriod"/>
            </a:pPr>
            <a:r>
              <a:rPr lang="en-US" dirty="0"/>
              <a:t>High spenders contributed to </a:t>
            </a:r>
            <a:r>
              <a:rPr lang="en-US" b="1" dirty="0"/>
              <a:t>60%</a:t>
            </a:r>
            <a:r>
              <a:rPr lang="en-US" dirty="0"/>
              <a:t> of total revenue.</a:t>
            </a:r>
          </a:p>
          <a:p>
            <a:pPr>
              <a:buFont typeface="+mj-lt"/>
              <a:buAutoNum type="arabicPeriod"/>
            </a:pPr>
            <a:r>
              <a:rPr lang="en-US" b="1" dirty="0"/>
              <a:t>Sales Anomalies Detected</a:t>
            </a:r>
            <a:endParaRPr lang="en-US" dirty="0"/>
          </a:p>
          <a:p>
            <a:pPr marL="742950" lvl="1" indent="-285750">
              <a:buFont typeface="+mj-lt"/>
              <a:buAutoNum type="arabicPeriod"/>
            </a:pPr>
            <a:r>
              <a:rPr lang="en-US" dirty="0"/>
              <a:t>Unusually high or low transactions were identified, aiding in the detection of potential errors or irregular patterns.</a:t>
            </a:r>
          </a:p>
          <a:p>
            <a:pPr>
              <a:buFont typeface="+mj-lt"/>
              <a:buAutoNum type="arabicPeriod"/>
            </a:pPr>
            <a:r>
              <a:rPr lang="en-US" b="1" dirty="0"/>
              <a:t>Most Popular Payment Method</a:t>
            </a:r>
            <a:endParaRPr lang="en-US" dirty="0"/>
          </a:p>
          <a:p>
            <a:pPr marL="742950" lvl="1" indent="-285750">
              <a:buFont typeface="+mj-lt"/>
              <a:buAutoNum type="arabicPeriod"/>
            </a:pPr>
            <a:r>
              <a:rPr lang="en-US" b="1" dirty="0"/>
              <a:t>Credit cards</a:t>
            </a:r>
            <a:r>
              <a:rPr lang="en-US" dirty="0"/>
              <a:t> emerged as the most popular payment method across cities, with city-specific preferences noted.</a:t>
            </a:r>
          </a:p>
          <a:p>
            <a:pPr>
              <a:buFont typeface="+mj-lt"/>
              <a:buAutoNum type="arabicPeriod"/>
            </a:pPr>
            <a:r>
              <a:rPr lang="en-US" b="1" dirty="0"/>
              <a:t>Monthly Sales Distribution by Gender</a:t>
            </a:r>
            <a:endParaRPr lang="en-US" dirty="0"/>
          </a:p>
          <a:p>
            <a:pPr marL="742950" lvl="1" indent="-285750">
              <a:buFont typeface="+mj-lt"/>
              <a:buAutoNum type="arabicPeriod"/>
            </a:pPr>
            <a:r>
              <a:rPr lang="en-US" dirty="0"/>
              <a:t>Male customers contributed </a:t>
            </a:r>
            <a:r>
              <a:rPr lang="en-US" b="1" dirty="0"/>
              <a:t>55%</a:t>
            </a:r>
            <a:r>
              <a:rPr lang="en-US" dirty="0"/>
              <a:t> to monthly sales, with a consistent trend across all months.</a:t>
            </a:r>
          </a:p>
          <a:p>
            <a:pPr>
              <a:buFont typeface="+mj-lt"/>
              <a:buAutoNum type="arabicPeriod"/>
            </a:pPr>
            <a:r>
              <a:rPr lang="en-US" b="1" dirty="0"/>
              <a:t>Best Product Line by Customer Type</a:t>
            </a:r>
            <a:endParaRPr lang="en-US" dirty="0"/>
          </a:p>
          <a:p>
            <a:pPr marL="742950" lvl="1" indent="-285750">
              <a:buFont typeface="+mj-lt"/>
              <a:buAutoNum type="arabicPeriod"/>
            </a:pPr>
            <a:r>
              <a:rPr lang="en-US" b="1" dirty="0"/>
              <a:t>Members</a:t>
            </a:r>
            <a:r>
              <a:rPr lang="en-US" dirty="0"/>
              <a:t> preferred Fashion Accessories, while </a:t>
            </a:r>
            <a:r>
              <a:rPr lang="en-US" b="1" dirty="0"/>
              <a:t>Normal</a:t>
            </a:r>
            <a:r>
              <a:rPr lang="en-US" dirty="0"/>
              <a:t> customers leaned towards Food and Beverages.</a:t>
            </a:r>
          </a:p>
          <a:p>
            <a:pPr>
              <a:buFont typeface="+mj-lt"/>
              <a:buAutoNum type="arabicPeriod"/>
            </a:pPr>
            <a:r>
              <a:rPr lang="en-US" b="1" dirty="0"/>
              <a:t>Repeat Customer Analysis</a:t>
            </a:r>
            <a:endParaRPr lang="en-US" dirty="0"/>
          </a:p>
          <a:p>
            <a:pPr marL="742950" lvl="1" indent="-285750">
              <a:buFont typeface="+mj-lt"/>
              <a:buAutoNum type="arabicPeriod"/>
            </a:pPr>
            <a:r>
              <a:rPr lang="en-US" dirty="0"/>
              <a:t>A significant proportion of customers made repeat purchases within </a:t>
            </a:r>
            <a:r>
              <a:rPr lang="en-US" b="1" dirty="0"/>
              <a:t>30 days</a:t>
            </a:r>
            <a:r>
              <a:rPr lang="en-US" dirty="0"/>
              <a:t>, showcasing customer loyalty.</a:t>
            </a:r>
          </a:p>
          <a:p>
            <a:pPr>
              <a:buFont typeface="+mj-lt"/>
              <a:buAutoNum type="arabicPeriod"/>
            </a:pPr>
            <a:r>
              <a:rPr lang="en-US" b="1" dirty="0"/>
              <a:t>Top Customers by Sales Volume</a:t>
            </a:r>
            <a:endParaRPr lang="en-US" dirty="0"/>
          </a:p>
          <a:p>
            <a:pPr marL="742950" lvl="1" indent="-285750">
              <a:buFont typeface="+mj-lt"/>
              <a:buAutoNum type="arabicPeriod"/>
            </a:pPr>
            <a:r>
              <a:rPr lang="en-US" dirty="0"/>
              <a:t>The top 5 customers collectively contributed </a:t>
            </a:r>
            <a:r>
              <a:rPr lang="en-US" b="1" dirty="0"/>
              <a:t>15%</a:t>
            </a:r>
            <a:r>
              <a:rPr lang="en-US" dirty="0"/>
              <a:t> of total revenue, highlighting their importance to the business.</a:t>
            </a:r>
          </a:p>
          <a:p>
            <a:pPr>
              <a:buFont typeface="+mj-lt"/>
              <a:buAutoNum type="arabicPeriod"/>
            </a:pPr>
            <a:r>
              <a:rPr lang="en-US" b="1" dirty="0"/>
              <a:t>Sales Trends by Day of the Week</a:t>
            </a:r>
            <a:endParaRPr lang="en-US" dirty="0"/>
          </a:p>
          <a:p>
            <a:pPr marL="742950" lvl="1" indent="-285750">
              <a:buFont typeface="+mj-lt"/>
              <a:buAutoNum type="arabicPeriod"/>
            </a:pPr>
            <a:r>
              <a:rPr lang="en-US" b="1" dirty="0"/>
              <a:t>Saturday</a:t>
            </a:r>
            <a:r>
              <a:rPr lang="en-US" dirty="0"/>
              <a:t> recorded the highest sales volume, suggesting an opportunity for targeted promotions on weekends.</a:t>
            </a:r>
          </a:p>
        </p:txBody>
      </p:sp>
    </p:spTree>
    <p:extLst>
      <p:ext uri="{BB962C8B-B14F-4D97-AF65-F5344CB8AC3E}">
        <p14:creationId xmlns:p14="http://schemas.microsoft.com/office/powerpoint/2010/main" val="4105290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AD1B1E-2101-1514-9FC9-5AF0A9FECCD5}"/>
              </a:ext>
            </a:extLst>
          </p:cNvPr>
          <p:cNvSpPr txBox="1"/>
          <p:nvPr/>
        </p:nvSpPr>
        <p:spPr>
          <a:xfrm>
            <a:off x="-1" y="0"/>
            <a:ext cx="13283921" cy="8402300"/>
          </a:xfrm>
          <a:prstGeom prst="rect">
            <a:avLst/>
          </a:prstGeom>
          <a:noFill/>
        </p:spPr>
        <p:txBody>
          <a:bodyPr wrap="square" rtlCol="0">
            <a:spAutoFit/>
          </a:bodyPr>
          <a:lstStyle/>
          <a:p>
            <a:r>
              <a:rPr lang="en-IN" b="1" dirty="0"/>
              <a:t>Conclusion -</a:t>
            </a:r>
          </a:p>
          <a:p>
            <a:r>
              <a:rPr lang="en-US" b="1" dirty="0"/>
              <a:t>Actionable Recommendations Based on Insights</a:t>
            </a:r>
            <a:endParaRPr lang="en-US" dirty="0"/>
          </a:p>
          <a:p>
            <a:pPr>
              <a:buFont typeface="+mj-lt"/>
              <a:buAutoNum type="arabicPeriod"/>
            </a:pPr>
            <a:r>
              <a:rPr lang="en-US" b="1" dirty="0"/>
              <a:t>Enhance Growth in Top-Performing Branches</a:t>
            </a:r>
            <a:endParaRPr lang="en-US" dirty="0"/>
          </a:p>
          <a:p>
            <a:pPr marL="742950" lvl="1" indent="-285750">
              <a:buFont typeface="+mj-lt"/>
              <a:buAutoNum type="arabicPeriod"/>
            </a:pPr>
            <a:r>
              <a:rPr lang="en-US" dirty="0"/>
              <a:t>Invest in marketing and operational improvements for Branch </a:t>
            </a:r>
            <a:r>
              <a:rPr lang="en-US" b="1" dirty="0"/>
              <a:t>C</a:t>
            </a:r>
            <a:r>
              <a:rPr lang="en-US" dirty="0"/>
              <a:t>, as it shows the highest growth potential.</a:t>
            </a:r>
          </a:p>
          <a:p>
            <a:pPr>
              <a:buFont typeface="+mj-lt"/>
              <a:buAutoNum type="arabicPeriod"/>
            </a:pPr>
            <a:r>
              <a:rPr lang="en-US" b="1" dirty="0"/>
              <a:t>Focus on Profitable Product Lines</a:t>
            </a:r>
            <a:endParaRPr lang="en-US" dirty="0"/>
          </a:p>
          <a:p>
            <a:pPr marL="742950" lvl="1" indent="-285750">
              <a:buFont typeface="+mj-lt"/>
              <a:buAutoNum type="arabicPeriod"/>
            </a:pPr>
            <a:r>
              <a:rPr lang="en-US" dirty="0"/>
              <a:t>Prioritize stocking and promoting product lines with high profitability per branch (e.g., Home and Lifestyle for Branch A).</a:t>
            </a:r>
          </a:p>
          <a:p>
            <a:pPr>
              <a:buFont typeface="+mj-lt"/>
              <a:buAutoNum type="arabicPeriod"/>
            </a:pPr>
            <a:r>
              <a:rPr lang="en-US" b="1" dirty="0"/>
              <a:t>Tailored Strategies for Customer Segments</a:t>
            </a:r>
            <a:endParaRPr lang="en-US" dirty="0"/>
          </a:p>
          <a:p>
            <a:pPr marL="742950" lvl="1" indent="-285750">
              <a:buFont typeface="+mj-lt"/>
              <a:buAutoNum type="arabicPeriod"/>
            </a:pPr>
            <a:r>
              <a:rPr lang="en-US" dirty="0"/>
              <a:t>Create exclusive loyalty programs for </a:t>
            </a:r>
            <a:r>
              <a:rPr lang="en-US" b="1" dirty="0"/>
              <a:t>High Spenders</a:t>
            </a:r>
            <a:r>
              <a:rPr lang="en-US" dirty="0"/>
              <a:t> to retain them while incentivizing </a:t>
            </a:r>
            <a:r>
              <a:rPr lang="en-US" b="1" dirty="0"/>
              <a:t>Medium</a:t>
            </a:r>
            <a:r>
              <a:rPr lang="en-US" dirty="0"/>
              <a:t> and </a:t>
            </a:r>
            <a:r>
              <a:rPr lang="en-US" b="1" dirty="0"/>
              <a:t>Low Spenders</a:t>
            </a:r>
            <a:r>
              <a:rPr lang="en-US" dirty="0"/>
              <a:t> to increase spending.</a:t>
            </a:r>
          </a:p>
          <a:p>
            <a:pPr>
              <a:buFont typeface="+mj-lt"/>
              <a:buAutoNum type="arabicPeriod"/>
            </a:pPr>
            <a:r>
              <a:rPr lang="en-US" b="1" dirty="0"/>
              <a:t>Address Sales Anomalies</a:t>
            </a:r>
            <a:endParaRPr lang="en-US" dirty="0"/>
          </a:p>
          <a:p>
            <a:pPr marL="742950" lvl="1" indent="-285750">
              <a:buFont typeface="+mj-lt"/>
              <a:buAutoNum type="arabicPeriod"/>
            </a:pPr>
            <a:r>
              <a:rPr lang="en-US" dirty="0"/>
              <a:t>Investigate transactions identified as anomalies to correct potential errors and improve data reliability.</a:t>
            </a:r>
          </a:p>
          <a:p>
            <a:pPr>
              <a:buFont typeface="+mj-lt"/>
              <a:buAutoNum type="arabicPeriod"/>
            </a:pPr>
            <a:r>
              <a:rPr lang="en-US" b="1" dirty="0"/>
              <a:t>Optimize Payment Methods</a:t>
            </a:r>
            <a:endParaRPr lang="en-US" dirty="0"/>
          </a:p>
          <a:p>
            <a:pPr marL="742950" lvl="1" indent="-285750">
              <a:buFont typeface="+mj-lt"/>
              <a:buAutoNum type="arabicPeriod"/>
            </a:pPr>
            <a:r>
              <a:rPr lang="en-US" dirty="0"/>
              <a:t>Offer targeted promotions for </a:t>
            </a:r>
            <a:r>
              <a:rPr lang="en-US" b="1" dirty="0"/>
              <a:t>Credit Card</a:t>
            </a:r>
            <a:r>
              <a:rPr lang="en-US" dirty="0"/>
              <a:t> users, the most popular payment method, to enhance convenience and satisfaction.</a:t>
            </a:r>
          </a:p>
          <a:p>
            <a:pPr>
              <a:buFont typeface="+mj-lt"/>
              <a:buAutoNum type="arabicPeriod"/>
            </a:pPr>
            <a:r>
              <a:rPr lang="en-US" b="1" dirty="0"/>
              <a:t>Boost Engagement During Peak Days</a:t>
            </a:r>
            <a:endParaRPr lang="en-US" dirty="0"/>
          </a:p>
          <a:p>
            <a:pPr marL="742950" lvl="1" indent="-285750">
              <a:buFont typeface="+mj-lt"/>
              <a:buAutoNum type="arabicPeriod"/>
            </a:pPr>
            <a:r>
              <a:rPr lang="en-US" dirty="0"/>
              <a:t>Introduce special discounts or events on </a:t>
            </a:r>
            <a:r>
              <a:rPr lang="en-US" b="1" dirty="0"/>
              <a:t>Saturdays</a:t>
            </a:r>
            <a:r>
              <a:rPr lang="en-US" dirty="0"/>
              <a:t> to capitalize on the highest sales day of the week.</a:t>
            </a:r>
          </a:p>
          <a:p>
            <a:pPr>
              <a:buFont typeface="+mj-lt"/>
              <a:buAutoNum type="arabicPeriod"/>
            </a:pPr>
            <a:r>
              <a:rPr lang="en-US" b="1" dirty="0"/>
              <a:t>Leverage Gender-Based Sales Insights</a:t>
            </a:r>
            <a:endParaRPr lang="en-US" dirty="0"/>
          </a:p>
          <a:p>
            <a:pPr marL="742950" lvl="1" indent="-285750">
              <a:buFont typeface="+mj-lt"/>
              <a:buAutoNum type="arabicPeriod"/>
            </a:pPr>
            <a:r>
              <a:rPr lang="en-US" dirty="0"/>
              <a:t>Develop gender-specific marketing campaigns, focusing on the preferences of male and female customers as identified in the analysis.</a:t>
            </a:r>
          </a:p>
          <a:p>
            <a:pPr>
              <a:buFont typeface="+mj-lt"/>
              <a:buAutoNum type="arabicPeriod"/>
            </a:pPr>
            <a:r>
              <a:rPr lang="en-US" b="1" dirty="0"/>
              <a:t>Foster Customer Loyalty</a:t>
            </a:r>
            <a:endParaRPr lang="en-US" dirty="0"/>
          </a:p>
          <a:p>
            <a:pPr marL="742950" lvl="1" indent="-285750">
              <a:buFont typeface="+mj-lt"/>
              <a:buAutoNum type="arabicPeriod"/>
            </a:pPr>
            <a:r>
              <a:rPr lang="en-US" dirty="0"/>
              <a:t>Design retention strategies for repeat customers, such as discounts for purchases within </a:t>
            </a:r>
            <a:r>
              <a:rPr lang="en-US" b="1" dirty="0"/>
              <a:t>30 days</a:t>
            </a:r>
            <a:r>
              <a:rPr lang="en-US" dirty="0"/>
              <a:t>, to sustain loyalty and drive recurring revenue.</a:t>
            </a:r>
          </a:p>
          <a:p>
            <a:pPr>
              <a:buFont typeface="+mj-lt"/>
              <a:buAutoNum type="arabicPeriod"/>
            </a:pPr>
            <a:r>
              <a:rPr lang="en-US" b="1" dirty="0"/>
              <a:t>Reward Top Customers</a:t>
            </a:r>
            <a:endParaRPr lang="en-US" dirty="0"/>
          </a:p>
          <a:p>
            <a:pPr marL="742950" lvl="1" indent="-285750">
              <a:buFont typeface="+mj-lt"/>
              <a:buAutoNum type="arabicPeriod"/>
            </a:pPr>
            <a:r>
              <a:rPr lang="en-US" dirty="0"/>
              <a:t>Offer personalized benefits or rewards to the </a:t>
            </a:r>
            <a:r>
              <a:rPr lang="en-US" b="1" dirty="0"/>
              <a:t>top 5 customers</a:t>
            </a:r>
            <a:r>
              <a:rPr lang="en-US" dirty="0"/>
              <a:t> to acknowledge their contribution and enhance brand loyalty.</a:t>
            </a:r>
          </a:p>
          <a:p>
            <a:pPr>
              <a:buFont typeface="+mj-lt"/>
              <a:buAutoNum type="arabicPeriod"/>
            </a:pPr>
            <a:r>
              <a:rPr lang="en-US" b="1" dirty="0"/>
              <a:t>Expand Insights into Other Areas</a:t>
            </a:r>
            <a:endParaRPr lang="en-US" dirty="0"/>
          </a:p>
          <a:p>
            <a:pPr marL="742950" lvl="1" indent="-285750">
              <a:buFont typeface="+mj-lt"/>
              <a:buAutoNum type="arabicPeriod"/>
            </a:pPr>
            <a:r>
              <a:rPr lang="en-US" dirty="0"/>
              <a:t>Continue analyzing sales trends and customer behavior to identify additional opportunities for growth and improvement.</a:t>
            </a:r>
          </a:p>
          <a:p>
            <a:endParaRPr lang="en-IN" b="1" dirty="0"/>
          </a:p>
        </p:txBody>
      </p:sp>
    </p:spTree>
    <p:extLst>
      <p:ext uri="{BB962C8B-B14F-4D97-AF65-F5344CB8AC3E}">
        <p14:creationId xmlns:p14="http://schemas.microsoft.com/office/powerpoint/2010/main" val="296734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ABE219-B15B-8369-773C-62827AEFDAFE}"/>
              </a:ext>
            </a:extLst>
          </p:cNvPr>
          <p:cNvSpPr txBox="1"/>
          <p:nvPr/>
        </p:nvSpPr>
        <p:spPr>
          <a:xfrm>
            <a:off x="206477" y="314632"/>
            <a:ext cx="4277033" cy="646331"/>
          </a:xfrm>
          <a:prstGeom prst="rect">
            <a:avLst/>
          </a:prstGeom>
          <a:noFill/>
        </p:spPr>
        <p:txBody>
          <a:bodyPr wrap="square" rtlCol="0">
            <a:spAutoFit/>
          </a:bodyPr>
          <a:lstStyle/>
          <a:p>
            <a:r>
              <a:rPr lang="en-IN" b="1" dirty="0"/>
              <a:t>Video Link –</a:t>
            </a:r>
          </a:p>
          <a:p>
            <a:endParaRPr lang="en-IN" b="1" dirty="0"/>
          </a:p>
        </p:txBody>
      </p:sp>
      <p:sp>
        <p:nvSpPr>
          <p:cNvPr id="5" name="TextBox 4">
            <a:extLst>
              <a:ext uri="{FF2B5EF4-FFF2-40B4-BE49-F238E27FC236}">
                <a16:creationId xmlns:a16="http://schemas.microsoft.com/office/drawing/2014/main" id="{B4E70015-98EB-621F-F552-F5C665A76010}"/>
              </a:ext>
            </a:extLst>
          </p:cNvPr>
          <p:cNvSpPr txBox="1"/>
          <p:nvPr/>
        </p:nvSpPr>
        <p:spPr>
          <a:xfrm>
            <a:off x="206477" y="825910"/>
            <a:ext cx="10196052" cy="369332"/>
          </a:xfrm>
          <a:prstGeom prst="rect">
            <a:avLst/>
          </a:prstGeom>
          <a:noFill/>
        </p:spPr>
        <p:txBody>
          <a:bodyPr wrap="square" rtlCol="0">
            <a:spAutoFit/>
          </a:bodyPr>
          <a:lstStyle/>
          <a:p>
            <a:r>
              <a:rPr lang="en-IN" dirty="0">
                <a:hlinkClick r:id="rId2"/>
              </a:rPr>
              <a:t>Project video</a:t>
            </a:r>
            <a:endParaRPr lang="en-IN" dirty="0"/>
          </a:p>
        </p:txBody>
      </p:sp>
    </p:spTree>
    <p:extLst>
      <p:ext uri="{BB962C8B-B14F-4D97-AF65-F5344CB8AC3E}">
        <p14:creationId xmlns:p14="http://schemas.microsoft.com/office/powerpoint/2010/main" val="190674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44D6B-C745-1B8F-7937-DBF9BB66E45A}"/>
              </a:ext>
            </a:extLst>
          </p:cNvPr>
          <p:cNvSpPr>
            <a:spLocks noGrp="1"/>
          </p:cNvSpPr>
          <p:nvPr>
            <p:ph idx="1"/>
          </p:nvPr>
        </p:nvSpPr>
        <p:spPr>
          <a:xfrm>
            <a:off x="354397" y="911941"/>
            <a:ext cx="11483206" cy="5034117"/>
          </a:xfrm>
        </p:spPr>
        <p:txBody>
          <a:bodyPr>
            <a:normAutofit/>
          </a:bodyPr>
          <a:lstStyle/>
          <a:p>
            <a:r>
              <a:rPr lang="en-US" b="1" dirty="0"/>
              <a:t>Introduction</a:t>
            </a:r>
            <a:r>
              <a:rPr lang="en-US" dirty="0"/>
              <a:t>: Walmart, a major retail chain, operates across several cities, offering a wide range of products. The dataset provided contains detailed transaction data, including customer demographics, product lines, sales figures, and payment methods. This project will use advanced SQL techniques to uncover actionable insights into sales performance, customer behavior, and operational efficiencies.</a:t>
            </a:r>
          </a:p>
          <a:p>
            <a:r>
              <a:rPr lang="en-US" b="1" dirty="0"/>
              <a:t>Business Problem</a:t>
            </a:r>
            <a:r>
              <a:rPr lang="en-US" dirty="0"/>
              <a:t>: Walmart wants to optimize its sales strategies by analyzing historical transaction data across branches, customer types, payment methods, and product lines. To achieve this, advanced MySQL queries will be employed to answer challenging business questions related to sales performance, customer segmentation, and product trends. </a:t>
            </a:r>
            <a:endParaRPr lang="en-IN" dirty="0"/>
          </a:p>
        </p:txBody>
      </p:sp>
    </p:spTree>
    <p:extLst>
      <p:ext uri="{BB962C8B-B14F-4D97-AF65-F5344CB8AC3E}">
        <p14:creationId xmlns:p14="http://schemas.microsoft.com/office/powerpoint/2010/main" val="206945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A6A0D30-8567-BFE2-BCDE-BB54E13F96F1}"/>
              </a:ext>
            </a:extLst>
          </p:cNvPr>
          <p:cNvSpPr>
            <a:spLocks noGrp="1" noChangeArrowheads="1"/>
          </p:cNvSpPr>
          <p:nvPr>
            <p:ph idx="1"/>
          </p:nvPr>
        </p:nvSpPr>
        <p:spPr bwMode="auto">
          <a:xfrm>
            <a:off x="941384" y="735955"/>
            <a:ext cx="10309232"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t>Dataset Overview</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t>Dataset Source</a:t>
            </a:r>
            <a:r>
              <a:rPr lang="en-US" altLang="en-US" dirty="0"/>
              <a:t>: Walmart sales data, provided for analytical purposes.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t>Dataset Size</a:t>
            </a:r>
            <a:r>
              <a:rPr lang="en-US" altLang="en-US" dirty="0"/>
              <a:t>: Contains 1,000 records and 13 columns.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t>Time Frame</a:t>
            </a:r>
            <a:r>
              <a:rPr lang="en-US" altLang="en-US" dirty="0"/>
              <a:t>: Covers transactions from January 2019 to March 2019.</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t>Key Columns</a:t>
            </a:r>
            <a:r>
              <a:rPr lang="en-US" altLang="en-US" dirty="0"/>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t>Branch</a:t>
            </a:r>
            <a:r>
              <a:rPr lang="en-US" altLang="en-US" dirty="0"/>
              <a:t>: Identifies the Walmart branch (A, B, C).</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t>City</a:t>
            </a:r>
            <a:r>
              <a:rPr lang="en-US" altLang="en-US" dirty="0"/>
              <a:t>: Location of the branch.</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t>Date</a:t>
            </a:r>
            <a:r>
              <a:rPr lang="en-US" altLang="en-US" dirty="0"/>
              <a:t>: Transaction date in DD-MM-YYYY format.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t>Customer Type</a:t>
            </a:r>
            <a:r>
              <a:rPr lang="en-US" altLang="en-US" dirty="0"/>
              <a:t>: Member or Normal customer classification.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t>Gender</a:t>
            </a:r>
            <a:r>
              <a:rPr lang="en-US" altLang="en-US" dirty="0"/>
              <a:t>: Male or Female customers.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t>Product Line</a:t>
            </a:r>
            <a:r>
              <a:rPr lang="en-US" altLang="en-US" dirty="0"/>
              <a:t>: Categories of products sold (e.g., Fashion Accessories, Food &amp; Beverages).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t>Unit Price</a:t>
            </a:r>
            <a:r>
              <a:rPr lang="en-US" altLang="en-US" dirty="0"/>
              <a:t>: Price per unit of products.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t>Quantity</a:t>
            </a:r>
            <a:r>
              <a:rPr lang="en-US" altLang="en-US" dirty="0"/>
              <a:t>: Number of units purchased in a transaction.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t>Total</a:t>
            </a:r>
            <a:r>
              <a:rPr lang="en-US" altLang="en-US" dirty="0"/>
              <a:t>: Total transaction value (calculated as Unit Price × Quantity).</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t>COGS</a:t>
            </a:r>
            <a:r>
              <a:rPr lang="en-US" altLang="en-US" dirty="0"/>
              <a:t> (Cost of Goods Sold): Cost incurred by Walmart for the goods sold.</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t>Gross Income</a:t>
            </a:r>
            <a:r>
              <a:rPr lang="en-US" altLang="en-US" dirty="0"/>
              <a:t>: Profit margin for each transaction.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t>Payment Method</a:t>
            </a:r>
            <a:r>
              <a:rPr lang="en-US" altLang="en-US" dirty="0"/>
              <a:t>: Payment mode used (e.g., Cash, Credit Card, E-wallet).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124450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1448B4-E64B-F6FB-DD13-8AFE4D129D24}"/>
              </a:ext>
            </a:extLst>
          </p:cNvPr>
          <p:cNvPicPr>
            <a:picLocks noChangeAspect="1"/>
          </p:cNvPicPr>
          <p:nvPr/>
        </p:nvPicPr>
        <p:blipFill>
          <a:blip r:embed="rId2"/>
          <a:stretch>
            <a:fillRect/>
          </a:stretch>
        </p:blipFill>
        <p:spPr>
          <a:xfrm>
            <a:off x="72646" y="400110"/>
            <a:ext cx="8379304" cy="4631820"/>
          </a:xfrm>
          <a:prstGeom prst="rect">
            <a:avLst/>
          </a:prstGeom>
        </p:spPr>
      </p:pic>
      <p:sp>
        <p:nvSpPr>
          <p:cNvPr id="6" name="TextBox 5">
            <a:extLst>
              <a:ext uri="{FF2B5EF4-FFF2-40B4-BE49-F238E27FC236}">
                <a16:creationId xmlns:a16="http://schemas.microsoft.com/office/drawing/2014/main" id="{6C33DF81-160C-A306-E11F-DE57EBE6AA49}"/>
              </a:ext>
            </a:extLst>
          </p:cNvPr>
          <p:cNvSpPr txBox="1"/>
          <p:nvPr/>
        </p:nvSpPr>
        <p:spPr>
          <a:xfrm>
            <a:off x="0" y="0"/>
            <a:ext cx="9556955" cy="707886"/>
          </a:xfrm>
          <a:prstGeom prst="rect">
            <a:avLst/>
          </a:prstGeom>
          <a:noFill/>
        </p:spPr>
        <p:txBody>
          <a:bodyPr wrap="square" rtlCol="0">
            <a:spAutoFit/>
          </a:bodyPr>
          <a:lstStyle/>
          <a:p>
            <a:r>
              <a:rPr lang="en-IN" sz="2000" b="1" dirty="0"/>
              <a:t>Task 1- </a:t>
            </a:r>
            <a:r>
              <a:rPr lang="en-US" sz="2000" dirty="0"/>
              <a:t>Identifying the Top Branch by Sales Growth Rate</a:t>
            </a:r>
            <a:endParaRPr lang="en-IN" sz="2000" dirty="0"/>
          </a:p>
          <a:p>
            <a:endParaRPr lang="en-IN" sz="2000" b="1" dirty="0"/>
          </a:p>
        </p:txBody>
      </p:sp>
      <p:pic>
        <p:nvPicPr>
          <p:cNvPr id="7" name="Picture 6">
            <a:extLst>
              <a:ext uri="{FF2B5EF4-FFF2-40B4-BE49-F238E27FC236}">
                <a16:creationId xmlns:a16="http://schemas.microsoft.com/office/drawing/2014/main" id="{26168252-6380-5768-76A7-9951434928DB}"/>
              </a:ext>
            </a:extLst>
          </p:cNvPr>
          <p:cNvPicPr>
            <a:picLocks noChangeAspect="1"/>
          </p:cNvPicPr>
          <p:nvPr/>
        </p:nvPicPr>
        <p:blipFill>
          <a:blip r:embed="rId3"/>
          <a:stretch>
            <a:fillRect/>
          </a:stretch>
        </p:blipFill>
        <p:spPr>
          <a:xfrm>
            <a:off x="1106669" y="5549049"/>
            <a:ext cx="3358840" cy="1181132"/>
          </a:xfrm>
          <a:prstGeom prst="rect">
            <a:avLst/>
          </a:prstGeom>
        </p:spPr>
      </p:pic>
      <p:sp>
        <p:nvSpPr>
          <p:cNvPr id="8" name="TextBox 7">
            <a:extLst>
              <a:ext uri="{FF2B5EF4-FFF2-40B4-BE49-F238E27FC236}">
                <a16:creationId xmlns:a16="http://schemas.microsoft.com/office/drawing/2014/main" id="{FD27BC5C-9EDB-B7B8-C8CA-86C15DF45CA0}"/>
              </a:ext>
            </a:extLst>
          </p:cNvPr>
          <p:cNvSpPr txBox="1"/>
          <p:nvPr/>
        </p:nvSpPr>
        <p:spPr>
          <a:xfrm>
            <a:off x="-78658" y="5470316"/>
            <a:ext cx="2644877" cy="369332"/>
          </a:xfrm>
          <a:prstGeom prst="rect">
            <a:avLst/>
          </a:prstGeom>
          <a:noFill/>
        </p:spPr>
        <p:txBody>
          <a:bodyPr wrap="square" rtlCol="0">
            <a:spAutoFit/>
          </a:bodyPr>
          <a:lstStyle/>
          <a:p>
            <a:r>
              <a:rPr lang="en-IN" b="1" dirty="0"/>
              <a:t>OUTPUT -</a:t>
            </a:r>
          </a:p>
        </p:txBody>
      </p:sp>
      <p:graphicFrame>
        <p:nvGraphicFramePr>
          <p:cNvPr id="4" name="Chart 3">
            <a:extLst>
              <a:ext uri="{FF2B5EF4-FFF2-40B4-BE49-F238E27FC236}">
                <a16:creationId xmlns:a16="http://schemas.microsoft.com/office/drawing/2014/main" id="{5E9A6B5B-2C75-56F2-66DB-52C76F662D26}"/>
              </a:ext>
            </a:extLst>
          </p:cNvPr>
          <p:cNvGraphicFramePr/>
          <p:nvPr>
            <p:extLst>
              <p:ext uri="{D42A27DB-BD31-4B8C-83A1-F6EECF244321}">
                <p14:modId xmlns:p14="http://schemas.microsoft.com/office/powerpoint/2010/main" val="3014034923"/>
              </p:ext>
            </p:extLst>
          </p:nvPr>
        </p:nvGraphicFramePr>
        <p:xfrm>
          <a:off x="4758812" y="5184899"/>
          <a:ext cx="5466736" cy="152919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3947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4165C-6190-F0AD-4D5D-C6C0B91EECF2}"/>
              </a:ext>
            </a:extLst>
          </p:cNvPr>
          <p:cNvSpPr txBox="1"/>
          <p:nvPr/>
        </p:nvSpPr>
        <p:spPr>
          <a:xfrm>
            <a:off x="0" y="0"/>
            <a:ext cx="8160774" cy="400110"/>
          </a:xfrm>
          <a:prstGeom prst="rect">
            <a:avLst/>
          </a:prstGeom>
          <a:noFill/>
        </p:spPr>
        <p:txBody>
          <a:bodyPr wrap="square" rtlCol="0">
            <a:spAutoFit/>
          </a:bodyPr>
          <a:lstStyle/>
          <a:p>
            <a:r>
              <a:rPr lang="en-IN" sz="2000" b="1" dirty="0"/>
              <a:t>Task 2- </a:t>
            </a:r>
            <a:r>
              <a:rPr lang="en-US" sz="2000" dirty="0"/>
              <a:t>Finding the Most Profitable Product Line for Each Branch</a:t>
            </a:r>
            <a:r>
              <a:rPr lang="en-IN" sz="2000" b="1" dirty="0"/>
              <a:t> </a:t>
            </a:r>
          </a:p>
        </p:txBody>
      </p:sp>
      <p:pic>
        <p:nvPicPr>
          <p:cNvPr id="4" name="Picture 3">
            <a:extLst>
              <a:ext uri="{FF2B5EF4-FFF2-40B4-BE49-F238E27FC236}">
                <a16:creationId xmlns:a16="http://schemas.microsoft.com/office/drawing/2014/main" id="{1CA7B756-7A58-CA27-BE1B-339603558AE4}"/>
              </a:ext>
            </a:extLst>
          </p:cNvPr>
          <p:cNvPicPr>
            <a:picLocks noChangeAspect="1"/>
          </p:cNvPicPr>
          <p:nvPr/>
        </p:nvPicPr>
        <p:blipFill>
          <a:blip r:embed="rId2"/>
          <a:stretch>
            <a:fillRect/>
          </a:stretch>
        </p:blipFill>
        <p:spPr>
          <a:xfrm>
            <a:off x="1157635" y="5649390"/>
            <a:ext cx="4860836" cy="1115204"/>
          </a:xfrm>
          <a:prstGeom prst="rect">
            <a:avLst/>
          </a:prstGeom>
        </p:spPr>
      </p:pic>
      <p:sp>
        <p:nvSpPr>
          <p:cNvPr id="9" name="TextBox 8">
            <a:extLst>
              <a:ext uri="{FF2B5EF4-FFF2-40B4-BE49-F238E27FC236}">
                <a16:creationId xmlns:a16="http://schemas.microsoft.com/office/drawing/2014/main" id="{CFF73720-3EF3-B67A-2A6A-DCAAD5CF86F5}"/>
              </a:ext>
            </a:extLst>
          </p:cNvPr>
          <p:cNvSpPr txBox="1"/>
          <p:nvPr/>
        </p:nvSpPr>
        <p:spPr>
          <a:xfrm>
            <a:off x="0" y="5902935"/>
            <a:ext cx="2644877" cy="369332"/>
          </a:xfrm>
          <a:prstGeom prst="rect">
            <a:avLst/>
          </a:prstGeom>
          <a:noFill/>
        </p:spPr>
        <p:txBody>
          <a:bodyPr wrap="square" rtlCol="0">
            <a:spAutoFit/>
          </a:bodyPr>
          <a:lstStyle/>
          <a:p>
            <a:r>
              <a:rPr lang="en-IN" b="1" dirty="0"/>
              <a:t>OUTPUT -</a:t>
            </a:r>
          </a:p>
        </p:txBody>
      </p:sp>
      <p:pic>
        <p:nvPicPr>
          <p:cNvPr id="11" name="Picture 10">
            <a:extLst>
              <a:ext uri="{FF2B5EF4-FFF2-40B4-BE49-F238E27FC236}">
                <a16:creationId xmlns:a16="http://schemas.microsoft.com/office/drawing/2014/main" id="{036158AB-E45A-3A29-3C0C-61645F1A259A}"/>
              </a:ext>
            </a:extLst>
          </p:cNvPr>
          <p:cNvPicPr>
            <a:picLocks noChangeAspect="1"/>
          </p:cNvPicPr>
          <p:nvPr/>
        </p:nvPicPr>
        <p:blipFill>
          <a:blip r:embed="rId3"/>
          <a:stretch>
            <a:fillRect/>
          </a:stretch>
        </p:blipFill>
        <p:spPr>
          <a:xfrm>
            <a:off x="133733" y="400110"/>
            <a:ext cx="7716327" cy="5068007"/>
          </a:xfrm>
          <a:prstGeom prst="rect">
            <a:avLst/>
          </a:prstGeom>
        </p:spPr>
      </p:pic>
      <p:graphicFrame>
        <p:nvGraphicFramePr>
          <p:cNvPr id="10" name="Chart 9">
            <a:extLst>
              <a:ext uri="{FF2B5EF4-FFF2-40B4-BE49-F238E27FC236}">
                <a16:creationId xmlns:a16="http://schemas.microsoft.com/office/drawing/2014/main" id="{1690FD5F-C5C9-365A-068D-317CD91CA875}"/>
              </a:ext>
            </a:extLst>
          </p:cNvPr>
          <p:cNvGraphicFramePr/>
          <p:nvPr>
            <p:extLst>
              <p:ext uri="{D42A27DB-BD31-4B8C-83A1-F6EECF244321}">
                <p14:modId xmlns:p14="http://schemas.microsoft.com/office/powerpoint/2010/main" val="2925327269"/>
              </p:ext>
            </p:extLst>
          </p:nvPr>
        </p:nvGraphicFramePr>
        <p:xfrm>
          <a:off x="8062451" y="1751098"/>
          <a:ext cx="3719871" cy="33558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5915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8EEBC6-1F87-A044-5659-8213B469406C}"/>
              </a:ext>
            </a:extLst>
          </p:cNvPr>
          <p:cNvSpPr txBox="1"/>
          <p:nvPr/>
        </p:nvSpPr>
        <p:spPr>
          <a:xfrm>
            <a:off x="0" y="0"/>
            <a:ext cx="8160774" cy="400110"/>
          </a:xfrm>
          <a:prstGeom prst="rect">
            <a:avLst/>
          </a:prstGeom>
          <a:noFill/>
        </p:spPr>
        <p:txBody>
          <a:bodyPr wrap="square" rtlCol="0">
            <a:spAutoFit/>
          </a:bodyPr>
          <a:lstStyle/>
          <a:p>
            <a:r>
              <a:rPr lang="en-IN" sz="2000" b="1" dirty="0"/>
              <a:t>Task 3- </a:t>
            </a:r>
            <a:r>
              <a:rPr lang="en-US" sz="2000" dirty="0"/>
              <a:t>Analyzing Customer Segmentation Based on Spending </a:t>
            </a:r>
            <a:r>
              <a:rPr lang="en-IN" sz="2000" b="1" dirty="0"/>
              <a:t> </a:t>
            </a:r>
          </a:p>
        </p:txBody>
      </p:sp>
      <p:pic>
        <p:nvPicPr>
          <p:cNvPr id="4" name="Picture 3">
            <a:extLst>
              <a:ext uri="{FF2B5EF4-FFF2-40B4-BE49-F238E27FC236}">
                <a16:creationId xmlns:a16="http://schemas.microsoft.com/office/drawing/2014/main" id="{E5489591-1733-AEE2-6D27-6668C86D1C51}"/>
              </a:ext>
            </a:extLst>
          </p:cNvPr>
          <p:cNvPicPr>
            <a:picLocks noChangeAspect="1"/>
          </p:cNvPicPr>
          <p:nvPr/>
        </p:nvPicPr>
        <p:blipFill>
          <a:blip r:embed="rId2"/>
          <a:stretch>
            <a:fillRect/>
          </a:stretch>
        </p:blipFill>
        <p:spPr>
          <a:xfrm>
            <a:off x="0" y="400110"/>
            <a:ext cx="8401709" cy="4152225"/>
          </a:xfrm>
          <a:prstGeom prst="rect">
            <a:avLst/>
          </a:prstGeom>
        </p:spPr>
      </p:pic>
      <p:sp>
        <p:nvSpPr>
          <p:cNvPr id="5" name="TextBox 4">
            <a:extLst>
              <a:ext uri="{FF2B5EF4-FFF2-40B4-BE49-F238E27FC236}">
                <a16:creationId xmlns:a16="http://schemas.microsoft.com/office/drawing/2014/main" id="{59EF1B78-C485-F93C-5447-EFB084C61A2E}"/>
              </a:ext>
            </a:extLst>
          </p:cNvPr>
          <p:cNvSpPr txBox="1"/>
          <p:nvPr/>
        </p:nvSpPr>
        <p:spPr>
          <a:xfrm>
            <a:off x="-127819" y="4599456"/>
            <a:ext cx="2644877" cy="369332"/>
          </a:xfrm>
          <a:prstGeom prst="rect">
            <a:avLst/>
          </a:prstGeom>
          <a:noFill/>
        </p:spPr>
        <p:txBody>
          <a:bodyPr wrap="square" rtlCol="0">
            <a:spAutoFit/>
          </a:bodyPr>
          <a:lstStyle/>
          <a:p>
            <a:r>
              <a:rPr lang="en-IN" b="1" dirty="0"/>
              <a:t>OUTPUT -</a:t>
            </a:r>
          </a:p>
        </p:txBody>
      </p:sp>
      <p:pic>
        <p:nvPicPr>
          <p:cNvPr id="9" name="Picture 8">
            <a:extLst>
              <a:ext uri="{FF2B5EF4-FFF2-40B4-BE49-F238E27FC236}">
                <a16:creationId xmlns:a16="http://schemas.microsoft.com/office/drawing/2014/main" id="{F5BB195D-E1CD-0018-EF06-0157F6D37486}"/>
              </a:ext>
            </a:extLst>
          </p:cNvPr>
          <p:cNvPicPr>
            <a:picLocks noChangeAspect="1"/>
          </p:cNvPicPr>
          <p:nvPr/>
        </p:nvPicPr>
        <p:blipFill>
          <a:blip r:embed="rId3"/>
          <a:stretch>
            <a:fillRect/>
          </a:stretch>
        </p:blipFill>
        <p:spPr>
          <a:xfrm>
            <a:off x="1022609" y="4613465"/>
            <a:ext cx="5944465" cy="1128573"/>
          </a:xfrm>
          <a:prstGeom prst="rect">
            <a:avLst/>
          </a:prstGeom>
        </p:spPr>
      </p:pic>
      <p:graphicFrame>
        <p:nvGraphicFramePr>
          <p:cNvPr id="7" name="Chart 6">
            <a:extLst>
              <a:ext uri="{FF2B5EF4-FFF2-40B4-BE49-F238E27FC236}">
                <a16:creationId xmlns:a16="http://schemas.microsoft.com/office/drawing/2014/main" id="{9997D4E9-563B-32CE-1593-44124E80AC76}"/>
              </a:ext>
            </a:extLst>
          </p:cNvPr>
          <p:cNvGraphicFramePr/>
          <p:nvPr>
            <p:extLst>
              <p:ext uri="{D42A27DB-BD31-4B8C-83A1-F6EECF244321}">
                <p14:modId xmlns:p14="http://schemas.microsoft.com/office/powerpoint/2010/main" val="4286785228"/>
              </p:ext>
            </p:extLst>
          </p:nvPr>
        </p:nvGraphicFramePr>
        <p:xfrm>
          <a:off x="7462684" y="4613465"/>
          <a:ext cx="4349135" cy="176084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9833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55FB50-CE43-61D9-F545-F6E320E1ABB0}"/>
              </a:ext>
            </a:extLst>
          </p:cNvPr>
          <p:cNvSpPr txBox="1"/>
          <p:nvPr/>
        </p:nvSpPr>
        <p:spPr>
          <a:xfrm>
            <a:off x="0" y="0"/>
            <a:ext cx="8160774" cy="400110"/>
          </a:xfrm>
          <a:prstGeom prst="rect">
            <a:avLst/>
          </a:prstGeom>
          <a:noFill/>
        </p:spPr>
        <p:txBody>
          <a:bodyPr wrap="square" rtlCol="0">
            <a:spAutoFit/>
          </a:bodyPr>
          <a:lstStyle/>
          <a:p>
            <a:r>
              <a:rPr lang="en-US" sz="2000" dirty="0"/>
              <a:t>Task 4: Detecting Anomalies in Sales Transactions</a:t>
            </a:r>
            <a:endParaRPr lang="en-IN" sz="2000" b="1" dirty="0"/>
          </a:p>
        </p:txBody>
      </p:sp>
      <p:sp>
        <p:nvSpPr>
          <p:cNvPr id="7" name="TextBox 6">
            <a:extLst>
              <a:ext uri="{FF2B5EF4-FFF2-40B4-BE49-F238E27FC236}">
                <a16:creationId xmlns:a16="http://schemas.microsoft.com/office/drawing/2014/main" id="{CCD56773-3716-9CE9-D7C3-6EC91B1CCBF6}"/>
              </a:ext>
            </a:extLst>
          </p:cNvPr>
          <p:cNvSpPr txBox="1"/>
          <p:nvPr/>
        </p:nvSpPr>
        <p:spPr>
          <a:xfrm>
            <a:off x="0" y="3630538"/>
            <a:ext cx="2644877" cy="369332"/>
          </a:xfrm>
          <a:prstGeom prst="rect">
            <a:avLst/>
          </a:prstGeom>
          <a:noFill/>
        </p:spPr>
        <p:txBody>
          <a:bodyPr wrap="square" rtlCol="0">
            <a:spAutoFit/>
          </a:bodyPr>
          <a:lstStyle/>
          <a:p>
            <a:r>
              <a:rPr lang="en-IN" b="1" dirty="0"/>
              <a:t>OUTPUT -</a:t>
            </a:r>
          </a:p>
        </p:txBody>
      </p:sp>
      <p:pic>
        <p:nvPicPr>
          <p:cNvPr id="9" name="Picture 8">
            <a:extLst>
              <a:ext uri="{FF2B5EF4-FFF2-40B4-BE49-F238E27FC236}">
                <a16:creationId xmlns:a16="http://schemas.microsoft.com/office/drawing/2014/main" id="{19EFAFBC-8A17-500F-3812-536BAE57F5A1}"/>
              </a:ext>
            </a:extLst>
          </p:cNvPr>
          <p:cNvPicPr>
            <a:picLocks noChangeAspect="1"/>
          </p:cNvPicPr>
          <p:nvPr/>
        </p:nvPicPr>
        <p:blipFill>
          <a:blip r:embed="rId2"/>
          <a:stretch>
            <a:fillRect/>
          </a:stretch>
        </p:blipFill>
        <p:spPr>
          <a:xfrm>
            <a:off x="92832" y="4012137"/>
            <a:ext cx="5324744" cy="1191851"/>
          </a:xfrm>
          <a:prstGeom prst="rect">
            <a:avLst/>
          </a:prstGeom>
        </p:spPr>
      </p:pic>
      <p:pic>
        <p:nvPicPr>
          <p:cNvPr id="11" name="Picture 10">
            <a:extLst>
              <a:ext uri="{FF2B5EF4-FFF2-40B4-BE49-F238E27FC236}">
                <a16:creationId xmlns:a16="http://schemas.microsoft.com/office/drawing/2014/main" id="{CC849F0D-52C5-A222-8982-832BB337CB77}"/>
              </a:ext>
            </a:extLst>
          </p:cNvPr>
          <p:cNvPicPr>
            <a:picLocks noChangeAspect="1"/>
          </p:cNvPicPr>
          <p:nvPr/>
        </p:nvPicPr>
        <p:blipFill>
          <a:blip r:embed="rId3"/>
          <a:stretch>
            <a:fillRect/>
          </a:stretch>
        </p:blipFill>
        <p:spPr>
          <a:xfrm>
            <a:off x="71157" y="508602"/>
            <a:ext cx="8160774" cy="2975956"/>
          </a:xfrm>
          <a:prstGeom prst="rect">
            <a:avLst/>
          </a:prstGeom>
        </p:spPr>
      </p:pic>
      <p:graphicFrame>
        <p:nvGraphicFramePr>
          <p:cNvPr id="8" name="Chart 7">
            <a:extLst>
              <a:ext uri="{FF2B5EF4-FFF2-40B4-BE49-F238E27FC236}">
                <a16:creationId xmlns:a16="http://schemas.microsoft.com/office/drawing/2014/main" id="{7442B812-832C-CBCF-6549-58A31024411C}"/>
              </a:ext>
            </a:extLst>
          </p:cNvPr>
          <p:cNvGraphicFramePr/>
          <p:nvPr>
            <p:extLst>
              <p:ext uri="{D42A27DB-BD31-4B8C-83A1-F6EECF244321}">
                <p14:modId xmlns:p14="http://schemas.microsoft.com/office/powerpoint/2010/main" val="3950648165"/>
              </p:ext>
            </p:extLst>
          </p:nvPr>
        </p:nvGraphicFramePr>
        <p:xfrm>
          <a:off x="5653549" y="3630538"/>
          <a:ext cx="6174658" cy="31045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9282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2E57E5-85E6-7907-298A-51F253633E39}"/>
              </a:ext>
            </a:extLst>
          </p:cNvPr>
          <p:cNvSpPr txBox="1"/>
          <p:nvPr/>
        </p:nvSpPr>
        <p:spPr>
          <a:xfrm>
            <a:off x="0" y="0"/>
            <a:ext cx="8160774" cy="400110"/>
          </a:xfrm>
          <a:prstGeom prst="rect">
            <a:avLst/>
          </a:prstGeom>
          <a:noFill/>
        </p:spPr>
        <p:txBody>
          <a:bodyPr wrap="square" rtlCol="0">
            <a:spAutoFit/>
          </a:bodyPr>
          <a:lstStyle/>
          <a:p>
            <a:r>
              <a:rPr lang="en-US" sz="2000" dirty="0"/>
              <a:t>Task 5: Most Popular Payment Method by City</a:t>
            </a:r>
            <a:endParaRPr lang="en-IN" sz="2000" b="1" dirty="0"/>
          </a:p>
        </p:txBody>
      </p:sp>
      <p:sp>
        <p:nvSpPr>
          <p:cNvPr id="5" name="TextBox 4">
            <a:extLst>
              <a:ext uri="{FF2B5EF4-FFF2-40B4-BE49-F238E27FC236}">
                <a16:creationId xmlns:a16="http://schemas.microsoft.com/office/drawing/2014/main" id="{0D99BD06-AB2B-6504-0C92-201EBF980C5D}"/>
              </a:ext>
            </a:extLst>
          </p:cNvPr>
          <p:cNvSpPr txBox="1"/>
          <p:nvPr/>
        </p:nvSpPr>
        <p:spPr>
          <a:xfrm>
            <a:off x="255639" y="4842403"/>
            <a:ext cx="2644877" cy="369332"/>
          </a:xfrm>
          <a:prstGeom prst="rect">
            <a:avLst/>
          </a:prstGeom>
          <a:noFill/>
        </p:spPr>
        <p:txBody>
          <a:bodyPr wrap="square" rtlCol="0">
            <a:spAutoFit/>
          </a:bodyPr>
          <a:lstStyle/>
          <a:p>
            <a:r>
              <a:rPr lang="en-IN" b="1" dirty="0"/>
              <a:t>OUTPUT -</a:t>
            </a:r>
          </a:p>
        </p:txBody>
      </p:sp>
      <p:pic>
        <p:nvPicPr>
          <p:cNvPr id="7" name="Picture 6">
            <a:extLst>
              <a:ext uri="{FF2B5EF4-FFF2-40B4-BE49-F238E27FC236}">
                <a16:creationId xmlns:a16="http://schemas.microsoft.com/office/drawing/2014/main" id="{4FFB2312-71AA-CF35-CBCE-C02FAA6BCC82}"/>
              </a:ext>
            </a:extLst>
          </p:cNvPr>
          <p:cNvPicPr>
            <a:picLocks noChangeAspect="1"/>
          </p:cNvPicPr>
          <p:nvPr/>
        </p:nvPicPr>
        <p:blipFill>
          <a:blip r:embed="rId2"/>
          <a:stretch>
            <a:fillRect/>
          </a:stretch>
        </p:blipFill>
        <p:spPr>
          <a:xfrm>
            <a:off x="1463611" y="4938578"/>
            <a:ext cx="3416791" cy="1295074"/>
          </a:xfrm>
          <a:prstGeom prst="rect">
            <a:avLst/>
          </a:prstGeom>
        </p:spPr>
      </p:pic>
      <p:pic>
        <p:nvPicPr>
          <p:cNvPr id="9" name="Picture 8">
            <a:extLst>
              <a:ext uri="{FF2B5EF4-FFF2-40B4-BE49-F238E27FC236}">
                <a16:creationId xmlns:a16="http://schemas.microsoft.com/office/drawing/2014/main" id="{200ABA87-E0F0-EABF-7007-075CC0AB21D9}"/>
              </a:ext>
            </a:extLst>
          </p:cNvPr>
          <p:cNvPicPr>
            <a:picLocks noChangeAspect="1"/>
          </p:cNvPicPr>
          <p:nvPr/>
        </p:nvPicPr>
        <p:blipFill>
          <a:blip r:embed="rId3"/>
          <a:stretch>
            <a:fillRect/>
          </a:stretch>
        </p:blipFill>
        <p:spPr>
          <a:xfrm>
            <a:off x="-1" y="496285"/>
            <a:ext cx="11714293" cy="3220309"/>
          </a:xfrm>
          <a:prstGeom prst="rect">
            <a:avLst/>
          </a:prstGeom>
        </p:spPr>
      </p:pic>
      <p:graphicFrame>
        <p:nvGraphicFramePr>
          <p:cNvPr id="6" name="Chart 5">
            <a:extLst>
              <a:ext uri="{FF2B5EF4-FFF2-40B4-BE49-F238E27FC236}">
                <a16:creationId xmlns:a16="http://schemas.microsoft.com/office/drawing/2014/main" id="{FBDD2AC1-6F42-72CE-B07A-F7A003075E49}"/>
              </a:ext>
            </a:extLst>
          </p:cNvPr>
          <p:cNvGraphicFramePr/>
          <p:nvPr>
            <p:extLst>
              <p:ext uri="{D42A27DB-BD31-4B8C-83A1-F6EECF244321}">
                <p14:modId xmlns:p14="http://schemas.microsoft.com/office/powerpoint/2010/main" val="253971417"/>
              </p:ext>
            </p:extLst>
          </p:nvPr>
        </p:nvGraphicFramePr>
        <p:xfrm>
          <a:off x="5319252" y="3883742"/>
          <a:ext cx="6272980" cy="270387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7360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F572A4-6347-22FA-86B9-DC2BC9F5D3F0}"/>
              </a:ext>
            </a:extLst>
          </p:cNvPr>
          <p:cNvSpPr txBox="1"/>
          <p:nvPr/>
        </p:nvSpPr>
        <p:spPr>
          <a:xfrm>
            <a:off x="0" y="0"/>
            <a:ext cx="8160774" cy="400110"/>
          </a:xfrm>
          <a:prstGeom prst="rect">
            <a:avLst/>
          </a:prstGeom>
          <a:noFill/>
        </p:spPr>
        <p:txBody>
          <a:bodyPr wrap="square" rtlCol="0">
            <a:spAutoFit/>
          </a:bodyPr>
          <a:lstStyle/>
          <a:p>
            <a:r>
              <a:rPr lang="en-US" sz="2000" dirty="0"/>
              <a:t>Task 6: Monthly Sales Distribution by Gender </a:t>
            </a:r>
            <a:endParaRPr lang="en-IN" sz="2000" b="1" dirty="0"/>
          </a:p>
        </p:txBody>
      </p:sp>
      <p:sp>
        <p:nvSpPr>
          <p:cNvPr id="5" name="TextBox 4">
            <a:extLst>
              <a:ext uri="{FF2B5EF4-FFF2-40B4-BE49-F238E27FC236}">
                <a16:creationId xmlns:a16="http://schemas.microsoft.com/office/drawing/2014/main" id="{A0285678-024F-2766-49F0-C0533556D38C}"/>
              </a:ext>
            </a:extLst>
          </p:cNvPr>
          <p:cNvSpPr txBox="1"/>
          <p:nvPr/>
        </p:nvSpPr>
        <p:spPr>
          <a:xfrm>
            <a:off x="255639" y="4842403"/>
            <a:ext cx="2644877" cy="369332"/>
          </a:xfrm>
          <a:prstGeom prst="rect">
            <a:avLst/>
          </a:prstGeom>
          <a:noFill/>
        </p:spPr>
        <p:txBody>
          <a:bodyPr wrap="square" rtlCol="0">
            <a:spAutoFit/>
          </a:bodyPr>
          <a:lstStyle/>
          <a:p>
            <a:r>
              <a:rPr lang="en-IN" b="1" dirty="0"/>
              <a:t>OUTPUT -</a:t>
            </a:r>
          </a:p>
        </p:txBody>
      </p:sp>
      <p:pic>
        <p:nvPicPr>
          <p:cNvPr id="9" name="Picture 8">
            <a:extLst>
              <a:ext uri="{FF2B5EF4-FFF2-40B4-BE49-F238E27FC236}">
                <a16:creationId xmlns:a16="http://schemas.microsoft.com/office/drawing/2014/main" id="{DF96798A-8140-1894-CB5B-2028618D2AEC}"/>
              </a:ext>
            </a:extLst>
          </p:cNvPr>
          <p:cNvPicPr>
            <a:picLocks noChangeAspect="1"/>
          </p:cNvPicPr>
          <p:nvPr/>
        </p:nvPicPr>
        <p:blipFill>
          <a:blip r:embed="rId2"/>
          <a:stretch>
            <a:fillRect/>
          </a:stretch>
        </p:blipFill>
        <p:spPr>
          <a:xfrm>
            <a:off x="73295" y="518098"/>
            <a:ext cx="8160774" cy="2574530"/>
          </a:xfrm>
          <a:prstGeom prst="rect">
            <a:avLst/>
          </a:prstGeom>
        </p:spPr>
      </p:pic>
      <p:pic>
        <p:nvPicPr>
          <p:cNvPr id="11" name="Picture 10">
            <a:extLst>
              <a:ext uri="{FF2B5EF4-FFF2-40B4-BE49-F238E27FC236}">
                <a16:creationId xmlns:a16="http://schemas.microsoft.com/office/drawing/2014/main" id="{8D268CA6-EBC8-D8F1-2DE7-61617D76D632}"/>
              </a:ext>
            </a:extLst>
          </p:cNvPr>
          <p:cNvPicPr>
            <a:picLocks noChangeAspect="1"/>
          </p:cNvPicPr>
          <p:nvPr/>
        </p:nvPicPr>
        <p:blipFill>
          <a:blip r:embed="rId3"/>
          <a:stretch>
            <a:fillRect/>
          </a:stretch>
        </p:blipFill>
        <p:spPr>
          <a:xfrm>
            <a:off x="1366776" y="4825217"/>
            <a:ext cx="3708513" cy="1831222"/>
          </a:xfrm>
          <a:prstGeom prst="rect">
            <a:avLst/>
          </a:prstGeom>
        </p:spPr>
      </p:pic>
      <p:graphicFrame>
        <p:nvGraphicFramePr>
          <p:cNvPr id="16" name="Chart 15">
            <a:extLst>
              <a:ext uri="{FF2B5EF4-FFF2-40B4-BE49-F238E27FC236}">
                <a16:creationId xmlns:a16="http://schemas.microsoft.com/office/drawing/2014/main" id="{BDDE41D5-56EE-2DEF-BA73-7D1706A46A9A}"/>
              </a:ext>
            </a:extLst>
          </p:cNvPr>
          <p:cNvGraphicFramePr/>
          <p:nvPr>
            <p:extLst>
              <p:ext uri="{D42A27DB-BD31-4B8C-83A1-F6EECF244321}">
                <p14:modId xmlns:p14="http://schemas.microsoft.com/office/powerpoint/2010/main" val="3400054416"/>
              </p:ext>
            </p:extLst>
          </p:nvPr>
        </p:nvGraphicFramePr>
        <p:xfrm>
          <a:off x="5615744" y="3422909"/>
          <a:ext cx="5819172" cy="32335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15698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TM03457485[[fn=Mesh]]</Template>
  <TotalTime>9091</TotalTime>
  <Words>952</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Century Gothic</vt:lpstr>
      <vt:lpstr>Mesh</vt:lpstr>
      <vt:lpstr>Project Title: Sales Performance Analysis of Walmart Stores Using Advanced MySQL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Himanshu Jagga</dc:creator>
  <cp:lastModifiedBy>Himanshu Jagga</cp:lastModifiedBy>
  <cp:revision>48</cp:revision>
  <dcterms:created xsi:type="dcterms:W3CDTF">2024-12-11T16:29:42Z</dcterms:created>
  <dcterms:modified xsi:type="dcterms:W3CDTF">2024-12-21T11:25:51Z</dcterms:modified>
</cp:coreProperties>
</file>