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312" r:id="rId3"/>
    <p:sldId id="259" r:id="rId4"/>
    <p:sldId id="314" r:id="rId5"/>
    <p:sldId id="313" r:id="rId6"/>
    <p:sldId id="323" r:id="rId7"/>
    <p:sldId id="293" r:id="rId8"/>
    <p:sldId id="294" r:id="rId9"/>
    <p:sldId id="324" r:id="rId10"/>
    <p:sldId id="262" r:id="rId11"/>
    <p:sldId id="263" r:id="rId12"/>
    <p:sldId id="316" r:id="rId13"/>
    <p:sldId id="267" r:id="rId14"/>
    <p:sldId id="298" r:id="rId15"/>
    <p:sldId id="299" r:id="rId16"/>
    <p:sldId id="325" r:id="rId17"/>
    <p:sldId id="269" r:id="rId18"/>
    <p:sldId id="326" r:id="rId19"/>
    <p:sldId id="327" r:id="rId20"/>
    <p:sldId id="328" r:id="rId21"/>
    <p:sldId id="329" r:id="rId22"/>
    <p:sldId id="321" r:id="rId23"/>
    <p:sldId id="292" r:id="rId24"/>
    <p:sldId id="315"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KRUPA" initials="S" lastIdx="1" clrIdx="0">
    <p:extLst>
      <p:ext uri="{19B8F6BF-5375-455C-9EA6-DF929625EA0E}">
        <p15:presenceInfo xmlns:p15="http://schemas.microsoft.com/office/powerpoint/2012/main" userId="SHIVKRUP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23E5F8-CBE0-4BFE-AF49-AFF9124A0B13}" v="22" dt="2022-10-08T17:12:52.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08"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53" y="1202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chalmayur489@gmail.com" userId="bc371b388fbbe496" providerId="LiveId" clId="{6623E5F8-CBE0-4BFE-AF49-AFF9124A0B13}"/>
    <pc:docChg chg="undo custSel delSld modSld">
      <pc:chgData name="panchalmayur489@gmail.com" userId="bc371b388fbbe496" providerId="LiveId" clId="{6623E5F8-CBE0-4BFE-AF49-AFF9124A0B13}" dt="2022-10-08T17:15:53.797" v="524" actId="2696"/>
      <pc:docMkLst>
        <pc:docMk/>
      </pc:docMkLst>
      <pc:sldChg chg="modSp mod">
        <pc:chgData name="panchalmayur489@gmail.com" userId="bc371b388fbbe496" providerId="LiveId" clId="{6623E5F8-CBE0-4BFE-AF49-AFF9124A0B13}" dt="2022-10-08T16:54:33.727" v="157" actId="1076"/>
        <pc:sldMkLst>
          <pc:docMk/>
          <pc:sldMk cId="0" sldId="256"/>
        </pc:sldMkLst>
        <pc:spChg chg="mod">
          <ac:chgData name="panchalmayur489@gmail.com" userId="bc371b388fbbe496" providerId="LiveId" clId="{6623E5F8-CBE0-4BFE-AF49-AFF9124A0B13}" dt="2022-10-08T16:54:10.892" v="155" actId="20577"/>
          <ac:spMkLst>
            <pc:docMk/>
            <pc:sldMk cId="0" sldId="256"/>
            <ac:spMk id="2" creationId="{00000000-0000-0000-0000-000000000000}"/>
          </ac:spMkLst>
        </pc:spChg>
        <pc:cxnChg chg="mod">
          <ac:chgData name="panchalmayur489@gmail.com" userId="bc371b388fbbe496" providerId="LiveId" clId="{6623E5F8-CBE0-4BFE-AF49-AFF9124A0B13}" dt="2022-10-08T16:54:20.044" v="156" actId="1076"/>
          <ac:cxnSpMkLst>
            <pc:docMk/>
            <pc:sldMk cId="0" sldId="256"/>
            <ac:cxnSpMk id="7" creationId="{19102E2A-C6B5-75DC-D293-0FBC351082FE}"/>
          </ac:cxnSpMkLst>
        </pc:cxnChg>
        <pc:cxnChg chg="mod">
          <ac:chgData name="panchalmayur489@gmail.com" userId="bc371b388fbbe496" providerId="LiveId" clId="{6623E5F8-CBE0-4BFE-AF49-AFF9124A0B13}" dt="2022-10-08T16:54:33.727" v="157" actId="1076"/>
          <ac:cxnSpMkLst>
            <pc:docMk/>
            <pc:sldMk cId="0" sldId="256"/>
            <ac:cxnSpMk id="9" creationId="{551D3AB7-2052-07D0-F17A-DF78C5C7316A}"/>
          </ac:cxnSpMkLst>
        </pc:cxnChg>
      </pc:sldChg>
      <pc:sldChg chg="modSp mod">
        <pc:chgData name="panchalmayur489@gmail.com" userId="bc371b388fbbe496" providerId="LiveId" clId="{6623E5F8-CBE0-4BFE-AF49-AFF9124A0B13}" dt="2022-10-08T16:55:49.171" v="164" actId="207"/>
        <pc:sldMkLst>
          <pc:docMk/>
          <pc:sldMk cId="0" sldId="259"/>
        </pc:sldMkLst>
        <pc:spChg chg="mod">
          <ac:chgData name="panchalmayur489@gmail.com" userId="bc371b388fbbe496" providerId="LiveId" clId="{6623E5F8-CBE0-4BFE-AF49-AFF9124A0B13}" dt="2022-10-08T16:55:49.171" v="164" actId="207"/>
          <ac:spMkLst>
            <pc:docMk/>
            <pc:sldMk cId="0" sldId="259"/>
            <ac:spMk id="3" creationId="{00000000-0000-0000-0000-000000000000}"/>
          </ac:spMkLst>
        </pc:spChg>
      </pc:sldChg>
      <pc:sldChg chg="modSp mod">
        <pc:chgData name="panchalmayur489@gmail.com" userId="bc371b388fbbe496" providerId="LiveId" clId="{6623E5F8-CBE0-4BFE-AF49-AFF9124A0B13}" dt="2022-09-19T04:54:57.957" v="5" actId="20577"/>
        <pc:sldMkLst>
          <pc:docMk/>
          <pc:sldMk cId="0" sldId="263"/>
        </pc:sldMkLst>
        <pc:graphicFrameChg chg="modGraphic">
          <ac:chgData name="panchalmayur489@gmail.com" userId="bc371b388fbbe496" providerId="LiveId" clId="{6623E5F8-CBE0-4BFE-AF49-AFF9124A0B13}" dt="2022-09-19T04:54:57.957" v="5" actId="20577"/>
          <ac:graphicFrameMkLst>
            <pc:docMk/>
            <pc:sldMk cId="0" sldId="263"/>
            <ac:graphicFrameMk id="5" creationId="{00000000-0000-0000-0000-000000000000}"/>
          </ac:graphicFrameMkLst>
        </pc:graphicFrameChg>
      </pc:sldChg>
      <pc:sldChg chg="addSp delSp modSp mod">
        <pc:chgData name="panchalmayur489@gmail.com" userId="bc371b388fbbe496" providerId="LiveId" clId="{6623E5F8-CBE0-4BFE-AF49-AFF9124A0B13}" dt="2022-10-08T17:05:04.566" v="414" actId="14100"/>
        <pc:sldMkLst>
          <pc:docMk/>
          <pc:sldMk cId="0" sldId="267"/>
        </pc:sldMkLst>
        <pc:grpChg chg="add mod">
          <ac:chgData name="panchalmayur489@gmail.com" userId="bc371b388fbbe496" providerId="LiveId" clId="{6623E5F8-CBE0-4BFE-AF49-AFF9124A0B13}" dt="2022-10-08T17:05:04.566" v="414" actId="14100"/>
          <ac:grpSpMkLst>
            <pc:docMk/>
            <pc:sldMk cId="0" sldId="267"/>
            <ac:grpSpMk id="7" creationId="{828AA7AC-0A0F-572F-0641-CFBB35F17562}"/>
          </ac:grpSpMkLst>
        </pc:grpChg>
        <pc:picChg chg="del">
          <ac:chgData name="panchalmayur489@gmail.com" userId="bc371b388fbbe496" providerId="LiveId" clId="{6623E5F8-CBE0-4BFE-AF49-AFF9124A0B13}" dt="2022-10-08T17:04:46.535" v="411" actId="21"/>
          <ac:picMkLst>
            <pc:docMk/>
            <pc:sldMk cId="0" sldId="267"/>
            <ac:picMk id="4" creationId="{BA7AAA34-B634-C505-5368-23E4616FCCAC}"/>
          </ac:picMkLst>
        </pc:picChg>
        <pc:picChg chg="add mod">
          <ac:chgData name="panchalmayur489@gmail.com" userId="bc371b388fbbe496" providerId="LiveId" clId="{6623E5F8-CBE0-4BFE-AF49-AFF9124A0B13}" dt="2022-10-08T17:04:58.481" v="412"/>
          <ac:picMkLst>
            <pc:docMk/>
            <pc:sldMk cId="0" sldId="267"/>
            <ac:picMk id="8" creationId="{AC5EE927-1195-AA00-5EC8-CFC13D5E0D0F}"/>
          </ac:picMkLst>
        </pc:picChg>
        <pc:picChg chg="add mod">
          <ac:chgData name="panchalmayur489@gmail.com" userId="bc371b388fbbe496" providerId="LiveId" clId="{6623E5F8-CBE0-4BFE-AF49-AFF9124A0B13}" dt="2022-10-08T17:04:58.481" v="412"/>
          <ac:picMkLst>
            <pc:docMk/>
            <pc:sldMk cId="0" sldId="267"/>
            <ac:picMk id="9" creationId="{6E6336E3-965C-ECA9-9057-718CC3D3FF8D}"/>
          </ac:picMkLst>
        </pc:picChg>
        <pc:picChg chg="add mod">
          <ac:chgData name="panchalmayur489@gmail.com" userId="bc371b388fbbe496" providerId="LiveId" clId="{6623E5F8-CBE0-4BFE-AF49-AFF9124A0B13}" dt="2022-10-08T17:04:58.481" v="412"/>
          <ac:picMkLst>
            <pc:docMk/>
            <pc:sldMk cId="0" sldId="267"/>
            <ac:picMk id="10" creationId="{1222C379-5ADD-5897-4233-8FA728B3684C}"/>
          </ac:picMkLst>
        </pc:picChg>
        <pc:picChg chg="add mod">
          <ac:chgData name="panchalmayur489@gmail.com" userId="bc371b388fbbe496" providerId="LiveId" clId="{6623E5F8-CBE0-4BFE-AF49-AFF9124A0B13}" dt="2022-10-08T17:04:58.481" v="412"/>
          <ac:picMkLst>
            <pc:docMk/>
            <pc:sldMk cId="0" sldId="267"/>
            <ac:picMk id="11" creationId="{0AC6CF77-F586-F5A0-E215-431A679F2097}"/>
          </ac:picMkLst>
        </pc:picChg>
        <pc:picChg chg="add mod">
          <ac:chgData name="panchalmayur489@gmail.com" userId="bc371b388fbbe496" providerId="LiveId" clId="{6623E5F8-CBE0-4BFE-AF49-AFF9124A0B13}" dt="2022-10-08T17:04:58.481" v="412"/>
          <ac:picMkLst>
            <pc:docMk/>
            <pc:sldMk cId="0" sldId="267"/>
            <ac:picMk id="12" creationId="{CED031EE-5305-B948-C540-E32AB95AC426}"/>
          </ac:picMkLst>
        </pc:picChg>
      </pc:sldChg>
      <pc:sldChg chg="addSp delSp modSp mod">
        <pc:chgData name="panchalmayur489@gmail.com" userId="bc371b388fbbe496" providerId="LiveId" clId="{6623E5F8-CBE0-4BFE-AF49-AFF9124A0B13}" dt="2022-10-08T17:09:22.377" v="461" actId="14100"/>
        <pc:sldMkLst>
          <pc:docMk/>
          <pc:sldMk cId="0" sldId="269"/>
        </pc:sldMkLst>
        <pc:picChg chg="del">
          <ac:chgData name="panchalmayur489@gmail.com" userId="bc371b388fbbe496" providerId="LiveId" clId="{6623E5F8-CBE0-4BFE-AF49-AFF9124A0B13}" dt="2022-10-08T17:08:39.013" v="453" actId="21"/>
          <ac:picMkLst>
            <pc:docMk/>
            <pc:sldMk cId="0" sldId="269"/>
            <ac:picMk id="5" creationId="{5C95C436-7B9A-8762-2D18-9A4BB76334AA}"/>
          </ac:picMkLst>
        </pc:picChg>
        <pc:picChg chg="add del mod">
          <ac:chgData name="panchalmayur489@gmail.com" userId="bc371b388fbbe496" providerId="LiveId" clId="{6623E5F8-CBE0-4BFE-AF49-AFF9124A0B13}" dt="2022-10-08T17:08:45.859" v="455" actId="21"/>
          <ac:picMkLst>
            <pc:docMk/>
            <pc:sldMk cId="0" sldId="269"/>
            <ac:picMk id="7" creationId="{45ED9ED6-3202-B895-C075-9ECC94F36F2B}"/>
          </ac:picMkLst>
        </pc:picChg>
        <pc:picChg chg="add mod">
          <ac:chgData name="panchalmayur489@gmail.com" userId="bc371b388fbbe496" providerId="LiveId" clId="{6623E5F8-CBE0-4BFE-AF49-AFF9124A0B13}" dt="2022-10-08T17:08:58.591" v="458" actId="14100"/>
          <ac:picMkLst>
            <pc:docMk/>
            <pc:sldMk cId="0" sldId="269"/>
            <ac:picMk id="8" creationId="{739F38E2-4A01-70D1-945F-70953164AAC2}"/>
          </ac:picMkLst>
        </pc:picChg>
        <pc:picChg chg="add mod">
          <ac:chgData name="panchalmayur489@gmail.com" userId="bc371b388fbbe496" providerId="LiveId" clId="{6623E5F8-CBE0-4BFE-AF49-AFF9124A0B13}" dt="2022-10-08T17:09:22.377" v="461" actId="14100"/>
          <ac:picMkLst>
            <pc:docMk/>
            <pc:sldMk cId="0" sldId="269"/>
            <ac:picMk id="9" creationId="{F506F91F-6DA6-18E2-8E33-D5B73DC7FF95}"/>
          </ac:picMkLst>
        </pc:picChg>
      </pc:sldChg>
      <pc:sldChg chg="addSp delSp modSp mod">
        <pc:chgData name="panchalmayur489@gmail.com" userId="bc371b388fbbe496" providerId="LiveId" clId="{6623E5F8-CBE0-4BFE-AF49-AFF9124A0B13}" dt="2022-10-08T17:09:53.205" v="467" actId="1076"/>
        <pc:sldMkLst>
          <pc:docMk/>
          <pc:sldMk cId="0" sldId="281"/>
        </pc:sldMkLst>
        <pc:picChg chg="del">
          <ac:chgData name="panchalmayur489@gmail.com" userId="bc371b388fbbe496" providerId="LiveId" clId="{6623E5F8-CBE0-4BFE-AF49-AFF9124A0B13}" dt="2022-10-08T17:09:27.684" v="462" actId="21"/>
          <ac:picMkLst>
            <pc:docMk/>
            <pc:sldMk cId="0" sldId="281"/>
            <ac:picMk id="4" creationId="{0343F273-A409-F2B7-0878-113B82B63421}"/>
          </ac:picMkLst>
        </pc:picChg>
        <pc:picChg chg="del">
          <ac:chgData name="panchalmayur489@gmail.com" userId="bc371b388fbbe496" providerId="LiveId" clId="{6623E5F8-CBE0-4BFE-AF49-AFF9124A0B13}" dt="2022-10-08T17:09:30.088" v="463" actId="21"/>
          <ac:picMkLst>
            <pc:docMk/>
            <pc:sldMk cId="0" sldId="281"/>
            <ac:picMk id="5" creationId="{18BA82EE-FA83-81C8-4637-55125D74F241}"/>
          </ac:picMkLst>
        </pc:picChg>
        <pc:picChg chg="add mod">
          <ac:chgData name="panchalmayur489@gmail.com" userId="bc371b388fbbe496" providerId="LiveId" clId="{6623E5F8-CBE0-4BFE-AF49-AFF9124A0B13}" dt="2022-10-08T17:09:43.072" v="465" actId="1076"/>
          <ac:picMkLst>
            <pc:docMk/>
            <pc:sldMk cId="0" sldId="281"/>
            <ac:picMk id="7" creationId="{F94911B4-CCBF-EC9C-5390-7402EB9C18CF}"/>
          </ac:picMkLst>
        </pc:picChg>
        <pc:picChg chg="add mod">
          <ac:chgData name="panchalmayur489@gmail.com" userId="bc371b388fbbe496" providerId="LiveId" clId="{6623E5F8-CBE0-4BFE-AF49-AFF9124A0B13}" dt="2022-10-08T17:09:53.205" v="467" actId="1076"/>
          <ac:picMkLst>
            <pc:docMk/>
            <pc:sldMk cId="0" sldId="281"/>
            <ac:picMk id="8" creationId="{29BA6D1B-F552-2A7E-22E4-CAF8D7251725}"/>
          </ac:picMkLst>
        </pc:picChg>
      </pc:sldChg>
      <pc:sldChg chg="addSp delSp modSp mod">
        <pc:chgData name="panchalmayur489@gmail.com" userId="bc371b388fbbe496" providerId="LiveId" clId="{6623E5F8-CBE0-4BFE-AF49-AFF9124A0B13}" dt="2022-10-08T17:13:01.067" v="482" actId="1076"/>
        <pc:sldMkLst>
          <pc:docMk/>
          <pc:sldMk cId="0" sldId="282"/>
        </pc:sldMkLst>
        <pc:grpChg chg="add mod">
          <ac:chgData name="panchalmayur489@gmail.com" userId="bc371b388fbbe496" providerId="LiveId" clId="{6623E5F8-CBE0-4BFE-AF49-AFF9124A0B13}" dt="2022-10-08T17:13:01.067" v="482" actId="1076"/>
          <ac:grpSpMkLst>
            <pc:docMk/>
            <pc:sldMk cId="0" sldId="282"/>
            <ac:grpSpMk id="7" creationId="{29857CDC-D826-0E41-4382-4ADEEE00DA98}"/>
          </ac:grpSpMkLst>
        </pc:grpChg>
        <pc:picChg chg="del">
          <ac:chgData name="panchalmayur489@gmail.com" userId="bc371b388fbbe496" providerId="LiveId" clId="{6623E5F8-CBE0-4BFE-AF49-AFF9124A0B13}" dt="2022-10-08T17:12:00.014" v="475" actId="21"/>
          <ac:picMkLst>
            <pc:docMk/>
            <pc:sldMk cId="0" sldId="282"/>
            <ac:picMk id="4" creationId="{E9A12858-CAFA-0153-36FF-5CCE2A8CCDFE}"/>
          </ac:picMkLst>
        </pc:picChg>
        <pc:picChg chg="add mod">
          <ac:chgData name="panchalmayur489@gmail.com" userId="bc371b388fbbe496" providerId="LiveId" clId="{6623E5F8-CBE0-4BFE-AF49-AFF9124A0B13}" dt="2022-10-08T17:12:40.229" v="478" actId="14100"/>
          <ac:picMkLst>
            <pc:docMk/>
            <pc:sldMk cId="0" sldId="282"/>
            <ac:picMk id="6" creationId="{E1B74F97-C321-7A69-F793-41B9FBA9A8B6}"/>
          </ac:picMkLst>
        </pc:picChg>
        <pc:picChg chg="add mod">
          <ac:chgData name="panchalmayur489@gmail.com" userId="bc371b388fbbe496" providerId="LiveId" clId="{6623E5F8-CBE0-4BFE-AF49-AFF9124A0B13}" dt="2022-10-08T17:12:52.106" v="479"/>
          <ac:picMkLst>
            <pc:docMk/>
            <pc:sldMk cId="0" sldId="282"/>
            <ac:picMk id="8" creationId="{042873CF-1279-EC84-F6D2-6DE5AF9BF641}"/>
          </ac:picMkLst>
        </pc:picChg>
        <pc:picChg chg="add mod">
          <ac:chgData name="panchalmayur489@gmail.com" userId="bc371b388fbbe496" providerId="LiveId" clId="{6623E5F8-CBE0-4BFE-AF49-AFF9124A0B13}" dt="2022-10-08T17:12:52.106" v="479"/>
          <ac:picMkLst>
            <pc:docMk/>
            <pc:sldMk cId="0" sldId="282"/>
            <ac:picMk id="9" creationId="{F2DFBA39-1B40-7877-0AB1-38B78AF995BC}"/>
          </ac:picMkLst>
        </pc:picChg>
      </pc:sldChg>
      <pc:sldChg chg="del">
        <pc:chgData name="panchalmayur489@gmail.com" userId="bc371b388fbbe496" providerId="LiveId" clId="{6623E5F8-CBE0-4BFE-AF49-AFF9124A0B13}" dt="2022-10-08T17:13:05.110" v="483" actId="2696"/>
        <pc:sldMkLst>
          <pc:docMk/>
          <pc:sldMk cId="0" sldId="283"/>
        </pc:sldMkLst>
      </pc:sldChg>
      <pc:sldChg chg="modSp mod">
        <pc:chgData name="panchalmayur489@gmail.com" userId="bc371b388fbbe496" providerId="LiveId" clId="{6623E5F8-CBE0-4BFE-AF49-AFF9124A0B13}" dt="2022-10-08T17:15:05.673" v="522"/>
        <pc:sldMkLst>
          <pc:docMk/>
          <pc:sldMk cId="0" sldId="292"/>
        </pc:sldMkLst>
        <pc:spChg chg="mod">
          <ac:chgData name="panchalmayur489@gmail.com" userId="bc371b388fbbe496" providerId="LiveId" clId="{6623E5F8-CBE0-4BFE-AF49-AFF9124A0B13}" dt="2022-10-08T17:15:05.673" v="522"/>
          <ac:spMkLst>
            <pc:docMk/>
            <pc:sldMk cId="0" sldId="292"/>
            <ac:spMk id="3" creationId="{00000000-0000-0000-0000-000000000000}"/>
          </ac:spMkLst>
        </pc:spChg>
      </pc:sldChg>
      <pc:sldChg chg="modSp mod">
        <pc:chgData name="panchalmayur489@gmail.com" userId="bc371b388fbbe496" providerId="LiveId" clId="{6623E5F8-CBE0-4BFE-AF49-AFF9124A0B13}" dt="2022-10-08T16:59:50.019" v="292" actId="20577"/>
        <pc:sldMkLst>
          <pc:docMk/>
          <pc:sldMk cId="0" sldId="293"/>
        </pc:sldMkLst>
        <pc:spChg chg="mod">
          <ac:chgData name="panchalmayur489@gmail.com" userId="bc371b388fbbe496" providerId="LiveId" clId="{6623E5F8-CBE0-4BFE-AF49-AFF9124A0B13}" dt="2022-10-08T16:59:50.019" v="292" actId="20577"/>
          <ac:spMkLst>
            <pc:docMk/>
            <pc:sldMk cId="0" sldId="293"/>
            <ac:spMk id="3" creationId="{00000000-0000-0000-0000-000000000000}"/>
          </ac:spMkLst>
        </pc:spChg>
      </pc:sldChg>
      <pc:sldChg chg="modSp mod">
        <pc:chgData name="panchalmayur489@gmail.com" userId="bc371b388fbbe496" providerId="LiveId" clId="{6623E5F8-CBE0-4BFE-AF49-AFF9124A0B13}" dt="2022-10-08T17:00:18.119" v="304" actId="255"/>
        <pc:sldMkLst>
          <pc:docMk/>
          <pc:sldMk cId="2118906105" sldId="294"/>
        </pc:sldMkLst>
        <pc:spChg chg="mod">
          <ac:chgData name="panchalmayur489@gmail.com" userId="bc371b388fbbe496" providerId="LiveId" clId="{6623E5F8-CBE0-4BFE-AF49-AFF9124A0B13}" dt="2022-10-08T17:00:02.813" v="302" actId="20577"/>
          <ac:spMkLst>
            <pc:docMk/>
            <pc:sldMk cId="2118906105" sldId="294"/>
            <ac:spMk id="2" creationId="{20A55E6E-FCF8-EA0B-188C-B741F9969141}"/>
          </ac:spMkLst>
        </pc:spChg>
        <pc:spChg chg="mod">
          <ac:chgData name="panchalmayur489@gmail.com" userId="bc371b388fbbe496" providerId="LiveId" clId="{6623E5F8-CBE0-4BFE-AF49-AFF9124A0B13}" dt="2022-10-08T17:00:18.119" v="304" actId="255"/>
          <ac:spMkLst>
            <pc:docMk/>
            <pc:sldMk cId="2118906105" sldId="294"/>
            <ac:spMk id="3" creationId="{BF25A5F1-D8F9-FB0C-C24D-691C797BCD0E}"/>
          </ac:spMkLst>
        </pc:spChg>
      </pc:sldChg>
      <pc:sldChg chg="modSp mod">
        <pc:chgData name="panchalmayur489@gmail.com" userId="bc371b388fbbe496" providerId="LiveId" clId="{6623E5F8-CBE0-4BFE-AF49-AFF9124A0B13}" dt="2022-10-08T17:00:31.360" v="305"/>
        <pc:sldMkLst>
          <pc:docMk/>
          <pc:sldMk cId="713371117" sldId="295"/>
        </pc:sldMkLst>
        <pc:spChg chg="mod">
          <ac:chgData name="panchalmayur489@gmail.com" userId="bc371b388fbbe496" providerId="LiveId" clId="{6623E5F8-CBE0-4BFE-AF49-AFF9124A0B13}" dt="2022-10-08T17:00:31.360" v="305"/>
          <ac:spMkLst>
            <pc:docMk/>
            <pc:sldMk cId="713371117" sldId="295"/>
            <ac:spMk id="3" creationId="{EC57F299-D444-DA91-47EA-7057A96E0AA4}"/>
          </ac:spMkLst>
        </pc:spChg>
      </pc:sldChg>
      <pc:sldChg chg="del">
        <pc:chgData name="panchalmayur489@gmail.com" userId="bc371b388fbbe496" providerId="LiveId" clId="{6623E5F8-CBE0-4BFE-AF49-AFF9124A0B13}" dt="2022-10-08T17:15:53.797" v="524" actId="2696"/>
        <pc:sldMkLst>
          <pc:docMk/>
          <pc:sldMk cId="1710518312" sldId="297"/>
        </pc:sldMkLst>
      </pc:sldChg>
      <pc:sldChg chg="addSp delSp modSp mod">
        <pc:chgData name="panchalmayur489@gmail.com" userId="bc371b388fbbe496" providerId="LiveId" clId="{6623E5F8-CBE0-4BFE-AF49-AFF9124A0B13}" dt="2022-10-08T17:15:49.980" v="523"/>
        <pc:sldMkLst>
          <pc:docMk/>
          <pc:sldMk cId="602529897" sldId="298"/>
        </pc:sldMkLst>
        <pc:spChg chg="mod">
          <ac:chgData name="panchalmayur489@gmail.com" userId="bc371b388fbbe496" providerId="LiveId" clId="{6623E5F8-CBE0-4BFE-AF49-AFF9124A0B13}" dt="2022-10-08T17:15:49.980" v="523"/>
          <ac:spMkLst>
            <pc:docMk/>
            <pc:sldMk cId="602529897" sldId="298"/>
            <ac:spMk id="2" creationId="{7F597DFF-A4E5-093D-AE67-5FCA928BC771}"/>
          </ac:spMkLst>
        </pc:spChg>
        <pc:spChg chg="add del mod">
          <ac:chgData name="panchalmayur489@gmail.com" userId="bc371b388fbbe496" providerId="LiveId" clId="{6623E5F8-CBE0-4BFE-AF49-AFF9124A0B13}" dt="2022-10-08T17:05:32.614" v="416" actId="21"/>
          <ac:spMkLst>
            <pc:docMk/>
            <pc:sldMk cId="602529897" sldId="298"/>
            <ac:spMk id="8" creationId="{9E8BDC7B-8FDC-F0F5-20E8-468D20EC910F}"/>
          </ac:spMkLst>
        </pc:spChg>
        <pc:spChg chg="add del mod">
          <ac:chgData name="panchalmayur489@gmail.com" userId="bc371b388fbbe496" providerId="LiveId" clId="{6623E5F8-CBE0-4BFE-AF49-AFF9124A0B13}" dt="2022-10-08T17:05:53.316" v="426" actId="21"/>
          <ac:spMkLst>
            <pc:docMk/>
            <pc:sldMk cId="602529897" sldId="298"/>
            <ac:spMk id="10" creationId="{48E36247-C97C-57F5-2894-98594DA8D2AD}"/>
          </ac:spMkLst>
        </pc:spChg>
        <pc:spChg chg="add mod">
          <ac:chgData name="panchalmayur489@gmail.com" userId="bc371b388fbbe496" providerId="LiveId" clId="{6623E5F8-CBE0-4BFE-AF49-AFF9124A0B13}" dt="2022-10-08T17:06:53.360" v="445" actId="207"/>
          <ac:spMkLst>
            <pc:docMk/>
            <pc:sldMk cId="602529897" sldId="298"/>
            <ac:spMk id="13" creationId="{83BEFF7F-AA47-6FFF-0BB8-E3FDF00EEBCB}"/>
          </ac:spMkLst>
        </pc:spChg>
        <pc:grpChg chg="add mod">
          <ac:chgData name="panchalmayur489@gmail.com" userId="bc371b388fbbe496" providerId="LiveId" clId="{6623E5F8-CBE0-4BFE-AF49-AFF9124A0B13}" dt="2022-10-08T17:06:15.700" v="431" actId="14100"/>
          <ac:grpSpMkLst>
            <pc:docMk/>
            <pc:sldMk cId="602529897" sldId="298"/>
            <ac:grpSpMk id="14" creationId="{09ABA680-F5D6-B149-AF3F-9F5163B30ABE}"/>
          </ac:grpSpMkLst>
        </pc:grpChg>
        <pc:picChg chg="add del">
          <ac:chgData name="panchalmayur489@gmail.com" userId="bc371b388fbbe496" providerId="LiveId" clId="{6623E5F8-CBE0-4BFE-AF49-AFF9124A0B13}" dt="2022-10-08T17:05:57.140" v="427" actId="21"/>
          <ac:picMkLst>
            <pc:docMk/>
            <pc:sldMk cId="602529897" sldId="298"/>
            <ac:picMk id="5" creationId="{8B48BDDC-2A96-9FEE-4084-4C6AF0754FA8}"/>
          </ac:picMkLst>
        </pc:picChg>
        <pc:picChg chg="add del mod">
          <ac:chgData name="panchalmayur489@gmail.com" userId="bc371b388fbbe496" providerId="LiveId" clId="{6623E5F8-CBE0-4BFE-AF49-AFF9124A0B13}" dt="2022-10-08T17:05:52.797" v="425"/>
          <ac:picMkLst>
            <pc:docMk/>
            <pc:sldMk cId="602529897" sldId="298"/>
            <ac:picMk id="11" creationId="{CC2606D7-8737-BDF0-CE1A-3BD790B437C1}"/>
          </ac:picMkLst>
        </pc:picChg>
        <pc:picChg chg="add mod">
          <ac:chgData name="panchalmayur489@gmail.com" userId="bc371b388fbbe496" providerId="LiveId" clId="{6623E5F8-CBE0-4BFE-AF49-AFF9124A0B13}" dt="2022-10-08T17:06:07.060" v="428"/>
          <ac:picMkLst>
            <pc:docMk/>
            <pc:sldMk cId="602529897" sldId="298"/>
            <ac:picMk id="15" creationId="{5070A0F5-2345-8100-DB7C-4C51A472BE43}"/>
          </ac:picMkLst>
        </pc:picChg>
        <pc:picChg chg="add mod">
          <ac:chgData name="panchalmayur489@gmail.com" userId="bc371b388fbbe496" providerId="LiveId" clId="{6623E5F8-CBE0-4BFE-AF49-AFF9124A0B13}" dt="2022-10-08T17:06:07.060" v="428"/>
          <ac:picMkLst>
            <pc:docMk/>
            <pc:sldMk cId="602529897" sldId="298"/>
            <ac:picMk id="16" creationId="{A980186B-46B0-3994-6245-365F37C8A59D}"/>
          </ac:picMkLst>
        </pc:picChg>
        <pc:picChg chg="add mod">
          <ac:chgData name="panchalmayur489@gmail.com" userId="bc371b388fbbe496" providerId="LiveId" clId="{6623E5F8-CBE0-4BFE-AF49-AFF9124A0B13}" dt="2022-10-08T17:06:07.060" v="428"/>
          <ac:picMkLst>
            <pc:docMk/>
            <pc:sldMk cId="602529897" sldId="298"/>
            <ac:picMk id="17" creationId="{D9AB37E0-39F9-D91B-9211-27602A7A404E}"/>
          </ac:picMkLst>
        </pc:picChg>
      </pc:sldChg>
      <pc:sldChg chg="addSp delSp modSp mod">
        <pc:chgData name="panchalmayur489@gmail.com" userId="bc371b388fbbe496" providerId="LiveId" clId="{6623E5F8-CBE0-4BFE-AF49-AFF9124A0B13}" dt="2022-10-08T17:07:42.124" v="451" actId="1076"/>
        <pc:sldMkLst>
          <pc:docMk/>
          <pc:sldMk cId="3370744294" sldId="299"/>
        </pc:sldMkLst>
        <pc:spChg chg="add mod">
          <ac:chgData name="panchalmayur489@gmail.com" userId="bc371b388fbbe496" providerId="LiveId" clId="{6623E5F8-CBE0-4BFE-AF49-AFF9124A0B13}" dt="2022-10-08T17:07:24.504" v="447"/>
          <ac:spMkLst>
            <pc:docMk/>
            <pc:sldMk cId="3370744294" sldId="299"/>
            <ac:spMk id="8" creationId="{6A0B0595-5633-F876-18A3-935E538F09EC}"/>
          </ac:spMkLst>
        </pc:spChg>
        <pc:grpChg chg="add mod">
          <ac:chgData name="panchalmayur489@gmail.com" userId="bc371b388fbbe496" providerId="LiveId" clId="{6623E5F8-CBE0-4BFE-AF49-AFF9124A0B13}" dt="2022-10-08T17:07:42.124" v="451" actId="1076"/>
          <ac:grpSpMkLst>
            <pc:docMk/>
            <pc:sldMk cId="3370744294" sldId="299"/>
            <ac:grpSpMk id="9" creationId="{BC6DA79D-3F2A-93A2-5444-D56EB8432964}"/>
          </ac:grpSpMkLst>
        </pc:grpChg>
        <pc:picChg chg="del">
          <ac:chgData name="panchalmayur489@gmail.com" userId="bc371b388fbbe496" providerId="LiveId" clId="{6623E5F8-CBE0-4BFE-AF49-AFF9124A0B13}" dt="2022-10-08T17:07:14.829" v="446" actId="21"/>
          <ac:picMkLst>
            <pc:docMk/>
            <pc:sldMk cId="3370744294" sldId="299"/>
            <ac:picMk id="5" creationId="{FAB9AE74-531B-8CE5-9A3C-7F7BF19B94FE}"/>
          </ac:picMkLst>
        </pc:picChg>
        <pc:picChg chg="add mod">
          <ac:chgData name="panchalmayur489@gmail.com" userId="bc371b388fbbe496" providerId="LiveId" clId="{6623E5F8-CBE0-4BFE-AF49-AFF9124A0B13}" dt="2022-10-08T17:07:32.487" v="448"/>
          <ac:picMkLst>
            <pc:docMk/>
            <pc:sldMk cId="3370744294" sldId="299"/>
            <ac:picMk id="10" creationId="{E447ECCB-4C40-9FE3-89F1-0212A4EE11E8}"/>
          </ac:picMkLst>
        </pc:picChg>
        <pc:picChg chg="add mod">
          <ac:chgData name="panchalmayur489@gmail.com" userId="bc371b388fbbe496" providerId="LiveId" clId="{6623E5F8-CBE0-4BFE-AF49-AFF9124A0B13}" dt="2022-10-08T17:07:32.487" v="448"/>
          <ac:picMkLst>
            <pc:docMk/>
            <pc:sldMk cId="3370744294" sldId="299"/>
            <ac:picMk id="11" creationId="{751834C7-F99F-9EAB-6789-51F38447209D}"/>
          </ac:picMkLst>
        </pc:picChg>
        <pc:picChg chg="add mod">
          <ac:chgData name="panchalmayur489@gmail.com" userId="bc371b388fbbe496" providerId="LiveId" clId="{6623E5F8-CBE0-4BFE-AF49-AFF9124A0B13}" dt="2022-10-08T17:07:32.487" v="448"/>
          <ac:picMkLst>
            <pc:docMk/>
            <pc:sldMk cId="3370744294" sldId="299"/>
            <ac:picMk id="12" creationId="{8A39E6D1-9301-F002-03B9-38BE136A6354}"/>
          </ac:picMkLst>
        </pc:picChg>
      </pc:sldChg>
      <pc:sldChg chg="del">
        <pc:chgData name="panchalmayur489@gmail.com" userId="bc371b388fbbe496" providerId="LiveId" clId="{6623E5F8-CBE0-4BFE-AF49-AFF9124A0B13}" dt="2022-10-08T17:07:55.906" v="452" actId="2696"/>
        <pc:sldMkLst>
          <pc:docMk/>
          <pc:sldMk cId="2068638670" sldId="300"/>
        </pc:sldMkLst>
      </pc:sldChg>
      <pc:sldChg chg="del">
        <pc:chgData name="panchalmayur489@gmail.com" userId="bc371b388fbbe496" providerId="LiveId" clId="{6623E5F8-CBE0-4BFE-AF49-AFF9124A0B13}" dt="2022-10-08T17:11:44.862" v="474" actId="2696"/>
        <pc:sldMkLst>
          <pc:docMk/>
          <pc:sldMk cId="1003987520" sldId="301"/>
        </pc:sldMkLst>
      </pc:sldChg>
      <pc:sldChg chg="del">
        <pc:chgData name="panchalmayur489@gmail.com" userId="bc371b388fbbe496" providerId="LiveId" clId="{6623E5F8-CBE0-4BFE-AF49-AFF9124A0B13}" dt="2022-10-08T17:11:35.447" v="470" actId="2696"/>
        <pc:sldMkLst>
          <pc:docMk/>
          <pc:sldMk cId="2285742877" sldId="302"/>
        </pc:sldMkLst>
      </pc:sldChg>
      <pc:sldChg chg="del">
        <pc:chgData name="panchalmayur489@gmail.com" userId="bc371b388fbbe496" providerId="LiveId" clId="{6623E5F8-CBE0-4BFE-AF49-AFF9124A0B13}" dt="2022-10-08T17:11:37.867" v="471" actId="2696"/>
        <pc:sldMkLst>
          <pc:docMk/>
          <pc:sldMk cId="1527809763" sldId="303"/>
        </pc:sldMkLst>
      </pc:sldChg>
      <pc:sldChg chg="del">
        <pc:chgData name="panchalmayur489@gmail.com" userId="bc371b388fbbe496" providerId="LiveId" clId="{6623E5F8-CBE0-4BFE-AF49-AFF9124A0B13}" dt="2022-10-08T17:11:40.340" v="472" actId="2696"/>
        <pc:sldMkLst>
          <pc:docMk/>
          <pc:sldMk cId="2996933733" sldId="304"/>
        </pc:sldMkLst>
      </pc:sldChg>
      <pc:sldChg chg="del">
        <pc:chgData name="panchalmayur489@gmail.com" userId="bc371b388fbbe496" providerId="LiveId" clId="{6623E5F8-CBE0-4BFE-AF49-AFF9124A0B13}" dt="2022-10-08T17:11:42.671" v="473" actId="2696"/>
        <pc:sldMkLst>
          <pc:docMk/>
          <pc:sldMk cId="3412756551" sldId="305"/>
        </pc:sldMkLst>
      </pc:sldChg>
      <pc:sldChg chg="del">
        <pc:chgData name="panchalmayur489@gmail.com" userId="bc371b388fbbe496" providerId="LiveId" clId="{6623E5F8-CBE0-4BFE-AF49-AFF9124A0B13}" dt="2022-10-08T17:11:32.502" v="469" actId="2696"/>
        <pc:sldMkLst>
          <pc:docMk/>
          <pc:sldMk cId="1178292275" sldId="306"/>
        </pc:sldMkLst>
      </pc:sldChg>
      <pc:sldChg chg="del">
        <pc:chgData name="panchalmayur489@gmail.com" userId="bc371b388fbbe496" providerId="LiveId" clId="{6623E5F8-CBE0-4BFE-AF49-AFF9124A0B13}" dt="2022-10-08T17:11:29.470" v="468" actId="2696"/>
        <pc:sldMkLst>
          <pc:docMk/>
          <pc:sldMk cId="2668512737" sldId="311"/>
        </pc:sldMkLst>
      </pc:sldChg>
      <pc:sldChg chg="modSp mod">
        <pc:chgData name="panchalmayur489@gmail.com" userId="bc371b388fbbe496" providerId="LiveId" clId="{6623E5F8-CBE0-4BFE-AF49-AFF9124A0B13}" dt="2022-10-08T16:57:25.975" v="168" actId="27636"/>
        <pc:sldMkLst>
          <pc:docMk/>
          <pc:sldMk cId="2075215154" sldId="313"/>
        </pc:sldMkLst>
        <pc:spChg chg="mod">
          <ac:chgData name="panchalmayur489@gmail.com" userId="bc371b388fbbe496" providerId="LiveId" clId="{6623E5F8-CBE0-4BFE-AF49-AFF9124A0B13}" dt="2022-10-08T16:57:25.975" v="168" actId="27636"/>
          <ac:spMkLst>
            <pc:docMk/>
            <pc:sldMk cId="2075215154" sldId="313"/>
            <ac:spMk id="3" creationId="{089073E4-0A93-F235-91F1-21541CDBC58A}"/>
          </ac:spMkLst>
        </pc:spChg>
      </pc:sldChg>
      <pc:sldChg chg="addSp delSp modSp mod">
        <pc:chgData name="panchalmayur489@gmail.com" userId="bc371b388fbbe496" providerId="LiveId" clId="{6623E5F8-CBE0-4BFE-AF49-AFF9124A0B13}" dt="2022-10-08T17:03:11.520" v="400" actId="1076"/>
        <pc:sldMkLst>
          <pc:docMk/>
          <pc:sldMk cId="244561949" sldId="316"/>
        </pc:sldMkLst>
        <pc:spChg chg="mod">
          <ac:chgData name="panchalmayur489@gmail.com" userId="bc371b388fbbe496" providerId="LiveId" clId="{6623E5F8-CBE0-4BFE-AF49-AFF9124A0B13}" dt="2022-10-08T17:02:01.222" v="383" actId="20577"/>
          <ac:spMkLst>
            <pc:docMk/>
            <pc:sldMk cId="244561949" sldId="316"/>
            <ac:spMk id="3" creationId="{77AAFAFA-B880-8F44-3766-2E9980CA3688}"/>
          </ac:spMkLst>
        </pc:spChg>
        <pc:spChg chg="add mod">
          <ac:chgData name="panchalmayur489@gmail.com" userId="bc371b388fbbe496" providerId="LiveId" clId="{6623E5F8-CBE0-4BFE-AF49-AFF9124A0B13}" dt="2022-10-08T17:02:29.496" v="393" actId="20577"/>
          <ac:spMkLst>
            <pc:docMk/>
            <pc:sldMk cId="244561949" sldId="316"/>
            <ac:spMk id="10" creationId="{369D236A-BD86-9DA1-6116-17E28C1ECF1F}"/>
          </ac:spMkLst>
        </pc:spChg>
        <pc:spChg chg="add mod">
          <ac:chgData name="panchalmayur489@gmail.com" userId="bc371b388fbbe496" providerId="LiveId" clId="{6623E5F8-CBE0-4BFE-AF49-AFF9124A0B13}" dt="2022-10-08T17:03:11.520" v="400" actId="1076"/>
          <ac:spMkLst>
            <pc:docMk/>
            <pc:sldMk cId="244561949" sldId="316"/>
            <ac:spMk id="12" creationId="{41AD7754-456E-CEEE-D158-59ECEF5D9F2E}"/>
          </ac:spMkLst>
        </pc:spChg>
        <pc:graphicFrameChg chg="add mod modGraphic">
          <ac:chgData name="panchalmayur489@gmail.com" userId="bc371b388fbbe496" providerId="LiveId" clId="{6623E5F8-CBE0-4BFE-AF49-AFF9124A0B13}" dt="2022-10-08T17:02:58.579" v="398" actId="14734"/>
          <ac:graphicFrameMkLst>
            <pc:docMk/>
            <pc:sldMk cId="244561949" sldId="316"/>
            <ac:graphicFrameMk id="9" creationId="{205189C1-C6C1-F588-BF5B-7E1AA9CC191B}"/>
          </ac:graphicFrameMkLst>
        </pc:graphicFrameChg>
        <pc:graphicFrameChg chg="add mod">
          <ac:chgData name="panchalmayur489@gmail.com" userId="bc371b388fbbe496" providerId="LiveId" clId="{6623E5F8-CBE0-4BFE-AF49-AFF9124A0B13}" dt="2022-10-08T17:03:11.520" v="400" actId="1076"/>
          <ac:graphicFrameMkLst>
            <pc:docMk/>
            <pc:sldMk cId="244561949" sldId="316"/>
            <ac:graphicFrameMk id="11" creationId="{9D626E97-BCA4-D558-353C-316FE38EB884}"/>
          </ac:graphicFrameMkLst>
        </pc:graphicFrameChg>
        <pc:picChg chg="del">
          <ac:chgData name="panchalmayur489@gmail.com" userId="bc371b388fbbe496" providerId="LiveId" clId="{6623E5F8-CBE0-4BFE-AF49-AFF9124A0B13}" dt="2022-10-08T17:02:03.867" v="384" actId="21"/>
          <ac:picMkLst>
            <pc:docMk/>
            <pc:sldMk cId="244561949" sldId="316"/>
            <ac:picMk id="7" creationId="{BCFFF200-0DEF-7366-5AAD-F06F2C9EB6AA}"/>
          </ac:picMkLst>
        </pc:picChg>
        <pc:picChg chg="del">
          <ac:chgData name="panchalmayur489@gmail.com" userId="bc371b388fbbe496" providerId="LiveId" clId="{6623E5F8-CBE0-4BFE-AF49-AFF9124A0B13}" dt="2022-10-08T17:02:06.179" v="385" actId="21"/>
          <ac:picMkLst>
            <pc:docMk/>
            <pc:sldMk cId="244561949" sldId="316"/>
            <ac:picMk id="8" creationId="{7B16815D-569E-8AC5-68A9-B9966811BEE0}"/>
          </ac:picMkLst>
        </pc:picChg>
      </pc:sldChg>
      <pc:sldChg chg="addSp delSp modSp mod">
        <pc:chgData name="panchalmayur489@gmail.com" userId="bc371b388fbbe496" providerId="LiveId" clId="{6623E5F8-CBE0-4BFE-AF49-AFF9124A0B13}" dt="2022-10-08T17:04:19.518" v="408" actId="1076"/>
        <pc:sldMkLst>
          <pc:docMk/>
          <pc:sldMk cId="2884404601" sldId="317"/>
        </pc:sldMkLst>
        <pc:spChg chg="mod">
          <ac:chgData name="panchalmayur489@gmail.com" userId="bc371b388fbbe496" providerId="LiveId" clId="{6623E5F8-CBE0-4BFE-AF49-AFF9124A0B13}" dt="2022-10-08T17:03:33.855" v="403" actId="20577"/>
          <ac:spMkLst>
            <pc:docMk/>
            <pc:sldMk cId="2884404601" sldId="317"/>
            <ac:spMk id="3" creationId="{48704D66-B19C-DB84-C37E-7E2DC0E9E9C7}"/>
          </ac:spMkLst>
        </pc:spChg>
        <pc:spChg chg="add mod">
          <ac:chgData name="panchalmayur489@gmail.com" userId="bc371b388fbbe496" providerId="LiveId" clId="{6623E5F8-CBE0-4BFE-AF49-AFF9124A0B13}" dt="2022-10-08T17:04:00.911" v="406" actId="1076"/>
          <ac:spMkLst>
            <pc:docMk/>
            <pc:sldMk cId="2884404601" sldId="317"/>
            <ac:spMk id="10" creationId="{0416FF78-7966-7B63-2906-85A590024F17}"/>
          </ac:spMkLst>
        </pc:spChg>
        <pc:spChg chg="add mod">
          <ac:chgData name="panchalmayur489@gmail.com" userId="bc371b388fbbe496" providerId="LiveId" clId="{6623E5F8-CBE0-4BFE-AF49-AFF9124A0B13}" dt="2022-10-08T17:04:19.518" v="408" actId="1076"/>
          <ac:spMkLst>
            <pc:docMk/>
            <pc:sldMk cId="2884404601" sldId="317"/>
            <ac:spMk id="12" creationId="{6B6BCC43-DD11-693A-B972-1EE96209A3EA}"/>
          </ac:spMkLst>
        </pc:spChg>
        <pc:graphicFrameChg chg="add mod">
          <ac:chgData name="panchalmayur489@gmail.com" userId="bc371b388fbbe496" providerId="LiveId" clId="{6623E5F8-CBE0-4BFE-AF49-AFF9124A0B13}" dt="2022-10-08T17:04:00.911" v="406" actId="1076"/>
          <ac:graphicFrameMkLst>
            <pc:docMk/>
            <pc:sldMk cId="2884404601" sldId="317"/>
            <ac:graphicFrameMk id="9" creationId="{AA77905A-9794-5811-DCA4-C7400FBCBFC0}"/>
          </ac:graphicFrameMkLst>
        </pc:graphicFrameChg>
        <pc:graphicFrameChg chg="add mod">
          <ac:chgData name="panchalmayur489@gmail.com" userId="bc371b388fbbe496" providerId="LiveId" clId="{6623E5F8-CBE0-4BFE-AF49-AFF9124A0B13}" dt="2022-10-08T17:04:19.518" v="408" actId="1076"/>
          <ac:graphicFrameMkLst>
            <pc:docMk/>
            <pc:sldMk cId="2884404601" sldId="317"/>
            <ac:graphicFrameMk id="11" creationId="{BCDA17FA-7548-92E2-7E59-F2CE701FD9A9}"/>
          </ac:graphicFrameMkLst>
        </pc:graphicFrameChg>
        <pc:picChg chg="del">
          <ac:chgData name="panchalmayur489@gmail.com" userId="bc371b388fbbe496" providerId="LiveId" clId="{6623E5F8-CBE0-4BFE-AF49-AFF9124A0B13}" dt="2022-10-08T17:03:25.826" v="402" actId="21"/>
          <ac:picMkLst>
            <pc:docMk/>
            <pc:sldMk cId="2884404601" sldId="317"/>
            <ac:picMk id="7" creationId="{65067F90-E84A-5470-4056-8EF0CA322C0C}"/>
          </ac:picMkLst>
        </pc:picChg>
        <pc:picChg chg="del">
          <ac:chgData name="panchalmayur489@gmail.com" userId="bc371b388fbbe496" providerId="LiveId" clId="{6623E5F8-CBE0-4BFE-AF49-AFF9124A0B13}" dt="2022-10-08T17:03:38.123" v="404" actId="21"/>
          <ac:picMkLst>
            <pc:docMk/>
            <pc:sldMk cId="2884404601" sldId="317"/>
            <ac:picMk id="8" creationId="{DBEBEAB9-5E38-8BDE-BB40-3F1A0D0336C5}"/>
          </ac:picMkLst>
        </pc:picChg>
      </pc:sldChg>
      <pc:sldChg chg="del">
        <pc:chgData name="panchalmayur489@gmail.com" userId="bc371b388fbbe496" providerId="LiveId" clId="{6623E5F8-CBE0-4BFE-AF49-AFF9124A0B13}" dt="2022-10-08T17:04:34.298" v="409" actId="2696"/>
        <pc:sldMkLst>
          <pc:docMk/>
          <pc:sldMk cId="3514744727" sldId="318"/>
        </pc:sldMkLst>
      </pc:sldChg>
      <pc:sldChg chg="del">
        <pc:chgData name="panchalmayur489@gmail.com" userId="bc371b388fbbe496" providerId="LiveId" clId="{6623E5F8-CBE0-4BFE-AF49-AFF9124A0B13}" dt="2022-10-08T17:04:40.824" v="410" actId="2696"/>
        <pc:sldMkLst>
          <pc:docMk/>
          <pc:sldMk cId="1960671928" sldId="319"/>
        </pc:sldMkLst>
      </pc:sldChg>
      <pc:sldChg chg="modSp mod">
        <pc:chgData name="panchalmayur489@gmail.com" userId="bc371b388fbbe496" providerId="LiveId" clId="{6623E5F8-CBE0-4BFE-AF49-AFF9124A0B13}" dt="2022-10-08T17:14:32.159" v="521"/>
        <pc:sldMkLst>
          <pc:docMk/>
          <pc:sldMk cId="653256255" sldId="321"/>
        </pc:sldMkLst>
        <pc:spChg chg="mod">
          <ac:chgData name="panchalmayur489@gmail.com" userId="bc371b388fbbe496" providerId="LiveId" clId="{6623E5F8-CBE0-4BFE-AF49-AFF9124A0B13}" dt="2022-10-08T17:14:32.159" v="521"/>
          <ac:spMkLst>
            <pc:docMk/>
            <pc:sldMk cId="653256255" sldId="321"/>
            <ac:spMk id="3" creationId="{829BB7F0-84D7-02F9-9B4C-02237FC8BC1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00D4EF-8758-F6E8-3392-42E8E5DF7D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Gym Management System</a:t>
            </a:r>
          </a:p>
        </p:txBody>
      </p:sp>
      <p:sp>
        <p:nvSpPr>
          <p:cNvPr id="3" name="Date Placeholder 2">
            <a:extLst>
              <a:ext uri="{FF2B5EF4-FFF2-40B4-BE49-F238E27FC236}">
                <a16:creationId xmlns:a16="http://schemas.microsoft.com/office/drawing/2014/main" id="{6D8D6CCA-D0AE-7D9B-8278-8E51F6E8B6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50F725-C6CD-492C-849C-798B98ED952C}" type="datetime1">
              <a:rPr lang="en-US" smtClean="0"/>
              <a:pPr/>
              <a:t>11-10-2023</a:t>
            </a:fld>
            <a:endParaRPr lang="en-US"/>
          </a:p>
        </p:txBody>
      </p:sp>
      <p:sp>
        <p:nvSpPr>
          <p:cNvPr id="4" name="Footer Placeholder 3">
            <a:extLst>
              <a:ext uri="{FF2B5EF4-FFF2-40B4-BE49-F238E27FC236}">
                <a16:creationId xmlns:a16="http://schemas.microsoft.com/office/drawing/2014/main" id="{40E1E1B6-FFBE-0F0B-5F85-954D775558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Shree Uttar Gujarat BCA College</a:t>
            </a:r>
          </a:p>
        </p:txBody>
      </p:sp>
      <p:sp>
        <p:nvSpPr>
          <p:cNvPr id="5" name="Slide Number Placeholder 4">
            <a:extLst>
              <a:ext uri="{FF2B5EF4-FFF2-40B4-BE49-F238E27FC236}">
                <a16:creationId xmlns:a16="http://schemas.microsoft.com/office/drawing/2014/main" id="{44C4EB37-D4FB-A9B6-0424-5AB782340B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42321D-899E-441F-BE97-27CFA8BE5E29}" type="slidenum">
              <a:rPr lang="en-US" smtClean="0"/>
              <a:pPr/>
              <a:t>‹#›</a:t>
            </a:fld>
            <a:endParaRPr lang="en-US"/>
          </a:p>
        </p:txBody>
      </p:sp>
    </p:spTree>
    <p:extLst>
      <p:ext uri="{BB962C8B-B14F-4D97-AF65-F5344CB8AC3E}">
        <p14:creationId xmlns:p14="http://schemas.microsoft.com/office/powerpoint/2010/main" val="144940889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Gym Management System</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9FEAF-188C-45DA-9718-B8C18395BA6C}" type="datetime1">
              <a:rPr lang="en-US" smtClean="0"/>
              <a:pPr/>
              <a:t>11-10-2023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Shree Uttar Gujarat BCA College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BF95E-DA7F-4100-90CB-4D99A6961DEE}"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8BBA75B6-375B-47AD-BFE1-B62AAF7B92C1}" type="datetime1">
              <a:rPr lang="en-US" smtClean="0"/>
              <a:pPr/>
              <a:t>11-10-2023</a:t>
            </a:fld>
            <a:endParaRPr lang="en-US"/>
          </a:p>
        </p:txBody>
      </p:sp>
      <p:sp>
        <p:nvSpPr>
          <p:cNvPr id="20" name="Footer Placeholder 19"/>
          <p:cNvSpPr>
            <a:spLocks noGrp="1"/>
          </p:cNvSpPr>
          <p:nvPr>
            <p:ph type="ftr" sz="quarter" idx="11"/>
          </p:nvPr>
        </p:nvSpPr>
        <p:spPr/>
        <p:txBody>
          <a:bodyPr/>
          <a:lstStyle/>
          <a:p>
            <a:r>
              <a:rPr lang="en-US"/>
              <a:t>Shree Uttar Gujarat BCA College</a:t>
            </a:r>
          </a:p>
        </p:txBody>
      </p:sp>
      <p:sp>
        <p:nvSpPr>
          <p:cNvPr id="10" name="Slide Number Placeholder 9"/>
          <p:cNvSpPr>
            <a:spLocks noGrp="1"/>
          </p:cNvSpPr>
          <p:nvPr>
            <p:ph type="sldNum" sz="quarter" idx="12"/>
          </p:nvPr>
        </p:nvSpPr>
        <p:spPr/>
        <p:txBody>
          <a:bodyPr/>
          <a:lstStyle/>
          <a:p>
            <a:fld id="{2401026F-F1B0-4023-B4A0-A3D8B50537F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E6FC77-E43C-4299-B2FA-224D94D5CCD2}" type="datetime1">
              <a:rPr lang="en-US" smtClean="0"/>
              <a:pPr/>
              <a:t>11-10-2023</a:t>
            </a:fld>
            <a:endParaRPr lang="en-US"/>
          </a:p>
        </p:txBody>
      </p:sp>
      <p:sp>
        <p:nvSpPr>
          <p:cNvPr id="5" name="Footer Placeholder 4"/>
          <p:cNvSpPr>
            <a:spLocks noGrp="1"/>
          </p:cNvSpPr>
          <p:nvPr>
            <p:ph type="ftr" sz="quarter" idx="11"/>
          </p:nvPr>
        </p:nvSpPr>
        <p:spPr/>
        <p:txBody>
          <a:bodyPr/>
          <a:lstStyle/>
          <a:p>
            <a:r>
              <a:rPr lang="en-US"/>
              <a:t>Shree Uttar Gujarat BCA College</a:t>
            </a:r>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FB7A25-0722-4403-965E-5D93EFA0DC54}" type="datetime1">
              <a:rPr lang="en-US" smtClean="0"/>
              <a:pPr/>
              <a:t>11-10-2023</a:t>
            </a:fld>
            <a:endParaRPr lang="en-US"/>
          </a:p>
        </p:txBody>
      </p:sp>
      <p:sp>
        <p:nvSpPr>
          <p:cNvPr id="5" name="Footer Placeholder 4"/>
          <p:cNvSpPr>
            <a:spLocks noGrp="1"/>
          </p:cNvSpPr>
          <p:nvPr>
            <p:ph type="ftr" sz="quarter" idx="11"/>
          </p:nvPr>
        </p:nvSpPr>
        <p:spPr/>
        <p:txBody>
          <a:bodyPr/>
          <a:lstStyle/>
          <a:p>
            <a:r>
              <a:rPr lang="en-US"/>
              <a:t>Shree Uttar Gujarat BCA College</a:t>
            </a:r>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388DB2-DD0F-487A-B933-37DA07FAD76B}" type="datetime1">
              <a:rPr lang="en-US" smtClean="0"/>
              <a:pPr/>
              <a:t>11-10-2023</a:t>
            </a:fld>
            <a:endParaRPr lang="en-US"/>
          </a:p>
        </p:txBody>
      </p:sp>
      <p:sp>
        <p:nvSpPr>
          <p:cNvPr id="5" name="Footer Placeholder 4"/>
          <p:cNvSpPr>
            <a:spLocks noGrp="1"/>
          </p:cNvSpPr>
          <p:nvPr>
            <p:ph type="ftr" sz="quarter" idx="11"/>
          </p:nvPr>
        </p:nvSpPr>
        <p:spPr/>
        <p:txBody>
          <a:bodyPr/>
          <a:lstStyle/>
          <a:p>
            <a:r>
              <a:rPr lang="en-US"/>
              <a:t>Shree Uttar Gujarat BCA College</a:t>
            </a:r>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FFEEF8B-DFB3-4D74-8BDD-846E109AFF09}" type="datetime1">
              <a:rPr lang="en-US" smtClean="0"/>
              <a:pPr/>
              <a:t>11-10-2023</a:t>
            </a:fld>
            <a:endParaRPr lang="en-US"/>
          </a:p>
        </p:txBody>
      </p:sp>
      <p:sp>
        <p:nvSpPr>
          <p:cNvPr id="5" name="Footer Placeholder 4"/>
          <p:cNvSpPr>
            <a:spLocks noGrp="1"/>
          </p:cNvSpPr>
          <p:nvPr>
            <p:ph type="ftr" sz="quarter" idx="11"/>
          </p:nvPr>
        </p:nvSpPr>
        <p:spPr/>
        <p:txBody>
          <a:bodyPr/>
          <a:lstStyle/>
          <a:p>
            <a:r>
              <a:rPr lang="en-US"/>
              <a:t>Shree Uttar Gujarat BCA College</a:t>
            </a:r>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44E9987-C770-4FCF-8B81-44A1810C0159}" type="datetime1">
              <a:rPr lang="en-US" smtClean="0"/>
              <a:pPr/>
              <a:t>11-10-2023</a:t>
            </a:fld>
            <a:endParaRPr lang="en-US"/>
          </a:p>
        </p:txBody>
      </p:sp>
      <p:sp>
        <p:nvSpPr>
          <p:cNvPr id="6" name="Footer Placeholder 5"/>
          <p:cNvSpPr>
            <a:spLocks noGrp="1"/>
          </p:cNvSpPr>
          <p:nvPr>
            <p:ph type="ftr" sz="quarter" idx="11"/>
          </p:nvPr>
        </p:nvSpPr>
        <p:spPr/>
        <p:txBody>
          <a:bodyPr/>
          <a:lstStyle/>
          <a:p>
            <a:r>
              <a:rPr lang="en-US"/>
              <a:t>Shree Uttar Gujarat BCA College</a:t>
            </a:r>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28796EE-980B-4653-AC82-AFCFB4B9C0BD}" type="datetime1">
              <a:rPr lang="en-US" smtClean="0"/>
              <a:pPr/>
              <a:t>11-10-2023</a:t>
            </a:fld>
            <a:endParaRPr lang="en-US"/>
          </a:p>
        </p:txBody>
      </p:sp>
      <p:sp>
        <p:nvSpPr>
          <p:cNvPr id="8" name="Footer Placeholder 7"/>
          <p:cNvSpPr>
            <a:spLocks noGrp="1"/>
          </p:cNvSpPr>
          <p:nvPr>
            <p:ph type="ftr" sz="quarter" idx="11"/>
          </p:nvPr>
        </p:nvSpPr>
        <p:spPr/>
        <p:txBody>
          <a:bodyPr/>
          <a:lstStyle/>
          <a:p>
            <a:r>
              <a:rPr lang="en-US"/>
              <a:t>Shree Uttar Gujarat BCA College</a:t>
            </a:r>
          </a:p>
        </p:txBody>
      </p:sp>
      <p:sp>
        <p:nvSpPr>
          <p:cNvPr id="9" name="Slide Number Placeholder 8"/>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3140C275-96C6-47D4-96DE-6D6DA701F1A8}" type="datetime1">
              <a:rPr lang="en-US" smtClean="0"/>
              <a:pPr/>
              <a:t>11-10-2023</a:t>
            </a:fld>
            <a:endParaRPr lang="en-US"/>
          </a:p>
        </p:txBody>
      </p:sp>
      <p:sp>
        <p:nvSpPr>
          <p:cNvPr id="4" name="Footer Placeholder 3"/>
          <p:cNvSpPr>
            <a:spLocks noGrp="1"/>
          </p:cNvSpPr>
          <p:nvPr>
            <p:ph type="ftr" sz="quarter" idx="11"/>
          </p:nvPr>
        </p:nvSpPr>
        <p:spPr/>
        <p:txBody>
          <a:bodyPr/>
          <a:lstStyle/>
          <a:p>
            <a:r>
              <a:rPr lang="en-US"/>
              <a:t>Shree Uttar Gujarat BCA College</a:t>
            </a:r>
          </a:p>
        </p:txBody>
      </p:sp>
      <p:sp>
        <p:nvSpPr>
          <p:cNvPr id="5" name="Slide Number Placeholder 4"/>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057DD73F-40E8-4CD7-A83C-93D4BAE41860}" type="datetime1">
              <a:rPr lang="en-US" smtClean="0"/>
              <a:pPr/>
              <a:t>11-10-2023</a:t>
            </a:fld>
            <a:endParaRPr lang="en-US"/>
          </a:p>
        </p:txBody>
      </p:sp>
      <p:sp>
        <p:nvSpPr>
          <p:cNvPr id="3" name="Footer Placeholder 2"/>
          <p:cNvSpPr>
            <a:spLocks noGrp="1"/>
          </p:cNvSpPr>
          <p:nvPr>
            <p:ph type="ftr" sz="quarter" idx="11"/>
          </p:nvPr>
        </p:nvSpPr>
        <p:spPr/>
        <p:txBody>
          <a:bodyPr/>
          <a:lstStyle/>
          <a:p>
            <a:r>
              <a:rPr lang="en-US"/>
              <a:t>Shree Uttar Gujarat BCA College</a:t>
            </a:r>
          </a:p>
        </p:txBody>
      </p:sp>
      <p:sp>
        <p:nvSpPr>
          <p:cNvPr id="4" name="Slide Number Placeholder 3"/>
          <p:cNvSpPr>
            <a:spLocks noGrp="1"/>
          </p:cNvSpPr>
          <p:nvPr>
            <p:ph type="sldNum" sz="quarter" idx="12"/>
          </p:nvPr>
        </p:nvSpPr>
        <p:spPr/>
        <p:txBody>
          <a:bodyPr/>
          <a:lstStyle/>
          <a:p>
            <a:fld id="{2401026F-F1B0-4023-B4A0-A3D8B50537F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B15E1B0-3173-48D9-8FD8-095354C6C9FD}" type="datetime1">
              <a:rPr lang="en-US" smtClean="0"/>
              <a:pPr/>
              <a:t>11-10-2023</a:t>
            </a:fld>
            <a:endParaRPr lang="en-US"/>
          </a:p>
        </p:txBody>
      </p:sp>
      <p:sp>
        <p:nvSpPr>
          <p:cNvPr id="6" name="Footer Placeholder 5"/>
          <p:cNvSpPr>
            <a:spLocks noGrp="1"/>
          </p:cNvSpPr>
          <p:nvPr>
            <p:ph type="ftr" sz="quarter" idx="11"/>
          </p:nvPr>
        </p:nvSpPr>
        <p:spPr/>
        <p:txBody>
          <a:bodyPr/>
          <a:lstStyle/>
          <a:p>
            <a:r>
              <a:rPr lang="en-US"/>
              <a:t>Shree Uttar Gujarat BCA College</a:t>
            </a:r>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E0B047F-8CE2-4850-B7DB-A422D6EC6AC9}" type="datetime1">
              <a:rPr lang="en-US" smtClean="0"/>
              <a:pPr/>
              <a:t>11-10-2023</a:t>
            </a:fld>
            <a:endParaRPr lang="en-US"/>
          </a:p>
        </p:txBody>
      </p:sp>
      <p:sp>
        <p:nvSpPr>
          <p:cNvPr id="6" name="Footer Placeholder 5"/>
          <p:cNvSpPr>
            <a:spLocks noGrp="1"/>
          </p:cNvSpPr>
          <p:nvPr>
            <p:ph type="ftr" sz="quarter" idx="11"/>
          </p:nvPr>
        </p:nvSpPr>
        <p:spPr/>
        <p:txBody>
          <a:bodyPr/>
          <a:lstStyle/>
          <a:p>
            <a:r>
              <a:rPr lang="en-US"/>
              <a:t>Shree Uttar Gujarat BCA College</a:t>
            </a:r>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17C990A-5B5A-4E9F-91B4-582861AB6AAA}" type="datetime1">
              <a:rPr lang="en-US" smtClean="0"/>
              <a:pPr/>
              <a:t>11-10-2023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Shree Uttar Gujarat BCA College</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401026F-F1B0-4023-B4A0-A3D8B50537F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0"/>
            <a:ext cx="7503728" cy="5589240"/>
          </a:xfrm>
        </p:spPr>
        <p:txBody>
          <a:bodyPr>
            <a:normAutofit/>
          </a:bodyPr>
          <a:lstStyle/>
          <a:p>
            <a:pPr algn="ctr"/>
            <a:r>
              <a:rPr lang="en-US" sz="2000" dirty="0">
                <a:latin typeface="Times New Roman" panose="02020603050405020304" pitchFamily="18" charset="0"/>
                <a:cs typeface="Times New Roman" panose="02020603050405020304" pitchFamily="18" charset="0"/>
              </a:rPr>
              <a:t>Shree Uttar Gujarat BCA  College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Semester : 5</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Project Submission for Sem 5</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Water Filter Website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Student Name: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Parmar Himanshu </a:t>
            </a:r>
            <a:r>
              <a:rPr lang="en-US" sz="2000" dirty="0" err="1">
                <a:latin typeface="Times New Roman" panose="02020603050405020304" pitchFamily="18" charset="0"/>
                <a:cs typeface="Times New Roman" panose="02020603050405020304" pitchFamily="18" charset="0"/>
              </a:rPr>
              <a:t>Bipinbhai</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Student Roll No:</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172</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19102E2A-C6B5-75DC-D293-0FBC351082FE}"/>
              </a:ext>
            </a:extLst>
          </p:cNvPr>
          <p:cNvCxnSpPr/>
          <p:nvPr/>
        </p:nvCxnSpPr>
        <p:spPr>
          <a:xfrm>
            <a:off x="1033308" y="476672"/>
            <a:ext cx="8100392"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551D3AB7-2052-07D0-F17A-DF78C5C7316A}"/>
              </a:ext>
            </a:extLst>
          </p:cNvPr>
          <p:cNvCxnSpPr/>
          <p:nvPr/>
        </p:nvCxnSpPr>
        <p:spPr>
          <a:xfrm>
            <a:off x="1033308" y="6237312"/>
            <a:ext cx="8100392" cy="0"/>
          </a:xfrm>
          <a:prstGeom prst="line">
            <a:avLst/>
          </a:prstGeom>
        </p:spPr>
        <p:style>
          <a:lnRef idx="2">
            <a:schemeClr val="dk1"/>
          </a:lnRef>
          <a:fillRef idx="0">
            <a:schemeClr val="dk1"/>
          </a:fillRef>
          <a:effectRef idx="1">
            <a:schemeClr val="dk1"/>
          </a:effectRef>
          <a:fontRef idx="minor">
            <a:schemeClr val="tx1"/>
          </a:fontRef>
        </p:style>
      </p:cxnSp>
      <p:sp>
        <p:nvSpPr>
          <p:cNvPr id="5" name="Slide Number Placeholder 4">
            <a:extLst>
              <a:ext uri="{FF2B5EF4-FFF2-40B4-BE49-F238E27FC236}">
                <a16:creationId xmlns:a16="http://schemas.microsoft.com/office/drawing/2014/main" id="{35C8765E-E632-EC9B-579B-66FA46A07BDA}"/>
              </a:ext>
            </a:extLst>
          </p:cNvPr>
          <p:cNvSpPr>
            <a:spLocks noGrp="1"/>
          </p:cNvSpPr>
          <p:nvPr>
            <p:ph type="sldNum" sz="quarter" idx="12"/>
          </p:nvPr>
        </p:nvSpPr>
        <p:spPr/>
        <p:txBody>
          <a:bodyPr/>
          <a:lstStyle/>
          <a:p>
            <a:fld id="{2401026F-F1B0-4023-B4A0-A3D8B50537F2}" type="slidenum">
              <a:rPr lang="en-US" smtClean="0"/>
              <a:pPr/>
              <a:t>1</a:t>
            </a:fld>
            <a:endParaRPr lang="en-US"/>
          </a:p>
        </p:txBody>
      </p:sp>
      <p:sp>
        <p:nvSpPr>
          <p:cNvPr id="8" name="Footer Placeholder 4">
            <a:extLst>
              <a:ext uri="{FF2B5EF4-FFF2-40B4-BE49-F238E27FC236}">
                <a16:creationId xmlns:a16="http://schemas.microsoft.com/office/drawing/2014/main" id="{74BD0E4D-BBA9-4425-A312-EC19360E9425}"/>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u="sng" dirty="0">
                <a:latin typeface="Times New Roman" panose="02020603050405020304" pitchFamily="18" charset="0"/>
                <a:cs typeface="Times New Roman" panose="02020603050405020304" pitchFamily="18" charset="0"/>
              </a:rPr>
              <a:t>Technology Used</a:t>
            </a:r>
            <a:br>
              <a:rPr lang="en-US" sz="2800" u="sng" dirty="0">
                <a:latin typeface="Times New Roman" panose="02020603050405020304" pitchFamily="18" charset="0"/>
                <a:cs typeface="Times New Roman" panose="02020603050405020304" pitchFamily="18" charset="0"/>
              </a:rPr>
            </a:br>
            <a:endParaRPr lang="en-US" sz="2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1142984"/>
            <a:ext cx="7498080" cy="2286016"/>
          </a:xfrm>
        </p:spPr>
        <p:txBody>
          <a:bodyPr/>
          <a:lstStyle/>
          <a:p>
            <a:pPr>
              <a:buFont typeface="Arial" panose="020B0604020202020204" pitchFamily="34" charset="0"/>
              <a:buChar char="•"/>
            </a:pPr>
            <a:r>
              <a:rPr lang="en-US" sz="1800" b="1" u="sng" dirty="0">
                <a:latin typeface="Times New Roman" panose="02020603050405020304" pitchFamily="18" charset="0"/>
                <a:cs typeface="Times New Roman" panose="02020603050405020304" pitchFamily="18" charset="0"/>
              </a:rPr>
              <a:t>Hardware Configuration:</a:t>
            </a:r>
            <a:endParaRPr lang="en-US" sz="1800" b="1" dirty="0">
              <a:latin typeface="Times New Roman" panose="02020603050405020304" pitchFamily="18" charset="0"/>
              <a:cs typeface="Times New Roman" panose="02020603050405020304" pitchFamily="18" charset="0"/>
            </a:endParaRPr>
          </a:p>
          <a:p>
            <a:pPr>
              <a:buNone/>
            </a:pPr>
            <a:r>
              <a:rPr lang="en-IN" sz="2400" dirty="0"/>
              <a:t>    </a:t>
            </a:r>
            <a:r>
              <a:rPr lang="en-IN" sz="1800" b="1" dirty="0">
                <a:latin typeface="Times New Roman" panose="02020603050405020304" pitchFamily="18" charset="0"/>
                <a:cs typeface="Times New Roman" panose="02020603050405020304" pitchFamily="18" charset="0"/>
              </a:rPr>
              <a:t>Client Side</a:t>
            </a:r>
          </a:p>
          <a:p>
            <a:pPr>
              <a:buNone/>
            </a:pPr>
            <a:endParaRPr lang="en-IN" sz="1800" b="1" dirty="0"/>
          </a:p>
          <a:p>
            <a:pPr>
              <a:buNone/>
            </a:pPr>
            <a:endParaRPr lang="en-IN" sz="1800" b="1" dirty="0"/>
          </a:p>
          <a:p>
            <a:pPr>
              <a:buNone/>
            </a:pPr>
            <a:endParaRPr lang="en-IN" sz="1800" b="1" dirty="0"/>
          </a:p>
          <a:p>
            <a:pPr>
              <a:buNone/>
            </a:pPr>
            <a:r>
              <a:rPr lang="en-IN" sz="1800" b="1" dirty="0"/>
              <a:t>  </a:t>
            </a:r>
          </a:p>
        </p:txBody>
      </p:sp>
      <p:graphicFrame>
        <p:nvGraphicFramePr>
          <p:cNvPr id="5" name="Table 4"/>
          <p:cNvGraphicFramePr>
            <a:graphicFrameLocks noGrp="1"/>
          </p:cNvGraphicFramePr>
          <p:nvPr>
            <p:extLst>
              <p:ext uri="{D42A27DB-BD31-4B8C-83A1-F6EECF244321}">
                <p14:modId xmlns:p14="http://schemas.microsoft.com/office/powerpoint/2010/main" val="3148453963"/>
              </p:ext>
            </p:extLst>
          </p:nvPr>
        </p:nvGraphicFramePr>
        <p:xfrm>
          <a:off x="1763688" y="1931677"/>
          <a:ext cx="6096000" cy="1340225"/>
        </p:xfrm>
        <a:graphic>
          <a:graphicData uri="http://schemas.openxmlformats.org/drawingml/2006/table">
            <a:tbl>
              <a:tblPr firstRow="1" firstCol="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5817">
                <a:tc>
                  <a:txBody>
                    <a:bodyPr/>
                    <a:lstStyle/>
                    <a:p>
                      <a:r>
                        <a:rPr lang="en-IN" sz="1600" dirty="0">
                          <a:latin typeface="Times New Roman" panose="02020603050405020304" pitchFamily="18" charset="0"/>
                          <a:cs typeface="Times New Roman" panose="02020603050405020304" pitchFamily="18" charset="0"/>
                        </a:rPr>
                        <a:t>RAM</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dirty="0">
                          <a:latin typeface="Times New Roman" panose="02020603050405020304" pitchFamily="18" charset="0"/>
                          <a:cs typeface="Times New Roman" panose="02020603050405020304" pitchFamily="18" charset="0"/>
                        </a:rPr>
                        <a:t>8 GB</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05817">
                <a:tc>
                  <a:txBody>
                    <a:bodyPr/>
                    <a:lstStyle/>
                    <a:p>
                      <a:r>
                        <a:rPr lang="en-IN" sz="1600" dirty="0">
                          <a:latin typeface="Times New Roman" panose="02020603050405020304" pitchFamily="18" charset="0"/>
                          <a:cs typeface="Times New Roman" panose="02020603050405020304" pitchFamily="18" charset="0"/>
                        </a:rPr>
                        <a:t>Hard Disk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dirty="0">
                          <a:latin typeface="Times New Roman" panose="02020603050405020304" pitchFamily="18" charset="0"/>
                          <a:cs typeface="Times New Roman" panose="02020603050405020304" pitchFamily="18" charset="0"/>
                        </a:rPr>
                        <a:t>240 GB</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69665">
                <a:tc>
                  <a:txBody>
                    <a:bodyPr/>
                    <a:lstStyle/>
                    <a:p>
                      <a:r>
                        <a:rPr lang="en-IN" sz="1600" dirty="0">
                          <a:latin typeface="Times New Roman" panose="02020603050405020304" pitchFamily="18" charset="0"/>
                          <a:cs typeface="Times New Roman" panose="02020603050405020304" pitchFamily="18" charset="0"/>
                        </a:rPr>
                        <a:t>Processor</a:t>
                      </a:r>
                      <a:endParaRPr lang="en-US" sz="1600" dirty="0">
                        <a:latin typeface="Times New Roman" panose="02020603050405020304" pitchFamily="18" charset="0"/>
                        <a:cs typeface="Times New Roman" panose="02020603050405020304" pitchFamily="18" charset="0"/>
                      </a:endParaRPr>
                    </a:p>
                  </a:txBody>
                  <a:tcPr/>
                </a:tc>
                <a:tc>
                  <a:txBody>
                    <a:bodyPr/>
                    <a:lstStyle/>
                    <a:p>
                      <a:r>
                        <a:rPr kumimoji="0" lang="en-US" sz="1600" kern="1200" dirty="0">
                          <a:solidFill>
                            <a:schemeClr val="dk1"/>
                          </a:solidFill>
                          <a:effectLst/>
                          <a:latin typeface="Times New Roman" panose="02020603050405020304" pitchFamily="18" charset="0"/>
                          <a:ea typeface="+mn-ea"/>
                          <a:cs typeface="Times New Roman" panose="02020603050405020304" pitchFamily="18" charset="0"/>
                        </a:rPr>
                        <a:t>Intel(R) Core(TM) i5-6300U CPU @ 2.40GHz   2.50 GHz</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8" name="Slide Number Placeholder 7">
            <a:extLst>
              <a:ext uri="{FF2B5EF4-FFF2-40B4-BE49-F238E27FC236}">
                <a16:creationId xmlns:a16="http://schemas.microsoft.com/office/drawing/2014/main" id="{58FABCBF-8E86-1E41-3313-3E2586E1199E}"/>
              </a:ext>
            </a:extLst>
          </p:cNvPr>
          <p:cNvSpPr>
            <a:spLocks noGrp="1"/>
          </p:cNvSpPr>
          <p:nvPr>
            <p:ph type="sldNum" sz="quarter" idx="12"/>
          </p:nvPr>
        </p:nvSpPr>
        <p:spPr/>
        <p:txBody>
          <a:bodyPr/>
          <a:lstStyle/>
          <a:p>
            <a:fld id="{2401026F-F1B0-4023-B4A0-A3D8B50537F2}" type="slidenum">
              <a:rPr lang="en-US" smtClean="0"/>
              <a:pPr/>
              <a:t>10</a:t>
            </a:fld>
            <a:endParaRPr lang="en-US"/>
          </a:p>
        </p:txBody>
      </p:sp>
      <p:sp>
        <p:nvSpPr>
          <p:cNvPr id="9" name="Footer Placeholder 4">
            <a:extLst>
              <a:ext uri="{FF2B5EF4-FFF2-40B4-BE49-F238E27FC236}">
                <a16:creationId xmlns:a16="http://schemas.microsoft.com/office/drawing/2014/main" id="{7CAAA1A1-8E49-4B36-B683-F0A56DC1E6B4}"/>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85794"/>
          </a:xfrm>
        </p:spPr>
        <p:txBody>
          <a:bodyPr>
            <a:normAutofit/>
          </a:bodyPr>
          <a:lstStyle/>
          <a:p>
            <a:pPr algn="ctr"/>
            <a:r>
              <a:rPr lang="en-IN" sz="2800" u="sng" dirty="0">
                <a:latin typeface="Times New Roman" panose="02020603050405020304" pitchFamily="18" charset="0"/>
                <a:cs typeface="Times New Roman" panose="02020603050405020304" pitchFamily="18" charset="0"/>
              </a:rPr>
              <a:t>Continue.....</a:t>
            </a:r>
            <a:endParaRPr lang="en-US" sz="2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928670"/>
            <a:ext cx="7498080" cy="5319730"/>
          </a:xfrm>
        </p:spPr>
        <p:txBody>
          <a:bodyPr/>
          <a:lstStyle/>
          <a:p>
            <a:r>
              <a:rPr lang="en-US" sz="1800" b="1" u="sng" dirty="0">
                <a:latin typeface="Times New Roman" panose="02020603050405020304" pitchFamily="18" charset="0"/>
                <a:cs typeface="Times New Roman" panose="02020603050405020304" pitchFamily="18" charset="0"/>
              </a:rPr>
              <a:t>Software Requirement:</a:t>
            </a:r>
          </a:p>
          <a:p>
            <a:pPr>
              <a:buNone/>
            </a:pPr>
            <a:r>
              <a:rPr lang="en-IN" sz="1800" b="1" dirty="0">
                <a:latin typeface="Times New Roman" panose="02020603050405020304" pitchFamily="18" charset="0"/>
                <a:cs typeface="Times New Roman" panose="02020603050405020304" pitchFamily="18" charset="0"/>
              </a:rPr>
              <a:t>    Client Side</a:t>
            </a:r>
          </a:p>
          <a:p>
            <a:endParaRPr lang="en-IN" sz="1800" b="1" u="sng" dirty="0">
              <a:latin typeface="Times New Roman" panose="02020603050405020304" pitchFamily="18" charset="0"/>
              <a:cs typeface="Times New Roman" panose="02020603050405020304" pitchFamily="18" charset="0"/>
            </a:endParaRPr>
          </a:p>
          <a:p>
            <a:endParaRPr lang="en-IN" sz="1800" b="1" u="sng" dirty="0">
              <a:latin typeface="Times New Roman" panose="02020603050405020304" pitchFamily="18" charset="0"/>
              <a:cs typeface="Times New Roman" panose="02020603050405020304" pitchFamily="18" charset="0"/>
            </a:endParaRPr>
          </a:p>
          <a:p>
            <a:pPr>
              <a:buNone/>
            </a:pPr>
            <a:endParaRPr lang="en-US" sz="1800" b="1" u="sng" dirty="0">
              <a:latin typeface="Times New Roman" panose="02020603050405020304" pitchFamily="18" charset="0"/>
              <a:cs typeface="Times New Roman" panose="02020603050405020304" pitchFamily="18" charset="0"/>
            </a:endParaRPr>
          </a:p>
          <a:p>
            <a:pPr>
              <a:buNone/>
            </a:pPr>
            <a:endParaRPr lang="en-IN" sz="1800" dirty="0">
              <a:latin typeface="Times New Roman" panose="02020603050405020304" pitchFamily="18" charset="0"/>
              <a:cs typeface="Times New Roman" panose="02020603050405020304" pitchFamily="18" charset="0"/>
            </a:endParaRPr>
          </a:p>
          <a:p>
            <a:pPr>
              <a:buNone/>
            </a:pPr>
            <a:r>
              <a:rPr lang="en-IN" sz="1800" b="1" dirty="0">
                <a:latin typeface="Times New Roman" panose="02020603050405020304" pitchFamily="18" charset="0"/>
                <a:cs typeface="Times New Roman" panose="02020603050405020304" pitchFamily="18" charset="0"/>
              </a:rPr>
              <a:t>  Server Side</a:t>
            </a:r>
          </a:p>
          <a:p>
            <a:pPr>
              <a:buNone/>
            </a:pPr>
            <a:endParaRPr lang="en-US" sz="1800" b="1" dirty="0"/>
          </a:p>
        </p:txBody>
      </p:sp>
      <p:graphicFrame>
        <p:nvGraphicFramePr>
          <p:cNvPr id="4" name="Table 3"/>
          <p:cNvGraphicFramePr>
            <a:graphicFrameLocks noGrp="1"/>
          </p:cNvGraphicFramePr>
          <p:nvPr>
            <p:extLst>
              <p:ext uri="{D42A27DB-BD31-4B8C-83A1-F6EECF244321}">
                <p14:modId xmlns:p14="http://schemas.microsoft.com/office/powerpoint/2010/main" val="818433972"/>
              </p:ext>
            </p:extLst>
          </p:nvPr>
        </p:nvGraphicFramePr>
        <p:xfrm>
          <a:off x="1643042" y="1857364"/>
          <a:ext cx="6905652" cy="949960"/>
        </p:xfrm>
        <a:graphic>
          <a:graphicData uri="http://schemas.openxmlformats.org/drawingml/2006/table">
            <a:tbl>
              <a:tblPr firstRow="1" firstCol="1" bandRow="1">
                <a:tableStyleId>{5C22544A-7EE6-4342-B048-85BDC9FD1C3A}</a:tableStyleId>
              </a:tblPr>
              <a:tblGrid>
                <a:gridCol w="3452826">
                  <a:extLst>
                    <a:ext uri="{9D8B030D-6E8A-4147-A177-3AD203B41FA5}">
                      <a16:colId xmlns:a16="http://schemas.microsoft.com/office/drawing/2014/main" val="20000"/>
                    </a:ext>
                  </a:extLst>
                </a:gridCol>
                <a:gridCol w="3452826">
                  <a:extLst>
                    <a:ext uri="{9D8B030D-6E8A-4147-A177-3AD203B41FA5}">
                      <a16:colId xmlns:a16="http://schemas.microsoft.com/office/drawing/2014/main" val="20001"/>
                    </a:ext>
                  </a:extLst>
                </a:gridCol>
              </a:tblGrid>
              <a:tr h="370840">
                <a:tc>
                  <a:txBody>
                    <a:bodyPr/>
                    <a:lstStyle/>
                    <a:p>
                      <a:r>
                        <a:rPr lang="en-IN" sz="1600" dirty="0">
                          <a:latin typeface="Times New Roman" panose="02020603050405020304" pitchFamily="18" charset="0"/>
                          <a:cs typeface="Times New Roman" panose="02020603050405020304" pitchFamily="18" charset="0"/>
                        </a:rPr>
                        <a:t>Web Browser</a:t>
                      </a:r>
                      <a:endParaRPr lang="en-US" sz="1600" dirty="0">
                        <a:latin typeface="Times New Roman" panose="02020603050405020304" pitchFamily="18" charset="0"/>
                        <a:cs typeface="Times New Roman" panose="02020603050405020304" pitchFamily="18" charset="0"/>
                      </a:endParaRPr>
                    </a:p>
                  </a:txBody>
                  <a:tcPr/>
                </a:tc>
                <a:tc>
                  <a:txBody>
                    <a:bodyPr/>
                    <a:lstStyle/>
                    <a:p>
                      <a:r>
                        <a:rPr kumimoji="0" lang="en-US" sz="1600" b="0" kern="1200" dirty="0">
                          <a:latin typeface="Times New Roman" panose="02020603050405020304" pitchFamily="18" charset="0"/>
                          <a:cs typeface="Times New Roman" panose="02020603050405020304" pitchFamily="18" charset="0"/>
                        </a:rPr>
                        <a:t>Google Chrome or any compatible browser</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kumimoji="0" lang="en-US" sz="1600" kern="1200" dirty="0">
                          <a:latin typeface="Times New Roman" panose="02020603050405020304" pitchFamily="18" charset="0"/>
                          <a:cs typeface="Times New Roman" panose="02020603050405020304" pitchFamily="18" charset="0"/>
                        </a:rPr>
                        <a:t>Operating System</a:t>
                      </a:r>
                      <a:endParaRPr lang="en-US" sz="1600" dirty="0">
                        <a:latin typeface="Times New Roman" panose="02020603050405020304" pitchFamily="18" charset="0"/>
                        <a:cs typeface="Times New Roman" panose="02020603050405020304" pitchFamily="18" charset="0"/>
                      </a:endParaRPr>
                    </a:p>
                  </a:txBody>
                  <a:tcPr/>
                </a:tc>
                <a:tc>
                  <a:txBody>
                    <a:bodyPr/>
                    <a:lstStyle/>
                    <a:p>
                      <a:r>
                        <a:rPr kumimoji="0" lang="en-US" sz="1600" b="0" kern="1200" dirty="0">
                          <a:latin typeface="Times New Roman" panose="02020603050405020304" pitchFamily="18" charset="0"/>
                          <a:cs typeface="Times New Roman" panose="02020603050405020304" pitchFamily="18" charset="0"/>
                        </a:rPr>
                        <a:t>Windows 11</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69591266"/>
              </p:ext>
            </p:extLst>
          </p:nvPr>
        </p:nvGraphicFramePr>
        <p:xfrm>
          <a:off x="1714480" y="3929066"/>
          <a:ext cx="6715172" cy="2062480"/>
        </p:xfrm>
        <a:graphic>
          <a:graphicData uri="http://schemas.openxmlformats.org/drawingml/2006/table">
            <a:tbl>
              <a:tblPr firstRow="1" firstCol="1" bandRow="1">
                <a:tableStyleId>{5C22544A-7EE6-4342-B048-85BDC9FD1C3A}</a:tableStyleId>
              </a:tblPr>
              <a:tblGrid>
                <a:gridCol w="3357586">
                  <a:extLst>
                    <a:ext uri="{9D8B030D-6E8A-4147-A177-3AD203B41FA5}">
                      <a16:colId xmlns:a16="http://schemas.microsoft.com/office/drawing/2014/main" val="20000"/>
                    </a:ext>
                  </a:extLst>
                </a:gridCol>
                <a:gridCol w="3357586">
                  <a:extLst>
                    <a:ext uri="{9D8B030D-6E8A-4147-A177-3AD203B41FA5}">
                      <a16:colId xmlns:a16="http://schemas.microsoft.com/office/drawing/2014/main" val="20001"/>
                    </a:ext>
                  </a:extLst>
                </a:gridCol>
              </a:tblGrid>
              <a:tr h="370840">
                <a:tc>
                  <a:txBody>
                    <a:bodyPr/>
                    <a:lstStyle/>
                    <a:p>
                      <a:r>
                        <a:rPr kumimoji="0" lang="en-US" sz="1600" b="1" kern="1200" dirty="0">
                          <a:latin typeface="Times New Roman" panose="02020603050405020304" pitchFamily="18" charset="0"/>
                          <a:cs typeface="Times New Roman" panose="02020603050405020304" pitchFamily="18" charset="0"/>
                        </a:rPr>
                        <a:t>Web Server</a:t>
                      </a:r>
                      <a:endParaRPr lang="en-US" sz="1600" b="1" dirty="0">
                        <a:latin typeface="Times New Roman" panose="02020603050405020304" pitchFamily="18" charset="0"/>
                        <a:cs typeface="Times New Roman" panose="02020603050405020304" pitchFamily="18" charset="0"/>
                      </a:endParaRPr>
                    </a:p>
                  </a:txBody>
                  <a:tcPr/>
                </a:tc>
                <a:tc>
                  <a:txBody>
                    <a:bodyPr/>
                    <a:lstStyle/>
                    <a:p>
                      <a:r>
                        <a:rPr kumimoji="0" lang="en-US" sz="1600" b="0" kern="1200" dirty="0">
                          <a:latin typeface="Times New Roman" panose="02020603050405020304" pitchFamily="18" charset="0"/>
                          <a:cs typeface="Times New Roman" panose="02020603050405020304" pitchFamily="18" charset="0"/>
                        </a:rPr>
                        <a:t>APACHE</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kumimoji="0" lang="en-US" sz="1600" b="1" kern="1200" dirty="0">
                          <a:latin typeface="Times New Roman" panose="02020603050405020304" pitchFamily="18" charset="0"/>
                          <a:cs typeface="Times New Roman" panose="02020603050405020304" pitchFamily="18" charset="0"/>
                        </a:rPr>
                        <a:t>Server side Language</a:t>
                      </a:r>
                      <a:endParaRPr lang="en-US" sz="1600" b="1" dirty="0">
                        <a:latin typeface="Times New Roman" panose="02020603050405020304" pitchFamily="18" charset="0"/>
                        <a:cs typeface="Times New Roman" panose="02020603050405020304" pitchFamily="18" charset="0"/>
                      </a:endParaRPr>
                    </a:p>
                  </a:txBody>
                  <a:tcPr/>
                </a:tc>
                <a:tc>
                  <a:txBody>
                    <a:bodyPr/>
                    <a:lstStyle/>
                    <a:p>
                      <a:r>
                        <a:rPr kumimoji="0" lang="en-US" sz="1600" b="0" kern="1200" dirty="0">
                          <a:latin typeface="Times New Roman" panose="02020603050405020304" pitchFamily="18" charset="0"/>
                          <a:cs typeface="Times New Roman" panose="02020603050405020304" pitchFamily="18" charset="0"/>
                        </a:rPr>
                        <a:t>PHP</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kumimoji="0" lang="en-US" sz="1600" b="1" kern="1200" dirty="0">
                          <a:latin typeface="Times New Roman" panose="02020603050405020304" pitchFamily="18" charset="0"/>
                          <a:cs typeface="Times New Roman" panose="02020603050405020304" pitchFamily="18" charset="0"/>
                        </a:rPr>
                        <a:t>Database Server</a:t>
                      </a:r>
                      <a:endParaRPr lang="en-US" sz="1600" b="1" dirty="0">
                        <a:latin typeface="Times New Roman" panose="02020603050405020304" pitchFamily="18" charset="0"/>
                        <a:cs typeface="Times New Roman" panose="02020603050405020304" pitchFamily="18" charset="0"/>
                      </a:endParaRPr>
                    </a:p>
                  </a:txBody>
                  <a:tcPr/>
                </a:tc>
                <a:tc>
                  <a:txBody>
                    <a:bodyPr/>
                    <a:lstStyle/>
                    <a:p>
                      <a:r>
                        <a:rPr kumimoji="0" lang="en-US" sz="1600" b="0" kern="1200" dirty="0" err="1">
                          <a:latin typeface="Times New Roman" panose="02020603050405020304" pitchFamily="18" charset="0"/>
                          <a:cs typeface="Times New Roman" panose="02020603050405020304" pitchFamily="18" charset="0"/>
                        </a:rPr>
                        <a:t>Mysql</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kumimoji="0" lang="en-US" sz="1600" b="1" kern="1200" dirty="0">
                          <a:latin typeface="Times New Roman" panose="02020603050405020304" pitchFamily="18" charset="0"/>
                          <a:cs typeface="Times New Roman" panose="02020603050405020304" pitchFamily="18" charset="0"/>
                        </a:rPr>
                        <a:t>Web Browser</a:t>
                      </a:r>
                      <a:endParaRPr lang="en-US" sz="1600" b="1" dirty="0">
                        <a:latin typeface="Times New Roman" panose="02020603050405020304" pitchFamily="18" charset="0"/>
                        <a:cs typeface="Times New Roman" panose="02020603050405020304" pitchFamily="18" charset="0"/>
                      </a:endParaRPr>
                    </a:p>
                  </a:txBody>
                  <a:tcPr/>
                </a:tc>
                <a:tc>
                  <a:txBody>
                    <a:bodyPr/>
                    <a:lstStyle/>
                    <a:p>
                      <a:r>
                        <a:rPr kumimoji="0" lang="en-US" sz="1600" b="0" kern="1200" dirty="0">
                          <a:latin typeface="Times New Roman" panose="02020603050405020304" pitchFamily="18" charset="0"/>
                          <a:cs typeface="Times New Roman" panose="02020603050405020304" pitchFamily="18" charset="0"/>
                        </a:rPr>
                        <a:t>Google Chrome or any compatible browser</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kumimoji="0" lang="en-US" sz="1600" b="1" kern="1200" dirty="0">
                          <a:latin typeface="Times New Roman" panose="02020603050405020304" pitchFamily="18" charset="0"/>
                          <a:cs typeface="Times New Roman" panose="02020603050405020304" pitchFamily="18" charset="0"/>
                        </a:rPr>
                        <a:t>Operating System</a:t>
                      </a:r>
                      <a:endParaRPr lang="en-US" sz="1600" b="1" dirty="0">
                        <a:latin typeface="Times New Roman" panose="02020603050405020304" pitchFamily="18" charset="0"/>
                        <a:cs typeface="Times New Roman" panose="02020603050405020304" pitchFamily="18" charset="0"/>
                      </a:endParaRPr>
                    </a:p>
                  </a:txBody>
                  <a:tcPr/>
                </a:tc>
                <a:tc>
                  <a:txBody>
                    <a:bodyPr/>
                    <a:lstStyle/>
                    <a:p>
                      <a:r>
                        <a:rPr kumimoji="0" lang="en-US" sz="1600" b="0" kern="1200" dirty="0">
                          <a:latin typeface="Times New Roman" panose="02020603050405020304" pitchFamily="18" charset="0"/>
                          <a:cs typeface="Times New Roman" panose="02020603050405020304" pitchFamily="18" charset="0"/>
                        </a:rPr>
                        <a:t>Windows 10</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8" name="Slide Number Placeholder 7">
            <a:extLst>
              <a:ext uri="{FF2B5EF4-FFF2-40B4-BE49-F238E27FC236}">
                <a16:creationId xmlns:a16="http://schemas.microsoft.com/office/drawing/2014/main" id="{A599FDE7-1D38-F05A-D937-7CBF0C4DADF9}"/>
              </a:ext>
            </a:extLst>
          </p:cNvPr>
          <p:cNvSpPr>
            <a:spLocks noGrp="1"/>
          </p:cNvSpPr>
          <p:nvPr>
            <p:ph type="sldNum" sz="quarter" idx="12"/>
          </p:nvPr>
        </p:nvSpPr>
        <p:spPr/>
        <p:txBody>
          <a:bodyPr/>
          <a:lstStyle/>
          <a:p>
            <a:fld id="{2401026F-F1B0-4023-B4A0-A3D8B50537F2}" type="slidenum">
              <a:rPr lang="en-US" smtClean="0"/>
              <a:pPr/>
              <a:t>11</a:t>
            </a:fld>
            <a:endParaRPr lang="en-US"/>
          </a:p>
        </p:txBody>
      </p:sp>
      <p:sp>
        <p:nvSpPr>
          <p:cNvPr id="9" name="Footer Placeholder 4">
            <a:extLst>
              <a:ext uri="{FF2B5EF4-FFF2-40B4-BE49-F238E27FC236}">
                <a16:creationId xmlns:a16="http://schemas.microsoft.com/office/drawing/2014/main" id="{5B808386-602F-4779-9093-68CEF909121B}"/>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E3AF-EADC-2325-2D4E-AFFB9D155349}"/>
              </a:ext>
            </a:extLst>
          </p:cNvPr>
          <p:cNvSpPr>
            <a:spLocks noGrp="1"/>
          </p:cNvSpPr>
          <p:nvPr>
            <p:ph type="title"/>
          </p:nvPr>
        </p:nvSpPr>
        <p:spPr>
          <a:xfrm>
            <a:off x="1435608" y="71581"/>
            <a:ext cx="7498080" cy="693123"/>
          </a:xfrm>
        </p:spPr>
        <p:txBody>
          <a:bodyPr>
            <a:noAutofit/>
          </a:bodyPr>
          <a:lstStyle/>
          <a:p>
            <a:pPr algn="ctr"/>
            <a:r>
              <a:rPr lang="en-US" sz="2800" u="sng" dirty="0">
                <a:latin typeface="Times New Roman" panose="02020603050405020304" pitchFamily="18" charset="0"/>
                <a:cs typeface="Times New Roman" panose="02020603050405020304" pitchFamily="18" charset="0"/>
              </a:rPr>
              <a:t>Database Design</a:t>
            </a:r>
          </a:p>
        </p:txBody>
      </p:sp>
      <p:sp>
        <p:nvSpPr>
          <p:cNvPr id="3" name="Content Placeholder 2">
            <a:extLst>
              <a:ext uri="{FF2B5EF4-FFF2-40B4-BE49-F238E27FC236}">
                <a16:creationId xmlns:a16="http://schemas.microsoft.com/office/drawing/2014/main" id="{77AAFAFA-B880-8F44-3766-2E9980CA3688}"/>
              </a:ext>
            </a:extLst>
          </p:cNvPr>
          <p:cNvSpPr>
            <a:spLocks noGrp="1"/>
          </p:cNvSpPr>
          <p:nvPr>
            <p:ph idx="1"/>
          </p:nvPr>
        </p:nvSpPr>
        <p:spPr>
          <a:xfrm>
            <a:off x="1043608" y="1447800"/>
            <a:ext cx="7890080" cy="5509592"/>
          </a:xfrm>
        </p:spPr>
        <p:txBody>
          <a:bodyPr/>
          <a:lstStyle/>
          <a:p>
            <a:pPr marL="82296"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2296" indent="0">
              <a:buNone/>
            </a:pPr>
            <a:endParaRPr lang="en-US" dirty="0"/>
          </a:p>
          <a:p>
            <a:pPr marL="82296" indent="0">
              <a:buNone/>
            </a:pPr>
            <a:endParaRPr lang="en-US" dirty="0"/>
          </a:p>
          <a:p>
            <a:pPr marL="82296" indent="0">
              <a:buNone/>
            </a:pPr>
            <a:endParaRPr lang="en-US" dirty="0"/>
          </a:p>
          <a:p>
            <a:pPr marL="82296" indent="0">
              <a:buNone/>
            </a:pPr>
            <a:endParaRPr lang="en-US" dirty="0"/>
          </a:p>
          <a:p>
            <a:pPr marL="82296" indent="0">
              <a:buNone/>
            </a:pPr>
            <a:endParaRPr lang="en-US" dirty="0"/>
          </a:p>
        </p:txBody>
      </p:sp>
      <p:sp>
        <p:nvSpPr>
          <p:cNvPr id="6" name="Slide Number Placeholder 5">
            <a:extLst>
              <a:ext uri="{FF2B5EF4-FFF2-40B4-BE49-F238E27FC236}">
                <a16:creationId xmlns:a16="http://schemas.microsoft.com/office/drawing/2014/main" id="{3524FFCD-1A9E-9815-A5CA-937A9B568869}"/>
              </a:ext>
            </a:extLst>
          </p:cNvPr>
          <p:cNvSpPr>
            <a:spLocks noGrp="1"/>
          </p:cNvSpPr>
          <p:nvPr>
            <p:ph type="sldNum" sz="quarter" idx="12"/>
          </p:nvPr>
        </p:nvSpPr>
        <p:spPr/>
        <p:txBody>
          <a:bodyPr/>
          <a:lstStyle/>
          <a:p>
            <a:fld id="{2401026F-F1B0-4023-B4A0-A3D8B50537F2}" type="slidenum">
              <a:rPr lang="en-US" smtClean="0"/>
              <a:pPr/>
              <a:t>12</a:t>
            </a:fld>
            <a:endParaRPr lang="en-US"/>
          </a:p>
        </p:txBody>
      </p:sp>
      <p:graphicFrame>
        <p:nvGraphicFramePr>
          <p:cNvPr id="9" name="Table 8">
            <a:extLst>
              <a:ext uri="{FF2B5EF4-FFF2-40B4-BE49-F238E27FC236}">
                <a16:creationId xmlns:a16="http://schemas.microsoft.com/office/drawing/2014/main" id="{205189C1-C6C1-F588-BF5B-7E1AA9CC191B}"/>
              </a:ext>
            </a:extLst>
          </p:cNvPr>
          <p:cNvGraphicFramePr>
            <a:graphicFrameLocks noGrp="1"/>
          </p:cNvGraphicFramePr>
          <p:nvPr>
            <p:extLst>
              <p:ext uri="{D42A27DB-BD31-4B8C-83A1-F6EECF244321}">
                <p14:modId xmlns:p14="http://schemas.microsoft.com/office/powerpoint/2010/main" val="3049599309"/>
              </p:ext>
            </p:extLst>
          </p:nvPr>
        </p:nvGraphicFramePr>
        <p:xfrm>
          <a:off x="1667509" y="1196752"/>
          <a:ext cx="5808981" cy="2283704"/>
        </p:xfrm>
        <a:graphic>
          <a:graphicData uri="http://schemas.openxmlformats.org/drawingml/2006/table">
            <a:tbl>
              <a:tblPr firstRow="1" firstCol="1" bandRow="1">
                <a:tableStyleId>{5C22544A-7EE6-4342-B048-85BDC9FD1C3A}</a:tableStyleId>
              </a:tblPr>
              <a:tblGrid>
                <a:gridCol w="1452404">
                  <a:extLst>
                    <a:ext uri="{9D8B030D-6E8A-4147-A177-3AD203B41FA5}">
                      <a16:colId xmlns:a16="http://schemas.microsoft.com/office/drawing/2014/main" val="1086909401"/>
                    </a:ext>
                  </a:extLst>
                </a:gridCol>
                <a:gridCol w="1452404">
                  <a:extLst>
                    <a:ext uri="{9D8B030D-6E8A-4147-A177-3AD203B41FA5}">
                      <a16:colId xmlns:a16="http://schemas.microsoft.com/office/drawing/2014/main" val="3624215662"/>
                    </a:ext>
                  </a:extLst>
                </a:gridCol>
                <a:gridCol w="1451769">
                  <a:extLst>
                    <a:ext uri="{9D8B030D-6E8A-4147-A177-3AD203B41FA5}">
                      <a16:colId xmlns:a16="http://schemas.microsoft.com/office/drawing/2014/main" val="3665782759"/>
                    </a:ext>
                  </a:extLst>
                </a:gridCol>
                <a:gridCol w="1452404">
                  <a:extLst>
                    <a:ext uri="{9D8B030D-6E8A-4147-A177-3AD203B41FA5}">
                      <a16:colId xmlns:a16="http://schemas.microsoft.com/office/drawing/2014/main" val="3004406068"/>
                    </a:ext>
                  </a:extLst>
                </a:gridCol>
              </a:tblGrid>
              <a:tr h="327015">
                <a:tc>
                  <a:txBody>
                    <a:bodyPr/>
                    <a:lstStyle/>
                    <a:p>
                      <a:pPr marL="635" marR="0" indent="0" algn="l">
                        <a:lnSpc>
                          <a:spcPct val="107000"/>
                        </a:lnSpc>
                        <a:spcBef>
                          <a:spcPts val="0"/>
                        </a:spcBef>
                        <a:spcAft>
                          <a:spcPts val="0"/>
                        </a:spcAft>
                      </a:pP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635"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1270"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Sign up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1905"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extLst>
                  <a:ext uri="{0D108BD9-81ED-4DB2-BD59-A6C34878D82A}">
                    <a16:rowId xmlns:a16="http://schemas.microsoft.com/office/drawing/2014/main" val="3291289523"/>
                  </a:ext>
                </a:extLst>
              </a:tr>
              <a:tr h="233045">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No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Field Name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1270"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 type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0"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Constraints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extLst>
                  <a:ext uri="{0D108BD9-81ED-4DB2-BD59-A6C34878D82A}">
                    <a16:rowId xmlns:a16="http://schemas.microsoft.com/office/drawing/2014/main" val="1351813849"/>
                  </a:ext>
                </a:extLst>
              </a:tr>
              <a:tr h="233045">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id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2540"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Int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1270"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Primary key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extLst>
                  <a:ext uri="{0D108BD9-81ED-4DB2-BD59-A6C34878D82A}">
                    <a16:rowId xmlns:a16="http://schemas.microsoft.com/office/drawing/2014/main" val="3196550024"/>
                  </a:ext>
                </a:extLst>
              </a:tr>
              <a:tr h="233680">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name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1270"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Varchar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635"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Not null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extLst>
                  <a:ext uri="{0D108BD9-81ED-4DB2-BD59-A6C34878D82A}">
                    <a16:rowId xmlns:a16="http://schemas.microsoft.com/office/drawing/2014/main" val="3026716137"/>
                  </a:ext>
                </a:extLst>
              </a:tr>
              <a:tr h="233680">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3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635" marR="0" indent="0" algn="l">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username</a:t>
                      </a:r>
                    </a:p>
                  </a:txBody>
                  <a:tcPr marL="62865" marR="73025" marT="36195" marB="0"/>
                </a:tc>
                <a:tc>
                  <a:txBody>
                    <a:bodyPr/>
                    <a:lstStyle/>
                    <a:p>
                      <a:pPr marL="190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Varchar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190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Not null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extLst>
                  <a:ext uri="{0D108BD9-81ED-4DB2-BD59-A6C34878D82A}">
                    <a16:rowId xmlns:a16="http://schemas.microsoft.com/office/drawing/2014/main" val="97652637"/>
                  </a:ext>
                </a:extLst>
              </a:tr>
              <a:tr h="233045">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4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email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190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Varchar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0"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Not null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extLst>
                  <a:ext uri="{0D108BD9-81ED-4DB2-BD59-A6C34878D82A}">
                    <a16:rowId xmlns:a16="http://schemas.microsoft.com/office/drawing/2014/main" val="2910292508"/>
                  </a:ext>
                </a:extLst>
              </a:tr>
              <a:tr h="233045">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635" marR="0" indent="0" algn="l">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a:t>
                      </a:r>
                    </a:p>
                  </a:txBody>
                  <a:tcPr marL="62865" marR="73025" marT="36195" marB="0"/>
                </a:tc>
                <a:tc>
                  <a:txBody>
                    <a:bodyPr/>
                    <a:lstStyle/>
                    <a:p>
                      <a:pPr marL="2540"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Varchar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1270"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Not null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extLst>
                  <a:ext uri="{0D108BD9-81ED-4DB2-BD59-A6C34878D82A}">
                    <a16:rowId xmlns:a16="http://schemas.microsoft.com/office/drawing/2014/main" val="853759714"/>
                  </a:ext>
                </a:extLst>
              </a:tr>
              <a:tr h="233045">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6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635" marR="0" indent="0" algn="l">
                        <a:lnSpc>
                          <a:spcPct val="107000"/>
                        </a:lnSpc>
                        <a:spcBef>
                          <a:spcPts val="0"/>
                        </a:spcBef>
                        <a:spcAft>
                          <a:spcPts val="0"/>
                        </a:spcAft>
                      </a:pP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mobileno</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190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Varchar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tc>
                  <a:txBody>
                    <a:bodyPr/>
                    <a:lstStyle/>
                    <a:p>
                      <a:pPr marL="1270"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Not null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6195" marB="0"/>
                </a:tc>
                <a:extLst>
                  <a:ext uri="{0D108BD9-81ED-4DB2-BD59-A6C34878D82A}">
                    <a16:rowId xmlns:a16="http://schemas.microsoft.com/office/drawing/2014/main" val="234228138"/>
                  </a:ext>
                </a:extLst>
              </a:tr>
            </a:tbl>
          </a:graphicData>
        </a:graphic>
      </p:graphicFrame>
      <p:sp>
        <p:nvSpPr>
          <p:cNvPr id="10" name="Rectangle 1">
            <a:extLst>
              <a:ext uri="{FF2B5EF4-FFF2-40B4-BE49-F238E27FC236}">
                <a16:creationId xmlns:a16="http://schemas.microsoft.com/office/drawing/2014/main" id="{369D236A-BD86-9DA1-6116-17E28C1ECF1F}"/>
              </a:ext>
            </a:extLst>
          </p:cNvPr>
          <p:cNvSpPr>
            <a:spLocks noChangeArrowheads="1"/>
          </p:cNvSpPr>
          <p:nvPr/>
        </p:nvSpPr>
        <p:spPr bwMode="auto">
          <a:xfrm>
            <a:off x="1666875" y="1209974"/>
            <a:ext cx="2423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9D626E97-BCA4-D558-353C-316FE38EB884}"/>
              </a:ext>
            </a:extLst>
          </p:cNvPr>
          <p:cNvGraphicFramePr>
            <a:graphicFrameLocks noGrp="1"/>
          </p:cNvGraphicFramePr>
          <p:nvPr>
            <p:extLst>
              <p:ext uri="{D42A27DB-BD31-4B8C-83A1-F6EECF244321}">
                <p14:modId xmlns:p14="http://schemas.microsoft.com/office/powerpoint/2010/main" val="2557420077"/>
              </p:ext>
            </p:extLst>
          </p:nvPr>
        </p:nvGraphicFramePr>
        <p:xfrm>
          <a:off x="1763688" y="3626591"/>
          <a:ext cx="5808981" cy="1970024"/>
        </p:xfrm>
        <a:graphic>
          <a:graphicData uri="http://schemas.openxmlformats.org/drawingml/2006/table">
            <a:tbl>
              <a:tblPr firstRow="1" firstCol="1" bandRow="1">
                <a:tableStyleId>{5C22544A-7EE6-4342-B048-85BDC9FD1C3A}</a:tableStyleId>
              </a:tblPr>
              <a:tblGrid>
                <a:gridCol w="1452404">
                  <a:extLst>
                    <a:ext uri="{9D8B030D-6E8A-4147-A177-3AD203B41FA5}">
                      <a16:colId xmlns:a16="http://schemas.microsoft.com/office/drawing/2014/main" val="324095547"/>
                    </a:ext>
                  </a:extLst>
                </a:gridCol>
                <a:gridCol w="1452404">
                  <a:extLst>
                    <a:ext uri="{9D8B030D-6E8A-4147-A177-3AD203B41FA5}">
                      <a16:colId xmlns:a16="http://schemas.microsoft.com/office/drawing/2014/main" val="2686227173"/>
                    </a:ext>
                  </a:extLst>
                </a:gridCol>
                <a:gridCol w="1451769">
                  <a:extLst>
                    <a:ext uri="{9D8B030D-6E8A-4147-A177-3AD203B41FA5}">
                      <a16:colId xmlns:a16="http://schemas.microsoft.com/office/drawing/2014/main" val="1208434729"/>
                    </a:ext>
                  </a:extLst>
                </a:gridCol>
                <a:gridCol w="1452404">
                  <a:extLst>
                    <a:ext uri="{9D8B030D-6E8A-4147-A177-3AD203B41FA5}">
                      <a16:colId xmlns:a16="http://schemas.microsoft.com/office/drawing/2014/main" val="2661695534"/>
                    </a:ext>
                  </a:extLst>
                </a:gridCol>
              </a:tblGrid>
              <a:tr h="239395">
                <a:tc>
                  <a:txBody>
                    <a:bodyPr/>
                    <a:lstStyle/>
                    <a:p>
                      <a:pPr marL="635"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635"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1270" marR="0" indent="0" algn="l">
                        <a:lnSpc>
                          <a:spcPct val="107000"/>
                        </a:lnSpc>
                        <a:spcBef>
                          <a:spcPts val="0"/>
                        </a:spcBef>
                        <a:spcAft>
                          <a:spcPts val="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Contact</a:t>
                      </a:r>
                    </a:p>
                  </a:txBody>
                  <a:tcPr marL="62865" marR="73025" marT="38100" marB="0"/>
                </a:tc>
                <a:tc>
                  <a:txBody>
                    <a:bodyPr/>
                    <a:lstStyle/>
                    <a:p>
                      <a:pPr marL="1905"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extLst>
                  <a:ext uri="{0D108BD9-81ED-4DB2-BD59-A6C34878D82A}">
                    <a16:rowId xmlns:a16="http://schemas.microsoft.com/office/drawing/2014/main" val="1326317565"/>
                  </a:ext>
                </a:extLst>
              </a:tr>
              <a:tr h="233045">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No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Field Name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1270"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Data type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0"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Constraints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extLst>
                  <a:ext uri="{0D108BD9-81ED-4DB2-BD59-A6C34878D82A}">
                    <a16:rowId xmlns:a16="http://schemas.microsoft.com/office/drawing/2014/main" val="107920710"/>
                  </a:ext>
                </a:extLst>
              </a:tr>
              <a:tr h="232410">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id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2540"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Int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1270"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Primary key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extLst>
                  <a:ext uri="{0D108BD9-81ED-4DB2-BD59-A6C34878D82A}">
                    <a16:rowId xmlns:a16="http://schemas.microsoft.com/office/drawing/2014/main" val="4269483240"/>
                  </a:ext>
                </a:extLst>
              </a:tr>
              <a:tr h="233680">
                <a:tc>
                  <a:txBody>
                    <a:bodyPr/>
                    <a:lstStyle/>
                    <a:p>
                      <a:pPr marL="635"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635"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email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2540"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Varchar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635"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Not null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extLst>
                  <a:ext uri="{0D108BD9-81ED-4DB2-BD59-A6C34878D82A}">
                    <a16:rowId xmlns:a16="http://schemas.microsoft.com/office/drawing/2014/main" val="461907176"/>
                  </a:ext>
                </a:extLst>
              </a:tr>
              <a:tr h="233045">
                <a:tc>
                  <a:txBody>
                    <a:bodyPr/>
                    <a:lstStyle/>
                    <a:p>
                      <a:pPr marL="635"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635" marR="0" indent="0" algn="l">
                        <a:lnSpc>
                          <a:spcPct val="107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mobileno</a:t>
                      </a:r>
                      <a:r>
                        <a:rPr lang="en-US" sz="1600" dirty="0">
                          <a:effectLst/>
                          <a:latin typeface="Times New Roman" panose="02020603050405020304" pitchFamily="18" charset="0"/>
                          <a:cs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1905"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Varchar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1905"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Not null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extLst>
                  <a:ext uri="{0D108BD9-81ED-4DB2-BD59-A6C34878D82A}">
                    <a16:rowId xmlns:a16="http://schemas.microsoft.com/office/drawing/2014/main" val="3804459315"/>
                  </a:ext>
                </a:extLst>
              </a:tr>
              <a:tr h="233045">
                <a:tc>
                  <a:txBody>
                    <a:bodyPr/>
                    <a:lstStyle/>
                    <a:p>
                      <a:pPr marL="635"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635" marR="0" indent="0" algn="l">
                        <a:lnSpc>
                          <a:spcPct val="107000"/>
                        </a:lnSpc>
                        <a:spcBef>
                          <a:spcPts val="0"/>
                        </a:spcBef>
                        <a:spcAft>
                          <a:spcPts val="0"/>
                        </a:spcAft>
                      </a:pP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checkboxdata</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1270" marR="0" indent="0" algn="l">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Varchar</a:t>
                      </a:r>
                    </a:p>
                  </a:txBody>
                  <a:tcPr marL="62865" marR="73025" marT="38100" marB="0"/>
                </a:tc>
                <a:tc>
                  <a:txBody>
                    <a:bodyPr/>
                    <a:lstStyle/>
                    <a:p>
                      <a:pPr marL="635"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Not null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extLst>
                  <a:ext uri="{0D108BD9-81ED-4DB2-BD59-A6C34878D82A}">
                    <a16:rowId xmlns:a16="http://schemas.microsoft.com/office/drawing/2014/main" val="3653496359"/>
                  </a:ext>
                </a:extLst>
              </a:tr>
              <a:tr h="233045">
                <a:tc>
                  <a:txBody>
                    <a:bodyPr/>
                    <a:lstStyle/>
                    <a:p>
                      <a:pPr marL="635" marR="0" indent="0" algn="l">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tc>
                  <a:txBody>
                    <a:bodyPr/>
                    <a:lstStyle/>
                    <a:p>
                      <a:pPr marL="635" marR="0" indent="0" algn="l">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complaint</a:t>
                      </a:r>
                    </a:p>
                  </a:txBody>
                  <a:tcPr marL="62865" marR="73025" marT="38100" marB="0"/>
                </a:tc>
                <a:tc>
                  <a:txBody>
                    <a:bodyPr/>
                    <a:lstStyle/>
                    <a:p>
                      <a:pPr marL="2540" marR="0" indent="0" algn="l">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Varchar</a:t>
                      </a:r>
                    </a:p>
                  </a:txBody>
                  <a:tcPr marL="62865" marR="73025" marT="38100" marB="0"/>
                </a:tc>
                <a:tc>
                  <a:txBody>
                    <a:bodyPr/>
                    <a:lstStyle/>
                    <a:p>
                      <a:pPr marL="1270" marR="0" indent="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Not null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65" marR="73025" marT="38100" marB="0"/>
                </a:tc>
                <a:extLst>
                  <a:ext uri="{0D108BD9-81ED-4DB2-BD59-A6C34878D82A}">
                    <a16:rowId xmlns:a16="http://schemas.microsoft.com/office/drawing/2014/main" val="69397204"/>
                  </a:ext>
                </a:extLst>
              </a:tr>
            </a:tbl>
          </a:graphicData>
        </a:graphic>
      </p:graphicFrame>
      <p:sp>
        <p:nvSpPr>
          <p:cNvPr id="13" name="Footer Placeholder 4">
            <a:extLst>
              <a:ext uri="{FF2B5EF4-FFF2-40B4-BE49-F238E27FC236}">
                <a16:creationId xmlns:a16="http://schemas.microsoft.com/office/drawing/2014/main" id="{4AAC5232-B1A0-409A-B01C-4F36B2BB3EA0}"/>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24456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2984"/>
          </a:xfrm>
        </p:spPr>
        <p:txBody>
          <a:bodyPr>
            <a:normAutofit/>
          </a:bodyPr>
          <a:lstStyle/>
          <a:p>
            <a:pPr algn="ctr"/>
            <a:r>
              <a:rPr lang="en-IN" sz="2800" u="sng" dirty="0">
                <a:latin typeface="Times New Roman" panose="02020603050405020304" pitchFamily="18" charset="0"/>
                <a:cs typeface="Times New Roman" panose="02020603050405020304" pitchFamily="18" charset="0"/>
              </a:rPr>
              <a:t>ER Diagram</a:t>
            </a:r>
            <a:endParaRPr lang="en-US" sz="2800" u="sng"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5423353-8685-9680-CADE-D758FEA7C5FB}"/>
              </a:ext>
            </a:extLst>
          </p:cNvPr>
          <p:cNvSpPr>
            <a:spLocks noGrp="1"/>
          </p:cNvSpPr>
          <p:nvPr>
            <p:ph type="sldNum" sz="quarter" idx="12"/>
          </p:nvPr>
        </p:nvSpPr>
        <p:spPr/>
        <p:txBody>
          <a:bodyPr/>
          <a:lstStyle/>
          <a:p>
            <a:fld id="{2401026F-F1B0-4023-B4A0-A3D8B50537F2}" type="slidenum">
              <a:rPr lang="en-US" smtClean="0"/>
              <a:pPr/>
              <a:t>13</a:t>
            </a:fld>
            <a:endParaRPr lang="en-US"/>
          </a:p>
        </p:txBody>
      </p:sp>
      <p:pic>
        <p:nvPicPr>
          <p:cNvPr id="13" name="Picture 12">
            <a:extLst>
              <a:ext uri="{FF2B5EF4-FFF2-40B4-BE49-F238E27FC236}">
                <a16:creationId xmlns:a16="http://schemas.microsoft.com/office/drawing/2014/main" id="{027C6090-0A85-4772-94DF-D7A74CACA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953" y="1023888"/>
            <a:ext cx="7073036" cy="4810224"/>
          </a:xfrm>
          <a:prstGeom prst="rect">
            <a:avLst/>
          </a:prstGeom>
        </p:spPr>
      </p:pic>
      <p:sp>
        <p:nvSpPr>
          <p:cNvPr id="14" name="Footer Placeholder 4">
            <a:extLst>
              <a:ext uri="{FF2B5EF4-FFF2-40B4-BE49-F238E27FC236}">
                <a16:creationId xmlns:a16="http://schemas.microsoft.com/office/drawing/2014/main" id="{3EEC83E0-CE52-4096-A6EB-EA79A6462CAD}"/>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7DFF-A4E5-093D-AE67-5FCA928BC771}"/>
              </a:ext>
            </a:extLst>
          </p:cNvPr>
          <p:cNvSpPr>
            <a:spLocks noGrp="1"/>
          </p:cNvSpPr>
          <p:nvPr>
            <p:ph type="title"/>
          </p:nvPr>
        </p:nvSpPr>
        <p:spPr>
          <a:xfrm>
            <a:off x="1435608" y="116632"/>
            <a:ext cx="7498080" cy="936104"/>
          </a:xfrm>
        </p:spPr>
        <p:txBody>
          <a:bodyPr>
            <a:normAutofit/>
          </a:bodyPr>
          <a:lstStyle/>
          <a:p>
            <a:pPr algn="ctr"/>
            <a:r>
              <a:rPr lang="en-IN" sz="2800" u="sng" dirty="0">
                <a:latin typeface="Times New Roman" panose="02020603050405020304" pitchFamily="18" charset="0"/>
                <a:cs typeface="Times New Roman" panose="02020603050405020304" pitchFamily="18" charset="0"/>
              </a:rPr>
              <a:t>Data Flow Diagrams DFD</a:t>
            </a:r>
          </a:p>
        </p:txBody>
      </p:sp>
      <p:sp>
        <p:nvSpPr>
          <p:cNvPr id="6" name="Slide Number Placeholder 5">
            <a:extLst>
              <a:ext uri="{FF2B5EF4-FFF2-40B4-BE49-F238E27FC236}">
                <a16:creationId xmlns:a16="http://schemas.microsoft.com/office/drawing/2014/main" id="{03EFCC09-3F97-9F48-1676-D158EDEEA260}"/>
              </a:ext>
            </a:extLst>
          </p:cNvPr>
          <p:cNvSpPr>
            <a:spLocks noGrp="1"/>
          </p:cNvSpPr>
          <p:nvPr>
            <p:ph type="sldNum" sz="quarter" idx="12"/>
          </p:nvPr>
        </p:nvSpPr>
        <p:spPr/>
        <p:txBody>
          <a:bodyPr/>
          <a:lstStyle/>
          <a:p>
            <a:fld id="{2401026F-F1B0-4023-B4A0-A3D8B50537F2}" type="slidenum">
              <a:rPr lang="en-US" smtClean="0"/>
              <a:pPr/>
              <a:t>14</a:t>
            </a:fld>
            <a:endParaRPr lang="en-US"/>
          </a:p>
        </p:txBody>
      </p:sp>
      <p:sp>
        <p:nvSpPr>
          <p:cNvPr id="13" name="Content Placeholder 12">
            <a:extLst>
              <a:ext uri="{FF2B5EF4-FFF2-40B4-BE49-F238E27FC236}">
                <a16:creationId xmlns:a16="http://schemas.microsoft.com/office/drawing/2014/main" id="{83BEFF7F-AA47-6FFF-0BB8-E3FDF00EEBCB}"/>
              </a:ext>
            </a:extLst>
          </p:cNvPr>
          <p:cNvSpPr>
            <a:spLocks noGrp="1"/>
          </p:cNvSpPr>
          <p:nvPr>
            <p:ph idx="1"/>
          </p:nvPr>
        </p:nvSpPr>
        <p:spPr/>
        <p:txBody>
          <a:bodyPr>
            <a:normAutofit/>
          </a:bodyPr>
          <a:lstStyle/>
          <a:p>
            <a:r>
              <a:rPr lang="en-US" sz="1800" dirty="0">
                <a:solidFill>
                  <a:schemeClr val="tx2"/>
                </a:solidFill>
                <a:latin typeface="Times New Roman" panose="02020603050405020304" pitchFamily="18" charset="0"/>
                <a:cs typeface="Times New Roman" panose="02020603050405020304" pitchFamily="18" charset="0"/>
              </a:rPr>
              <a:t>Zero Level:</a:t>
            </a:r>
            <a:endParaRPr lang="en-US" sz="2400" dirty="0">
              <a:solidFill>
                <a:schemeClr val="tx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AD41D42-7379-4BB3-B036-F726E9C82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08" y="1772816"/>
            <a:ext cx="7174992" cy="4450184"/>
          </a:xfrm>
          <a:prstGeom prst="rect">
            <a:avLst/>
          </a:prstGeom>
        </p:spPr>
      </p:pic>
      <p:sp>
        <p:nvSpPr>
          <p:cNvPr id="18" name="Footer Placeholder 4">
            <a:extLst>
              <a:ext uri="{FF2B5EF4-FFF2-40B4-BE49-F238E27FC236}">
                <a16:creationId xmlns:a16="http://schemas.microsoft.com/office/drawing/2014/main" id="{AC1291F8-8DA1-4D1F-9431-C2BA144CC6C9}"/>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60252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49BC-A285-4C5B-EA2F-9D458600D167}"/>
              </a:ext>
            </a:extLst>
          </p:cNvPr>
          <p:cNvSpPr>
            <a:spLocks noGrp="1"/>
          </p:cNvSpPr>
          <p:nvPr>
            <p:ph type="title"/>
          </p:nvPr>
        </p:nvSpPr>
        <p:spPr>
          <a:xfrm>
            <a:off x="1435608" y="-99392"/>
            <a:ext cx="7498080" cy="1152128"/>
          </a:xfrm>
        </p:spPr>
        <p:txBody>
          <a:bodyPr>
            <a:normAutofit/>
          </a:bodyPr>
          <a:lstStyle/>
          <a:p>
            <a:pPr algn="ctr"/>
            <a:r>
              <a:rPr lang="en-IN" sz="2800" u="sng" dirty="0">
                <a:latin typeface="Times New Roman" panose="02020603050405020304" pitchFamily="18" charset="0"/>
                <a:cs typeface="Times New Roman" panose="02020603050405020304" pitchFamily="18" charset="0"/>
              </a:rPr>
              <a:t>Continue….</a:t>
            </a:r>
          </a:p>
        </p:txBody>
      </p:sp>
      <p:sp>
        <p:nvSpPr>
          <p:cNvPr id="6" name="Slide Number Placeholder 5">
            <a:extLst>
              <a:ext uri="{FF2B5EF4-FFF2-40B4-BE49-F238E27FC236}">
                <a16:creationId xmlns:a16="http://schemas.microsoft.com/office/drawing/2014/main" id="{298B307E-48DE-887D-85BB-3F2A1A2269E5}"/>
              </a:ext>
            </a:extLst>
          </p:cNvPr>
          <p:cNvSpPr>
            <a:spLocks noGrp="1"/>
          </p:cNvSpPr>
          <p:nvPr>
            <p:ph type="sldNum" sz="quarter" idx="12"/>
          </p:nvPr>
        </p:nvSpPr>
        <p:spPr/>
        <p:txBody>
          <a:bodyPr/>
          <a:lstStyle/>
          <a:p>
            <a:fld id="{2401026F-F1B0-4023-B4A0-A3D8B50537F2}" type="slidenum">
              <a:rPr lang="en-US" smtClean="0"/>
              <a:pPr/>
              <a:t>15</a:t>
            </a:fld>
            <a:endParaRPr lang="en-US"/>
          </a:p>
        </p:txBody>
      </p:sp>
      <p:sp>
        <p:nvSpPr>
          <p:cNvPr id="8" name="Content Placeholder 7">
            <a:extLst>
              <a:ext uri="{FF2B5EF4-FFF2-40B4-BE49-F238E27FC236}">
                <a16:creationId xmlns:a16="http://schemas.microsoft.com/office/drawing/2014/main" id="{6A0B0595-5633-F876-18A3-935E538F09EC}"/>
              </a:ext>
            </a:extLst>
          </p:cNvPr>
          <p:cNvSpPr>
            <a:spLocks noGrp="1"/>
          </p:cNvSpPr>
          <p:nvPr>
            <p:ph idx="1"/>
          </p:nvPr>
        </p:nvSpPr>
        <p:spPr/>
        <p:txBody>
          <a:bodyPr/>
          <a:lstStyle/>
          <a:p>
            <a:r>
              <a:rPr lang="en-US" sz="1800" dirty="0">
                <a:solidFill>
                  <a:srgbClr val="000000"/>
                </a:solidFill>
                <a:latin typeface="Times New Roman" panose="02020603050405020304" pitchFamily="18" charset="0"/>
                <a:ea typeface="Times New Roman" panose="02020603050405020304" pitchFamily="18" charset="0"/>
              </a:rPr>
              <a:t>First Level:</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562123DD-DEAC-43A0-BDFB-4A3F55AB6310}"/>
              </a:ext>
            </a:extLst>
          </p:cNvPr>
          <p:cNvPicPr>
            <a:picLocks noChangeAspect="1"/>
          </p:cNvPicPr>
          <p:nvPr/>
        </p:nvPicPr>
        <p:blipFill rotWithShape="1">
          <a:blip r:embed="rId2">
            <a:extLst>
              <a:ext uri="{28A0092B-C50C-407E-A947-70E740481C1C}">
                <a14:useLocalDpi xmlns:a14="http://schemas.microsoft.com/office/drawing/2010/main" val="0"/>
              </a:ext>
            </a:extLst>
          </a:blip>
          <a:srcRect l="5900" r="8263"/>
          <a:stretch/>
        </p:blipFill>
        <p:spPr>
          <a:xfrm>
            <a:off x="1435608" y="1844824"/>
            <a:ext cx="7174992" cy="4460726"/>
          </a:xfrm>
          <a:prstGeom prst="rect">
            <a:avLst/>
          </a:prstGeom>
        </p:spPr>
      </p:pic>
      <p:sp>
        <p:nvSpPr>
          <p:cNvPr id="13" name="Footer Placeholder 4">
            <a:extLst>
              <a:ext uri="{FF2B5EF4-FFF2-40B4-BE49-F238E27FC236}">
                <a16:creationId xmlns:a16="http://schemas.microsoft.com/office/drawing/2014/main" id="{C89EA708-D1B7-492C-8486-D29B8336D0AC}"/>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337074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49BC-A285-4C5B-EA2F-9D458600D167}"/>
              </a:ext>
            </a:extLst>
          </p:cNvPr>
          <p:cNvSpPr>
            <a:spLocks noGrp="1"/>
          </p:cNvSpPr>
          <p:nvPr>
            <p:ph type="title"/>
          </p:nvPr>
        </p:nvSpPr>
        <p:spPr>
          <a:xfrm>
            <a:off x="1435608" y="-99392"/>
            <a:ext cx="7498080" cy="1152128"/>
          </a:xfrm>
        </p:spPr>
        <p:txBody>
          <a:bodyPr>
            <a:normAutofit/>
          </a:bodyPr>
          <a:lstStyle/>
          <a:p>
            <a:pPr algn="ctr"/>
            <a:r>
              <a:rPr lang="en-IN" sz="2800" u="sng" dirty="0">
                <a:latin typeface="Times New Roman" panose="02020603050405020304" pitchFamily="18" charset="0"/>
                <a:cs typeface="Times New Roman" panose="02020603050405020304" pitchFamily="18" charset="0"/>
              </a:rPr>
              <a:t>Continue….</a:t>
            </a:r>
          </a:p>
        </p:txBody>
      </p:sp>
      <p:sp>
        <p:nvSpPr>
          <p:cNvPr id="6" name="Slide Number Placeholder 5">
            <a:extLst>
              <a:ext uri="{FF2B5EF4-FFF2-40B4-BE49-F238E27FC236}">
                <a16:creationId xmlns:a16="http://schemas.microsoft.com/office/drawing/2014/main" id="{298B307E-48DE-887D-85BB-3F2A1A2269E5}"/>
              </a:ext>
            </a:extLst>
          </p:cNvPr>
          <p:cNvSpPr>
            <a:spLocks noGrp="1"/>
          </p:cNvSpPr>
          <p:nvPr>
            <p:ph type="sldNum" sz="quarter" idx="12"/>
          </p:nvPr>
        </p:nvSpPr>
        <p:spPr/>
        <p:txBody>
          <a:bodyPr/>
          <a:lstStyle/>
          <a:p>
            <a:fld id="{2401026F-F1B0-4023-B4A0-A3D8B50537F2}" type="slidenum">
              <a:rPr lang="en-US" smtClean="0"/>
              <a:pPr/>
              <a:t>16</a:t>
            </a:fld>
            <a:endParaRPr lang="en-US"/>
          </a:p>
        </p:txBody>
      </p:sp>
      <p:sp>
        <p:nvSpPr>
          <p:cNvPr id="8" name="Content Placeholder 7">
            <a:extLst>
              <a:ext uri="{FF2B5EF4-FFF2-40B4-BE49-F238E27FC236}">
                <a16:creationId xmlns:a16="http://schemas.microsoft.com/office/drawing/2014/main" id="{6A0B0595-5633-F876-18A3-935E538F09EC}"/>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Second Level: </a:t>
            </a:r>
          </a:p>
          <a:p>
            <a:endParaRPr lang="en-US" dirty="0"/>
          </a:p>
        </p:txBody>
      </p:sp>
      <p:pic>
        <p:nvPicPr>
          <p:cNvPr id="7" name="Picture 6">
            <a:extLst>
              <a:ext uri="{FF2B5EF4-FFF2-40B4-BE49-F238E27FC236}">
                <a16:creationId xmlns:a16="http://schemas.microsoft.com/office/drawing/2014/main" id="{562123DD-DEAC-43A0-BDFB-4A3F55AB6310}"/>
              </a:ext>
            </a:extLst>
          </p:cNvPr>
          <p:cNvPicPr>
            <a:picLocks noChangeAspect="1"/>
          </p:cNvPicPr>
          <p:nvPr/>
        </p:nvPicPr>
        <p:blipFill rotWithShape="1">
          <a:blip r:embed="rId2">
            <a:extLst>
              <a:ext uri="{28A0092B-C50C-407E-A947-70E740481C1C}">
                <a14:useLocalDpi xmlns:a14="http://schemas.microsoft.com/office/drawing/2010/main" val="0"/>
              </a:ext>
            </a:extLst>
          </a:blip>
          <a:srcRect l="5576" r="8114" b="30250"/>
          <a:stretch/>
        </p:blipFill>
        <p:spPr>
          <a:xfrm>
            <a:off x="1435608" y="1882828"/>
            <a:ext cx="7174992" cy="3274363"/>
          </a:xfrm>
          <a:prstGeom prst="rect">
            <a:avLst/>
          </a:prstGeom>
        </p:spPr>
      </p:pic>
      <p:sp>
        <p:nvSpPr>
          <p:cNvPr id="9" name="Footer Placeholder 4">
            <a:extLst>
              <a:ext uri="{FF2B5EF4-FFF2-40B4-BE49-F238E27FC236}">
                <a16:creationId xmlns:a16="http://schemas.microsoft.com/office/drawing/2014/main" id="{C88A243F-025B-4734-8FA2-81ECE71C7D72}"/>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116154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Autofit/>
          </a:bodyPr>
          <a:lstStyle/>
          <a:p>
            <a:pPr algn="ctr"/>
            <a:r>
              <a:rPr lang="en-US" sz="2800" u="sng" dirty="0">
                <a:latin typeface="Times New Roman" panose="02020603050405020304" pitchFamily="18" charset="0"/>
                <a:cs typeface="Times New Roman" panose="02020603050405020304" pitchFamily="18" charset="0"/>
              </a:rPr>
              <a:t>Project Screens</a:t>
            </a:r>
            <a:br>
              <a:rPr lang="en-US" sz="2800" u="sng" dirty="0">
                <a:latin typeface="Times New Roman" panose="02020603050405020304" pitchFamily="18" charset="0"/>
                <a:cs typeface="Times New Roman" panose="02020603050405020304" pitchFamily="18" charset="0"/>
              </a:rPr>
            </a:br>
            <a:endParaRPr lang="en-US" sz="2800" u="sng"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C2DA6A6-4BAA-954D-8B5D-E161C29656A4}"/>
              </a:ext>
            </a:extLst>
          </p:cNvPr>
          <p:cNvSpPr>
            <a:spLocks noGrp="1"/>
          </p:cNvSpPr>
          <p:nvPr>
            <p:ph type="sldNum" sz="quarter" idx="12"/>
          </p:nvPr>
        </p:nvSpPr>
        <p:spPr/>
        <p:txBody>
          <a:bodyPr/>
          <a:lstStyle/>
          <a:p>
            <a:fld id="{2401026F-F1B0-4023-B4A0-A3D8B50537F2}" type="slidenum">
              <a:rPr lang="en-US" smtClean="0"/>
              <a:pPr/>
              <a:t>17</a:t>
            </a:fld>
            <a:endParaRPr lang="en-US"/>
          </a:p>
        </p:txBody>
      </p:sp>
      <p:pic>
        <p:nvPicPr>
          <p:cNvPr id="7" name="Picture 6">
            <a:extLst>
              <a:ext uri="{FF2B5EF4-FFF2-40B4-BE49-F238E27FC236}">
                <a16:creationId xmlns:a16="http://schemas.microsoft.com/office/drawing/2014/main" id="{54178B15-75DF-4652-9AA6-B7E61E40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08" y="858505"/>
            <a:ext cx="7174992" cy="5140990"/>
          </a:xfrm>
          <a:prstGeom prst="rect">
            <a:avLst/>
          </a:prstGeom>
        </p:spPr>
      </p:pic>
      <p:sp>
        <p:nvSpPr>
          <p:cNvPr id="10" name="Footer Placeholder 4">
            <a:extLst>
              <a:ext uri="{FF2B5EF4-FFF2-40B4-BE49-F238E27FC236}">
                <a16:creationId xmlns:a16="http://schemas.microsoft.com/office/drawing/2014/main" id="{A9D6B041-6422-4834-80ED-C5CF6475BA7A}"/>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C2DA6A6-4BAA-954D-8B5D-E161C29656A4}"/>
              </a:ext>
            </a:extLst>
          </p:cNvPr>
          <p:cNvSpPr>
            <a:spLocks noGrp="1"/>
          </p:cNvSpPr>
          <p:nvPr>
            <p:ph type="sldNum" sz="quarter" idx="12"/>
          </p:nvPr>
        </p:nvSpPr>
        <p:spPr/>
        <p:txBody>
          <a:bodyPr/>
          <a:lstStyle/>
          <a:p>
            <a:fld id="{2401026F-F1B0-4023-B4A0-A3D8B50537F2}" type="slidenum">
              <a:rPr lang="en-US" smtClean="0"/>
              <a:pPr/>
              <a:t>18</a:t>
            </a:fld>
            <a:endParaRPr lang="en-US"/>
          </a:p>
        </p:txBody>
      </p:sp>
      <p:pic>
        <p:nvPicPr>
          <p:cNvPr id="7" name="Picture 6">
            <a:extLst>
              <a:ext uri="{FF2B5EF4-FFF2-40B4-BE49-F238E27FC236}">
                <a16:creationId xmlns:a16="http://schemas.microsoft.com/office/drawing/2014/main" id="{54178B15-75DF-4652-9AA6-B7E61E40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500" y="859536"/>
            <a:ext cx="7234358" cy="5138928"/>
          </a:xfrm>
          <a:prstGeom prst="rect">
            <a:avLst/>
          </a:prstGeom>
        </p:spPr>
      </p:pic>
      <p:sp>
        <p:nvSpPr>
          <p:cNvPr id="9" name="Footer Placeholder 4">
            <a:extLst>
              <a:ext uri="{FF2B5EF4-FFF2-40B4-BE49-F238E27FC236}">
                <a16:creationId xmlns:a16="http://schemas.microsoft.com/office/drawing/2014/main" id="{A3CC9BE6-052E-487A-952C-F15445687E0B}"/>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2601445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C2DA6A6-4BAA-954D-8B5D-E161C29656A4}"/>
              </a:ext>
            </a:extLst>
          </p:cNvPr>
          <p:cNvSpPr>
            <a:spLocks noGrp="1"/>
          </p:cNvSpPr>
          <p:nvPr>
            <p:ph type="sldNum" sz="quarter" idx="12"/>
          </p:nvPr>
        </p:nvSpPr>
        <p:spPr/>
        <p:txBody>
          <a:bodyPr/>
          <a:lstStyle/>
          <a:p>
            <a:fld id="{2401026F-F1B0-4023-B4A0-A3D8B50537F2}" type="slidenum">
              <a:rPr lang="en-US" smtClean="0"/>
              <a:pPr/>
              <a:t>19</a:t>
            </a:fld>
            <a:endParaRPr lang="en-US"/>
          </a:p>
        </p:txBody>
      </p:sp>
      <p:pic>
        <p:nvPicPr>
          <p:cNvPr id="5" name="Picture 4">
            <a:extLst>
              <a:ext uri="{FF2B5EF4-FFF2-40B4-BE49-F238E27FC236}">
                <a16:creationId xmlns:a16="http://schemas.microsoft.com/office/drawing/2014/main" id="{EE61FCA9-81F8-406D-BA7B-86868F181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858505"/>
            <a:ext cx="7488832" cy="5140990"/>
          </a:xfrm>
          <a:prstGeom prst="rect">
            <a:avLst/>
          </a:prstGeom>
        </p:spPr>
      </p:pic>
      <p:sp>
        <p:nvSpPr>
          <p:cNvPr id="8" name="Footer Placeholder 4">
            <a:extLst>
              <a:ext uri="{FF2B5EF4-FFF2-40B4-BE49-F238E27FC236}">
                <a16:creationId xmlns:a16="http://schemas.microsoft.com/office/drawing/2014/main" id="{5411ABEE-6B7D-4A7B-86B4-364B138B5892}"/>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277944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D2008-C657-F907-8840-808142330803}"/>
              </a:ext>
            </a:extLst>
          </p:cNvPr>
          <p:cNvSpPr>
            <a:spLocks noGrp="1"/>
          </p:cNvSpPr>
          <p:nvPr>
            <p:ph type="title"/>
          </p:nvPr>
        </p:nvSpPr>
        <p:spPr/>
        <p:txBody>
          <a:bodyPr>
            <a:normAutofit/>
          </a:bodyPr>
          <a:lstStyle/>
          <a:p>
            <a:pPr algn="ctr"/>
            <a:r>
              <a:rPr lang="en-US" sz="2000" u="heavy" dirty="0">
                <a:effectLst/>
                <a:latin typeface="Times New Roman" panose="02020603050405020304" pitchFamily="18" charset="0"/>
                <a:ea typeface="Calibri" panose="020F0502020204030204" pitchFamily="34" charset="0"/>
                <a:cs typeface="Times New Roman" panose="02020603050405020304" pitchFamily="18" charset="0"/>
              </a:rPr>
              <a:t>INDEX</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41FA1621-C19F-EEF0-3DC4-A3F9FD45ADB8}"/>
              </a:ext>
            </a:extLst>
          </p:cNvPr>
          <p:cNvGraphicFramePr>
            <a:graphicFrameLocks noGrp="1"/>
          </p:cNvGraphicFramePr>
          <p:nvPr>
            <p:ph idx="1"/>
            <p:extLst>
              <p:ext uri="{D42A27DB-BD31-4B8C-83A1-F6EECF244321}">
                <p14:modId xmlns:p14="http://schemas.microsoft.com/office/powerpoint/2010/main" val="393459500"/>
              </p:ext>
            </p:extLst>
          </p:nvPr>
        </p:nvGraphicFramePr>
        <p:xfrm>
          <a:off x="1187624" y="908720"/>
          <a:ext cx="7416824" cy="5940053"/>
        </p:xfrm>
        <a:graphic>
          <a:graphicData uri="http://schemas.openxmlformats.org/drawingml/2006/table">
            <a:tbl>
              <a:tblPr firstRow="1" firstCol="1" lastRow="1" lastCol="1" bandRow="1" bandCol="1">
                <a:tableStyleId>{5C22544A-7EE6-4342-B048-85BDC9FD1C3A}</a:tableStyleId>
              </a:tblPr>
              <a:tblGrid>
                <a:gridCol w="6442129">
                  <a:extLst>
                    <a:ext uri="{9D8B030D-6E8A-4147-A177-3AD203B41FA5}">
                      <a16:colId xmlns:a16="http://schemas.microsoft.com/office/drawing/2014/main" val="203369153"/>
                    </a:ext>
                  </a:extLst>
                </a:gridCol>
                <a:gridCol w="974695">
                  <a:extLst>
                    <a:ext uri="{9D8B030D-6E8A-4147-A177-3AD203B41FA5}">
                      <a16:colId xmlns:a16="http://schemas.microsoft.com/office/drawing/2014/main" val="2063145072"/>
                    </a:ext>
                  </a:extLst>
                </a:gridCol>
              </a:tblGrid>
              <a:tr h="105402">
                <a:tc>
                  <a:txBody>
                    <a:bodyPr/>
                    <a:lstStyle/>
                    <a:p>
                      <a:pPr marL="2349500" marR="2339975" indent="0" algn="ctr">
                        <a:spcBef>
                          <a:spcPts val="65"/>
                        </a:spcBef>
                        <a:spcAft>
                          <a:spcPts val="0"/>
                        </a:spcAft>
                      </a:pPr>
                      <a:r>
                        <a:rPr lang="en-US" sz="700" dirty="0">
                          <a:effectLst/>
                          <a:latin typeface="Times New Roman" panose="02020603050405020304" pitchFamily="18" charset="0"/>
                          <a:cs typeface="Times New Roman" panose="02020603050405020304" pitchFamily="18" charset="0"/>
                        </a:rPr>
                        <a:t>Chapter</a:t>
                      </a:r>
                      <a:endParaRPr lang="en-US" sz="7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57150" marR="0" indent="0">
                        <a:spcBef>
                          <a:spcPts val="65"/>
                        </a:spcBef>
                        <a:spcAft>
                          <a:spcPts val="0"/>
                        </a:spcAft>
                      </a:pPr>
                      <a:r>
                        <a:rPr lang="en-US" sz="700">
                          <a:effectLst/>
                        </a:rPr>
                        <a:t>Page</a:t>
                      </a:r>
                      <a:r>
                        <a:rPr lang="en-US" sz="700" spc="-70">
                          <a:effectLst/>
                        </a:rPr>
                        <a:t> </a:t>
                      </a:r>
                      <a:r>
                        <a:rPr lang="en-US" sz="700">
                          <a:effectLst/>
                        </a:rPr>
                        <a:t>No.</a:t>
                      </a:r>
                      <a:endParaRPr lang="en-US" sz="7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640381893"/>
                  </a:ext>
                </a:extLst>
              </a:tr>
              <a:tr h="5833373">
                <a:tc>
                  <a:txBody>
                    <a:bodyPr/>
                    <a:lstStyle/>
                    <a:p>
                      <a:pPr marL="342900" marR="0" lvl="0" indent="-342900">
                        <a:spcBef>
                          <a:spcPts val="55"/>
                        </a:spcBef>
                        <a:spcAft>
                          <a:spcPts val="0"/>
                        </a:spcAft>
                        <a:buSzPts val="1100"/>
                        <a:buFont typeface="+mj-lt"/>
                        <a:buAutoNum type="arabicParenR"/>
                        <a:tabLst>
                          <a:tab pos="523240" algn="l"/>
                          <a:tab pos="523875" algn="l"/>
                        </a:tabLst>
                      </a:pPr>
                      <a:r>
                        <a:rPr lang="en-US" sz="900" dirty="0">
                          <a:effectLst/>
                          <a:latin typeface="Times New Roman" panose="02020603050405020304" pitchFamily="18" charset="0"/>
                          <a:cs typeface="Times New Roman" panose="02020603050405020304" pitchFamily="18" charset="0"/>
                        </a:rPr>
                        <a:t>Introduction</a:t>
                      </a:r>
                    </a:p>
                    <a:p>
                      <a:pPr marL="742950" marR="0" lvl="1" indent="-285750">
                        <a:spcBef>
                          <a:spcPts val="285"/>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Project</a:t>
                      </a:r>
                      <a:r>
                        <a:rPr lang="en-US" sz="900" spc="5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description</a:t>
                      </a:r>
                    </a:p>
                    <a:p>
                      <a:pPr marL="742950" marR="0" lvl="1" indent="-285750">
                        <a:spcBef>
                          <a:spcPts val="285"/>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Project</a:t>
                      </a:r>
                      <a:r>
                        <a:rPr lang="en-US" sz="900" spc="-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Profile</a:t>
                      </a:r>
                    </a:p>
                    <a:p>
                      <a:pPr marL="457200" marR="0" lvl="1" indent="0">
                        <a:spcBef>
                          <a:spcPts val="285"/>
                        </a:spcBef>
                        <a:spcAft>
                          <a:spcPts val="0"/>
                        </a:spcAft>
                        <a:buSzPts val="1100"/>
                        <a:buFont typeface="+mj-lt"/>
                        <a:buNone/>
                        <a:tabLst>
                          <a:tab pos="980440" algn="l"/>
                          <a:tab pos="981075" algn="l"/>
                        </a:tabLst>
                      </a:pPr>
                      <a:endParaRPr lang="en-US" sz="900" dirty="0">
                        <a:effectLst/>
                        <a:latin typeface="Times New Roman" panose="02020603050405020304" pitchFamily="18" charset="0"/>
                        <a:cs typeface="Times New Roman" panose="02020603050405020304" pitchFamily="18" charset="0"/>
                      </a:endParaRPr>
                    </a:p>
                    <a:p>
                      <a:pPr marL="342900" marR="0" lvl="0" indent="-342900">
                        <a:spcBef>
                          <a:spcPts val="280"/>
                        </a:spcBef>
                        <a:spcAft>
                          <a:spcPts val="0"/>
                        </a:spcAft>
                        <a:buSzPts val="1100"/>
                        <a:buFont typeface="+mj-lt"/>
                        <a:buAutoNum type="arabicParenR"/>
                        <a:tabLst>
                          <a:tab pos="523240" algn="l"/>
                          <a:tab pos="523875" algn="l"/>
                        </a:tabLst>
                      </a:pPr>
                      <a:r>
                        <a:rPr lang="en-US" sz="900" dirty="0">
                          <a:effectLst/>
                          <a:latin typeface="Times New Roman" panose="02020603050405020304" pitchFamily="18" charset="0"/>
                          <a:cs typeface="Times New Roman" panose="02020603050405020304" pitchFamily="18" charset="0"/>
                        </a:rPr>
                        <a:t>Environment</a:t>
                      </a:r>
                      <a:r>
                        <a:rPr lang="en-US" sz="900" spc="8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Description</a:t>
                      </a:r>
                    </a:p>
                    <a:p>
                      <a:pPr marL="742950" marR="0" lvl="1" indent="-285750">
                        <a:spcBef>
                          <a:spcPts val="285"/>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Hardware</a:t>
                      </a:r>
                      <a:r>
                        <a:rPr lang="en-US" sz="900" spc="3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and</a:t>
                      </a:r>
                      <a:r>
                        <a:rPr lang="en-US" sz="900" spc="3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Software</a:t>
                      </a:r>
                      <a:r>
                        <a:rPr lang="en-US" sz="900" spc="3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Requirements</a:t>
                      </a:r>
                    </a:p>
                    <a:p>
                      <a:pPr marL="742950" marR="0" lvl="1" indent="-285750">
                        <a:spcBef>
                          <a:spcPts val="280"/>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Technologies</a:t>
                      </a:r>
                      <a:r>
                        <a:rPr lang="en-US" sz="900" spc="3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Used</a:t>
                      </a:r>
                    </a:p>
                    <a:p>
                      <a:pPr marL="457200" marR="0" lvl="1" indent="0">
                        <a:spcBef>
                          <a:spcPts val="280"/>
                        </a:spcBef>
                        <a:spcAft>
                          <a:spcPts val="0"/>
                        </a:spcAft>
                        <a:buSzPts val="1100"/>
                        <a:buFont typeface="+mj-lt"/>
                        <a:buNone/>
                        <a:tabLst>
                          <a:tab pos="980440" algn="l"/>
                          <a:tab pos="981075" algn="l"/>
                        </a:tabLst>
                      </a:pPr>
                      <a:r>
                        <a:rPr lang="en-US" sz="900" dirty="0">
                          <a:effectLst/>
                          <a:latin typeface="Times New Roman" panose="02020603050405020304" pitchFamily="18" charset="0"/>
                          <a:cs typeface="Times New Roman" panose="02020603050405020304" pitchFamily="18" charset="0"/>
                        </a:rPr>
                        <a:t> </a:t>
                      </a:r>
                    </a:p>
                    <a:p>
                      <a:pPr marL="342900" marR="0" lvl="0" indent="-342900">
                        <a:spcBef>
                          <a:spcPts val="285"/>
                        </a:spcBef>
                        <a:spcAft>
                          <a:spcPts val="0"/>
                        </a:spcAft>
                        <a:buSzPts val="1100"/>
                        <a:buFont typeface="+mj-lt"/>
                        <a:buAutoNum type="arabicParenR"/>
                        <a:tabLst>
                          <a:tab pos="575310" algn="l"/>
                          <a:tab pos="575945" algn="l"/>
                        </a:tabLst>
                      </a:pPr>
                      <a:r>
                        <a:rPr lang="en-US" sz="900" dirty="0">
                          <a:effectLst/>
                          <a:latin typeface="Times New Roman" panose="02020603050405020304" pitchFamily="18" charset="0"/>
                          <a:cs typeface="Times New Roman" panose="02020603050405020304" pitchFamily="18" charset="0"/>
                        </a:rPr>
                        <a:t>System</a:t>
                      </a:r>
                      <a:r>
                        <a:rPr lang="en-US" sz="900" spc="-7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Analysis</a:t>
                      </a:r>
                      <a:r>
                        <a:rPr lang="en-US" sz="900" spc="-70" dirty="0">
                          <a:effectLst/>
                          <a:latin typeface="Times New Roman" panose="02020603050405020304" pitchFamily="18" charset="0"/>
                          <a:cs typeface="Times New Roman" panose="02020603050405020304" pitchFamily="18" charset="0"/>
                        </a:rPr>
                        <a:t> </a:t>
                      </a:r>
                      <a:endParaRPr lang="en-US" sz="900" dirty="0">
                        <a:effectLst/>
                        <a:latin typeface="Times New Roman" panose="02020603050405020304" pitchFamily="18" charset="0"/>
                        <a:cs typeface="Times New Roman" panose="02020603050405020304" pitchFamily="18" charset="0"/>
                      </a:endParaRPr>
                    </a:p>
                    <a:p>
                      <a:pPr marL="742950" marR="0" lvl="1" indent="-285750">
                        <a:spcBef>
                          <a:spcPts val="285"/>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Existing</a:t>
                      </a:r>
                      <a:r>
                        <a:rPr lang="en-US" sz="900" spc="8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System</a:t>
                      </a:r>
                      <a:r>
                        <a:rPr lang="en-US" sz="900" spc="8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and</a:t>
                      </a:r>
                      <a:r>
                        <a:rPr lang="en-US" sz="900" spc="8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its</a:t>
                      </a:r>
                      <a:r>
                        <a:rPr lang="en-US" sz="900" spc="8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Drawbacks</a:t>
                      </a:r>
                    </a:p>
                    <a:p>
                      <a:pPr marL="742950" marR="0" lvl="1" indent="-285750">
                        <a:spcBef>
                          <a:spcPts val="285"/>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Expected</a:t>
                      </a:r>
                      <a:r>
                        <a:rPr lang="en-US" sz="900" spc="-2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Advantages</a:t>
                      </a:r>
                    </a:p>
                    <a:p>
                      <a:pPr marL="457200" marR="0" lvl="1" indent="0">
                        <a:spcBef>
                          <a:spcPts val="285"/>
                        </a:spcBef>
                        <a:spcAft>
                          <a:spcPts val="0"/>
                        </a:spcAft>
                        <a:buSzPts val="1100"/>
                        <a:buFont typeface="+mj-lt"/>
                        <a:buNone/>
                        <a:tabLst>
                          <a:tab pos="980440" algn="l"/>
                          <a:tab pos="981075" algn="l"/>
                        </a:tabLst>
                      </a:pPr>
                      <a:endParaRPr lang="en-US" sz="900" dirty="0">
                        <a:effectLst/>
                        <a:latin typeface="Times New Roman" panose="02020603050405020304" pitchFamily="18" charset="0"/>
                        <a:cs typeface="Times New Roman" panose="02020603050405020304" pitchFamily="18" charset="0"/>
                      </a:endParaRPr>
                    </a:p>
                    <a:p>
                      <a:pPr marL="342900" marR="0" lvl="0" indent="-342900">
                        <a:spcBef>
                          <a:spcPts val="285"/>
                        </a:spcBef>
                        <a:spcAft>
                          <a:spcPts val="0"/>
                        </a:spcAft>
                        <a:buSzPts val="1100"/>
                        <a:buFont typeface="+mj-lt"/>
                        <a:buAutoNum type="arabicParenR"/>
                        <a:tabLst>
                          <a:tab pos="523240" algn="l"/>
                          <a:tab pos="523875" algn="l"/>
                        </a:tabLst>
                      </a:pPr>
                      <a:r>
                        <a:rPr lang="en-US" sz="900" dirty="0">
                          <a:effectLst/>
                          <a:latin typeface="Times New Roman" panose="02020603050405020304" pitchFamily="18" charset="0"/>
                          <a:cs typeface="Times New Roman" panose="02020603050405020304" pitchFamily="18" charset="0"/>
                        </a:rPr>
                        <a:t>Proposed</a:t>
                      </a:r>
                      <a:r>
                        <a:rPr lang="en-US" sz="900" spc="15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System</a:t>
                      </a:r>
                    </a:p>
                    <a:p>
                      <a:pPr marL="742950" marR="0" lvl="1" indent="-285750">
                        <a:spcBef>
                          <a:spcPts val="280"/>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Scope</a:t>
                      </a:r>
                    </a:p>
                    <a:p>
                      <a:pPr marL="742950" marR="0" lvl="1" indent="-285750">
                        <a:spcBef>
                          <a:spcPts val="285"/>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Project</a:t>
                      </a:r>
                      <a:r>
                        <a:rPr lang="en-US" sz="900" spc="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modules</a:t>
                      </a:r>
                    </a:p>
                    <a:p>
                      <a:pPr marL="742950" marR="0" lvl="1" indent="-285750">
                        <a:spcBef>
                          <a:spcPts val="280"/>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Objectives / Functionalities</a:t>
                      </a:r>
                      <a:endParaRPr lang="en-US" sz="900" spc="175" dirty="0">
                        <a:effectLst/>
                        <a:latin typeface="Times New Roman" panose="02020603050405020304" pitchFamily="18" charset="0"/>
                        <a:cs typeface="Times New Roman" panose="02020603050405020304" pitchFamily="18" charset="0"/>
                      </a:endParaRPr>
                    </a:p>
                    <a:p>
                      <a:pPr marL="457200" marR="0" lvl="1" indent="0">
                        <a:spcBef>
                          <a:spcPts val="280"/>
                        </a:spcBef>
                        <a:spcAft>
                          <a:spcPts val="0"/>
                        </a:spcAft>
                        <a:buSzPts val="1100"/>
                        <a:buFont typeface="+mj-lt"/>
                        <a:buNone/>
                        <a:tabLst>
                          <a:tab pos="980440" algn="l"/>
                          <a:tab pos="981075" algn="l"/>
                        </a:tabLst>
                      </a:pPr>
                      <a:r>
                        <a:rPr lang="en-US" sz="900" dirty="0">
                          <a:effectLst/>
                          <a:latin typeface="Times New Roman" panose="02020603050405020304" pitchFamily="18" charset="0"/>
                          <a:cs typeface="Times New Roman" panose="02020603050405020304" pitchFamily="18" charset="0"/>
                        </a:rPr>
                        <a:t> </a:t>
                      </a:r>
                    </a:p>
                    <a:p>
                      <a:pPr marL="342900" marR="0" lvl="0" indent="-342900">
                        <a:spcBef>
                          <a:spcPts val="285"/>
                        </a:spcBef>
                        <a:spcAft>
                          <a:spcPts val="0"/>
                        </a:spcAft>
                        <a:buSzPts val="1100"/>
                        <a:buFont typeface="+mj-lt"/>
                        <a:buAutoNum type="arabicParenR"/>
                        <a:tabLst>
                          <a:tab pos="523240" algn="l"/>
                          <a:tab pos="523875" algn="l"/>
                        </a:tabLst>
                      </a:pPr>
                      <a:r>
                        <a:rPr lang="en-US" sz="900" dirty="0">
                          <a:effectLst/>
                          <a:latin typeface="Times New Roman" panose="02020603050405020304" pitchFamily="18" charset="0"/>
                          <a:cs typeface="Times New Roman" panose="02020603050405020304" pitchFamily="18" charset="0"/>
                        </a:rPr>
                        <a:t>Detail</a:t>
                      </a:r>
                      <a:r>
                        <a:rPr lang="en-US" sz="900" spc="1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Planning</a:t>
                      </a:r>
                    </a:p>
                    <a:p>
                      <a:pPr marL="742950" marR="0" lvl="1" indent="-285750">
                        <a:spcBef>
                          <a:spcPts val="280"/>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Data</a:t>
                      </a:r>
                      <a:r>
                        <a:rPr lang="en-US" sz="900" spc="-2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Flow</a:t>
                      </a:r>
                      <a:r>
                        <a:rPr lang="en-US" sz="900" spc="-1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Diagram</a:t>
                      </a:r>
                      <a:r>
                        <a:rPr lang="en-US" sz="900" spc="-2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a:t>
                      </a:r>
                      <a:r>
                        <a:rPr lang="en-US" sz="900" spc="-1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UML</a:t>
                      </a:r>
                    </a:p>
                    <a:p>
                      <a:pPr marL="742950" marR="0" lvl="1" indent="-285750">
                        <a:spcBef>
                          <a:spcPts val="285"/>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Process</a:t>
                      </a:r>
                      <a:r>
                        <a:rPr lang="en-US" sz="900" spc="8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Specification</a:t>
                      </a:r>
                      <a:r>
                        <a:rPr lang="en-US" sz="900" spc="8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a:t>
                      </a:r>
                      <a:r>
                        <a:rPr lang="en-US" sz="900" spc="8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Activity</a:t>
                      </a:r>
                      <a:r>
                        <a:rPr lang="en-US" sz="900" spc="8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Flow</a:t>
                      </a:r>
                      <a:r>
                        <a:rPr lang="en-US" sz="900" spc="8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Diagram</a:t>
                      </a:r>
                    </a:p>
                    <a:p>
                      <a:pPr marL="742950" marR="0" lvl="1" indent="-285750">
                        <a:spcBef>
                          <a:spcPts val="280"/>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Data</a:t>
                      </a:r>
                      <a:r>
                        <a:rPr lang="en-US" sz="900" spc="-11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Dictionary</a:t>
                      </a:r>
                    </a:p>
                    <a:p>
                      <a:pPr marL="742950" marR="0" lvl="1" indent="-285750">
                        <a:spcBef>
                          <a:spcPts val="285"/>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Entity-Relationship</a:t>
                      </a:r>
                      <a:r>
                        <a:rPr lang="en-US" sz="900" spc="-8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Diagram</a:t>
                      </a:r>
                      <a:r>
                        <a:rPr lang="en-US" sz="900" spc="-8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a:t>
                      </a:r>
                      <a:r>
                        <a:rPr lang="en-US" sz="900" spc="-8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Class</a:t>
                      </a:r>
                      <a:r>
                        <a:rPr lang="en-US" sz="900" spc="-8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Diagram</a:t>
                      </a:r>
                    </a:p>
                    <a:p>
                      <a:pPr marL="457200" marR="0" lvl="1" indent="0">
                        <a:spcBef>
                          <a:spcPts val="285"/>
                        </a:spcBef>
                        <a:spcAft>
                          <a:spcPts val="0"/>
                        </a:spcAft>
                        <a:buSzPts val="1100"/>
                        <a:buFont typeface="+mj-lt"/>
                        <a:buNone/>
                        <a:tabLst>
                          <a:tab pos="980440" algn="l"/>
                          <a:tab pos="981075" algn="l"/>
                        </a:tabLst>
                      </a:pPr>
                      <a:endParaRPr lang="en-US" sz="900" dirty="0">
                        <a:effectLst/>
                        <a:latin typeface="Times New Roman" panose="02020603050405020304" pitchFamily="18" charset="0"/>
                        <a:cs typeface="Times New Roman" panose="02020603050405020304" pitchFamily="18" charset="0"/>
                      </a:endParaRPr>
                    </a:p>
                    <a:p>
                      <a:pPr marL="342900" marR="0" lvl="0" indent="-342900">
                        <a:spcBef>
                          <a:spcPts val="285"/>
                        </a:spcBef>
                        <a:spcAft>
                          <a:spcPts val="0"/>
                        </a:spcAft>
                        <a:buSzPts val="1100"/>
                        <a:buFont typeface="+mj-lt"/>
                        <a:buAutoNum type="arabicParenR"/>
                        <a:tabLst>
                          <a:tab pos="523240" algn="l"/>
                          <a:tab pos="523875" algn="l"/>
                        </a:tabLst>
                      </a:pPr>
                      <a:r>
                        <a:rPr lang="en-US" sz="900" dirty="0">
                          <a:effectLst/>
                          <a:latin typeface="Times New Roman" panose="02020603050405020304" pitchFamily="18" charset="0"/>
                          <a:cs typeface="Times New Roman" panose="02020603050405020304" pitchFamily="18" charset="0"/>
                        </a:rPr>
                        <a:t>System</a:t>
                      </a:r>
                      <a:r>
                        <a:rPr lang="en-US" sz="900" spc="45"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Design</a:t>
                      </a:r>
                    </a:p>
                    <a:p>
                      <a:pPr marL="742950" marR="0" lvl="1" indent="-285750">
                        <a:spcBef>
                          <a:spcPts val="280"/>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Input</a:t>
                      </a:r>
                      <a:r>
                        <a:rPr lang="en-US" sz="900" spc="5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Design</a:t>
                      </a:r>
                    </a:p>
                    <a:p>
                      <a:pPr marL="742950" marR="0" lvl="1" indent="-285750">
                        <a:spcBef>
                          <a:spcPts val="285"/>
                        </a:spcBef>
                        <a:spcAft>
                          <a:spcPts val="0"/>
                        </a:spcAft>
                        <a:buSzPts val="1100"/>
                        <a:buFont typeface="+mj-lt"/>
                        <a:buAutoNum type="arabicParenR"/>
                        <a:tabLst>
                          <a:tab pos="980440" algn="l"/>
                          <a:tab pos="981075" algn="l"/>
                        </a:tabLst>
                      </a:pPr>
                      <a:r>
                        <a:rPr lang="en-US" sz="900" dirty="0">
                          <a:effectLst/>
                          <a:latin typeface="Times New Roman" panose="02020603050405020304" pitchFamily="18" charset="0"/>
                          <a:cs typeface="Times New Roman" panose="02020603050405020304" pitchFamily="18" charset="0"/>
                        </a:rPr>
                        <a:t>Output</a:t>
                      </a:r>
                      <a:r>
                        <a:rPr lang="en-US" sz="900" spc="-8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Design</a:t>
                      </a:r>
                    </a:p>
                    <a:p>
                      <a:pPr marL="457200" marR="0" lvl="1" indent="0">
                        <a:spcBef>
                          <a:spcPts val="285"/>
                        </a:spcBef>
                        <a:spcAft>
                          <a:spcPts val="0"/>
                        </a:spcAft>
                        <a:buSzPts val="1100"/>
                        <a:buFont typeface="+mj-lt"/>
                        <a:buNone/>
                        <a:tabLst>
                          <a:tab pos="980440" algn="l"/>
                          <a:tab pos="981075" algn="l"/>
                        </a:tabLst>
                      </a:pPr>
                      <a:endParaRPr lang="en-US" sz="900" dirty="0">
                        <a:effectLst/>
                        <a:latin typeface="Times New Roman" panose="02020603050405020304" pitchFamily="18" charset="0"/>
                        <a:cs typeface="Times New Roman" panose="02020603050405020304" pitchFamily="18" charset="0"/>
                      </a:endParaRPr>
                    </a:p>
                    <a:p>
                      <a:pPr marL="342900" marR="1023620" lvl="0" indent="-342900">
                        <a:lnSpc>
                          <a:spcPts val="1600"/>
                        </a:lnSpc>
                        <a:spcBef>
                          <a:spcPts val="20"/>
                        </a:spcBef>
                        <a:spcAft>
                          <a:spcPts val="0"/>
                        </a:spcAft>
                        <a:buSzPts val="1100"/>
                        <a:buFont typeface="+mj-lt"/>
                        <a:buAutoNum type="arabicParenR"/>
                        <a:tabLst>
                          <a:tab pos="523240" algn="l"/>
                          <a:tab pos="523875" algn="l"/>
                        </a:tabLst>
                      </a:pPr>
                      <a:r>
                        <a:rPr lang="en-US" sz="900" dirty="0">
                          <a:effectLst/>
                          <a:latin typeface="Times New Roman" panose="02020603050405020304" pitchFamily="18" charset="0"/>
                          <a:cs typeface="Times New Roman" panose="02020603050405020304" pitchFamily="18" charset="0"/>
                        </a:rPr>
                        <a:t>Limitations</a:t>
                      </a:r>
                      <a:r>
                        <a:rPr lang="en-US" sz="900" spc="-3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and</a:t>
                      </a:r>
                      <a:r>
                        <a:rPr lang="en-US" sz="900" spc="-3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Future</a:t>
                      </a:r>
                      <a:r>
                        <a:rPr lang="en-US" sz="900" spc="-3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Scope</a:t>
                      </a:r>
                      <a:r>
                        <a:rPr lang="en-US" sz="900" spc="-3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of</a:t>
                      </a:r>
                      <a:r>
                        <a:rPr lang="en-US" sz="900" spc="-30" dirty="0">
                          <a:effectLst/>
                          <a:latin typeface="Times New Roman" panose="02020603050405020304" pitchFamily="18" charset="0"/>
                          <a:cs typeface="Times New Roman" panose="02020603050405020304" pitchFamily="18" charset="0"/>
                        </a:rPr>
                        <a:t> </a:t>
                      </a:r>
                      <a:r>
                        <a:rPr lang="en-US" sz="900" dirty="0">
                          <a:effectLst/>
                          <a:latin typeface="Times New Roman" panose="02020603050405020304" pitchFamily="18" charset="0"/>
                          <a:cs typeface="Times New Roman" panose="02020603050405020304" pitchFamily="18" charset="0"/>
                        </a:rPr>
                        <a:t>Enhancements</a:t>
                      </a:r>
                    </a:p>
                    <a:p>
                      <a:pPr marL="342900" marR="1023620" lvl="0" indent="-342900">
                        <a:lnSpc>
                          <a:spcPts val="1600"/>
                        </a:lnSpc>
                        <a:spcBef>
                          <a:spcPts val="20"/>
                        </a:spcBef>
                        <a:spcAft>
                          <a:spcPts val="0"/>
                        </a:spcAft>
                        <a:buSzPts val="1100"/>
                        <a:buFont typeface="+mj-lt"/>
                        <a:buAutoNum type="arabicParenR"/>
                        <a:tabLst>
                          <a:tab pos="523240" algn="l"/>
                          <a:tab pos="523875" algn="l"/>
                        </a:tabLst>
                      </a:pPr>
                      <a:endParaRPr lang="en-US" sz="900" dirty="0">
                        <a:effectLst/>
                        <a:latin typeface="Times New Roman" panose="02020603050405020304" pitchFamily="18" charset="0"/>
                        <a:cs typeface="Times New Roman" panose="02020603050405020304" pitchFamily="18" charset="0"/>
                      </a:endParaRPr>
                    </a:p>
                    <a:p>
                      <a:pPr marL="342900" marR="1023620" lvl="0" indent="-342900">
                        <a:lnSpc>
                          <a:spcPts val="1600"/>
                        </a:lnSpc>
                        <a:spcBef>
                          <a:spcPts val="20"/>
                        </a:spcBef>
                        <a:spcAft>
                          <a:spcPts val="0"/>
                        </a:spcAft>
                        <a:buSzPts val="1100"/>
                        <a:buFont typeface="+mj-lt"/>
                        <a:buAutoNum type="arabicParenR"/>
                        <a:tabLst>
                          <a:tab pos="523240" algn="l"/>
                          <a:tab pos="523875" algn="l"/>
                        </a:tabLst>
                      </a:pPr>
                      <a:r>
                        <a:rPr lang="en-US" sz="900" dirty="0">
                          <a:effectLst/>
                          <a:latin typeface="Times New Roman" panose="02020603050405020304" pitchFamily="18" charset="0"/>
                          <a:cs typeface="Times New Roman" panose="02020603050405020304" pitchFamily="18" charset="0"/>
                        </a:rPr>
                        <a:t>References</a:t>
                      </a:r>
                    </a:p>
                    <a:p>
                      <a:pPr marL="0" marR="0">
                        <a:spcBef>
                          <a:spcPts val="0"/>
                        </a:spcBef>
                        <a:spcAft>
                          <a:spcPts val="0"/>
                        </a:spcAft>
                      </a:pPr>
                      <a:r>
                        <a:rPr lang="en-US" sz="900" dirty="0">
                          <a:effectLst/>
                        </a:rPr>
                        <a:t> </a:t>
                      </a:r>
                    </a:p>
                    <a:p>
                      <a:pPr marL="523875" marR="1023620" indent="0">
                        <a:lnSpc>
                          <a:spcPts val="1600"/>
                        </a:lnSpc>
                        <a:spcBef>
                          <a:spcPts val="20"/>
                        </a:spcBef>
                        <a:spcAft>
                          <a:spcPts val="0"/>
                        </a:spcAft>
                        <a:tabLst>
                          <a:tab pos="523240" algn="l"/>
                          <a:tab pos="523875" algn="l"/>
                        </a:tabLst>
                      </a:pPr>
                      <a:r>
                        <a:rPr lang="en-US" sz="900" dirty="0">
                          <a:effectLst/>
                        </a:rPr>
                        <a:t> </a:t>
                      </a:r>
                      <a:endParaRPr lang="en-US" sz="9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p>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p>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p>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p>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a:t>
                      </a:r>
                    </a:p>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14</a:t>
                      </a:r>
                    </a:p>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24</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25</a:t>
                      </a:r>
                    </a:p>
                  </a:txBody>
                  <a:tcPr marL="114300" marR="114300" marT="0" marB="0"/>
                </a:tc>
                <a:extLst>
                  <a:ext uri="{0D108BD9-81ED-4DB2-BD59-A6C34878D82A}">
                    <a16:rowId xmlns:a16="http://schemas.microsoft.com/office/drawing/2014/main" val="3177576998"/>
                  </a:ext>
                </a:extLst>
              </a:tr>
            </a:tbl>
          </a:graphicData>
        </a:graphic>
      </p:graphicFrame>
      <p:sp>
        <p:nvSpPr>
          <p:cNvPr id="4" name="Rectangle 1">
            <a:extLst>
              <a:ext uri="{FF2B5EF4-FFF2-40B4-BE49-F238E27FC236}">
                <a16:creationId xmlns:a16="http://schemas.microsoft.com/office/drawing/2014/main" id="{E2064B8E-E325-15FF-A635-ABDB48F7A111}"/>
              </a:ext>
            </a:extLst>
          </p:cNvPr>
          <p:cNvSpPr>
            <a:spLocks noChangeArrowheads="1"/>
          </p:cNvSpPr>
          <p:nvPr/>
        </p:nvSpPr>
        <p:spPr bwMode="auto">
          <a:xfrm>
            <a:off x="0" y="-22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23875" algn="l"/>
              </a:tabLst>
              <a:defRPr>
                <a:solidFill>
                  <a:schemeClr val="tx1"/>
                </a:solidFill>
                <a:latin typeface="Arial" panose="020B0604020202020204" pitchFamily="34" charset="0"/>
              </a:defRPr>
            </a:lvl1pPr>
            <a:lvl2pPr eaLnBrk="0" fontAlgn="base" hangingPunct="0">
              <a:spcBef>
                <a:spcPct val="0"/>
              </a:spcBef>
              <a:spcAft>
                <a:spcPct val="0"/>
              </a:spcAft>
              <a:tabLst>
                <a:tab pos="523875" algn="l"/>
              </a:tabLst>
              <a:defRPr>
                <a:solidFill>
                  <a:schemeClr val="tx1"/>
                </a:solidFill>
                <a:latin typeface="Arial" panose="020B0604020202020204" pitchFamily="34" charset="0"/>
              </a:defRPr>
            </a:lvl2pPr>
            <a:lvl3pPr eaLnBrk="0" fontAlgn="base" hangingPunct="0">
              <a:spcBef>
                <a:spcPct val="0"/>
              </a:spcBef>
              <a:spcAft>
                <a:spcPct val="0"/>
              </a:spcAft>
              <a:tabLst>
                <a:tab pos="523875" algn="l"/>
              </a:tabLst>
              <a:defRPr>
                <a:solidFill>
                  <a:schemeClr val="tx1"/>
                </a:solidFill>
                <a:latin typeface="Arial" panose="020B0604020202020204" pitchFamily="34" charset="0"/>
              </a:defRPr>
            </a:lvl3pPr>
            <a:lvl4pPr eaLnBrk="0" fontAlgn="base" hangingPunct="0">
              <a:spcBef>
                <a:spcPct val="0"/>
              </a:spcBef>
              <a:spcAft>
                <a:spcPct val="0"/>
              </a:spcAft>
              <a:tabLst>
                <a:tab pos="523875" algn="l"/>
              </a:tabLst>
              <a:defRPr>
                <a:solidFill>
                  <a:schemeClr val="tx1"/>
                </a:solidFill>
                <a:latin typeface="Arial" panose="020B0604020202020204" pitchFamily="34" charset="0"/>
              </a:defRPr>
            </a:lvl4pPr>
            <a:lvl5pPr eaLnBrk="0" fontAlgn="base" hangingPunct="0">
              <a:spcBef>
                <a:spcPct val="0"/>
              </a:spcBef>
              <a:spcAft>
                <a:spcPct val="0"/>
              </a:spcAft>
              <a:tabLst>
                <a:tab pos="523875" algn="l"/>
              </a:tabLst>
              <a:defRPr>
                <a:solidFill>
                  <a:schemeClr val="tx1"/>
                </a:solidFill>
                <a:latin typeface="Arial" panose="020B0604020202020204" pitchFamily="34" charset="0"/>
              </a:defRPr>
            </a:lvl5pPr>
            <a:lvl6pPr eaLnBrk="0" fontAlgn="base" hangingPunct="0">
              <a:spcBef>
                <a:spcPct val="0"/>
              </a:spcBef>
              <a:spcAft>
                <a:spcPct val="0"/>
              </a:spcAft>
              <a:tabLst>
                <a:tab pos="523875" algn="l"/>
              </a:tabLst>
              <a:defRPr>
                <a:solidFill>
                  <a:schemeClr val="tx1"/>
                </a:solidFill>
                <a:latin typeface="Arial" panose="020B0604020202020204" pitchFamily="34" charset="0"/>
              </a:defRPr>
            </a:lvl6pPr>
            <a:lvl7pPr eaLnBrk="0" fontAlgn="base" hangingPunct="0">
              <a:spcBef>
                <a:spcPct val="0"/>
              </a:spcBef>
              <a:spcAft>
                <a:spcPct val="0"/>
              </a:spcAft>
              <a:tabLst>
                <a:tab pos="523875" algn="l"/>
              </a:tabLst>
              <a:defRPr>
                <a:solidFill>
                  <a:schemeClr val="tx1"/>
                </a:solidFill>
                <a:latin typeface="Arial" panose="020B0604020202020204" pitchFamily="34" charset="0"/>
              </a:defRPr>
            </a:lvl7pPr>
            <a:lvl8pPr eaLnBrk="0" fontAlgn="base" hangingPunct="0">
              <a:spcBef>
                <a:spcPct val="0"/>
              </a:spcBef>
              <a:spcAft>
                <a:spcPct val="0"/>
              </a:spcAft>
              <a:tabLst>
                <a:tab pos="523875" algn="l"/>
              </a:tabLst>
              <a:defRPr>
                <a:solidFill>
                  <a:schemeClr val="tx1"/>
                </a:solidFill>
                <a:latin typeface="Arial" panose="020B0604020202020204" pitchFamily="34" charset="0"/>
              </a:defRPr>
            </a:lvl8pPr>
            <a:lvl9pPr eaLnBrk="0" fontAlgn="base" hangingPunct="0">
              <a:spcBef>
                <a:spcPct val="0"/>
              </a:spcBef>
              <a:spcAft>
                <a:spcPct val="0"/>
              </a:spcAft>
              <a:tabLst>
                <a:tab pos="5238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3875" algn="l"/>
              </a:tabLst>
            </a:pP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38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lide Number Placeholder 7">
            <a:extLst>
              <a:ext uri="{FF2B5EF4-FFF2-40B4-BE49-F238E27FC236}">
                <a16:creationId xmlns:a16="http://schemas.microsoft.com/office/drawing/2014/main" id="{B9E7CBCB-2E40-7DBB-D95B-076B9F07456B}"/>
              </a:ext>
            </a:extLst>
          </p:cNvPr>
          <p:cNvSpPr>
            <a:spLocks noGrp="1"/>
          </p:cNvSpPr>
          <p:nvPr>
            <p:ph type="sldNum" sz="quarter" idx="12"/>
          </p:nvPr>
        </p:nvSpPr>
        <p:spPr/>
        <p:txBody>
          <a:bodyPr/>
          <a:lstStyle/>
          <a:p>
            <a:fld id="{2401026F-F1B0-4023-B4A0-A3D8B50537F2}" type="slidenum">
              <a:rPr lang="en-US" smtClean="0"/>
              <a:pPr/>
              <a:t>2</a:t>
            </a:fld>
            <a:endParaRPr lang="en-US"/>
          </a:p>
        </p:txBody>
      </p:sp>
      <p:sp>
        <p:nvSpPr>
          <p:cNvPr id="9" name="Footer Placeholder 4">
            <a:extLst>
              <a:ext uri="{FF2B5EF4-FFF2-40B4-BE49-F238E27FC236}">
                <a16:creationId xmlns:a16="http://schemas.microsoft.com/office/drawing/2014/main" id="{FCEDC8B2-D2D8-4A58-819F-54135D2D36A3}"/>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4051990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C2DA6A6-4BAA-954D-8B5D-E161C29656A4}"/>
              </a:ext>
            </a:extLst>
          </p:cNvPr>
          <p:cNvSpPr>
            <a:spLocks noGrp="1"/>
          </p:cNvSpPr>
          <p:nvPr>
            <p:ph type="sldNum" sz="quarter" idx="12"/>
          </p:nvPr>
        </p:nvSpPr>
        <p:spPr/>
        <p:txBody>
          <a:bodyPr/>
          <a:lstStyle/>
          <a:p>
            <a:fld id="{2401026F-F1B0-4023-B4A0-A3D8B50537F2}" type="slidenum">
              <a:rPr lang="en-US" smtClean="0"/>
              <a:pPr/>
              <a:t>20</a:t>
            </a:fld>
            <a:endParaRPr lang="en-US"/>
          </a:p>
        </p:txBody>
      </p:sp>
      <p:pic>
        <p:nvPicPr>
          <p:cNvPr id="5" name="Picture 4">
            <a:extLst>
              <a:ext uri="{FF2B5EF4-FFF2-40B4-BE49-F238E27FC236}">
                <a16:creationId xmlns:a16="http://schemas.microsoft.com/office/drawing/2014/main" id="{EE61FCA9-81F8-406D-BA7B-86868F181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323794"/>
            <a:ext cx="7488832" cy="4210412"/>
          </a:xfrm>
          <a:prstGeom prst="rect">
            <a:avLst/>
          </a:prstGeom>
        </p:spPr>
      </p:pic>
      <p:sp>
        <p:nvSpPr>
          <p:cNvPr id="7" name="Footer Placeholder 4">
            <a:extLst>
              <a:ext uri="{FF2B5EF4-FFF2-40B4-BE49-F238E27FC236}">
                <a16:creationId xmlns:a16="http://schemas.microsoft.com/office/drawing/2014/main" id="{79E212C1-497A-4851-83F3-A405EAE1EE3A}"/>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1355279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C2DA6A6-4BAA-954D-8B5D-E161C29656A4}"/>
              </a:ext>
            </a:extLst>
          </p:cNvPr>
          <p:cNvSpPr>
            <a:spLocks noGrp="1"/>
          </p:cNvSpPr>
          <p:nvPr>
            <p:ph type="sldNum" sz="quarter" idx="12"/>
          </p:nvPr>
        </p:nvSpPr>
        <p:spPr/>
        <p:txBody>
          <a:bodyPr/>
          <a:lstStyle/>
          <a:p>
            <a:fld id="{2401026F-F1B0-4023-B4A0-A3D8B50537F2}" type="slidenum">
              <a:rPr lang="en-US" smtClean="0"/>
              <a:pPr/>
              <a:t>21</a:t>
            </a:fld>
            <a:endParaRPr lang="en-US"/>
          </a:p>
        </p:txBody>
      </p:sp>
      <p:pic>
        <p:nvPicPr>
          <p:cNvPr id="5" name="Picture 4">
            <a:extLst>
              <a:ext uri="{FF2B5EF4-FFF2-40B4-BE49-F238E27FC236}">
                <a16:creationId xmlns:a16="http://schemas.microsoft.com/office/drawing/2014/main" id="{EE61FCA9-81F8-406D-BA7B-86868F181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323794"/>
            <a:ext cx="7488831" cy="4210412"/>
          </a:xfrm>
          <a:prstGeom prst="rect">
            <a:avLst/>
          </a:prstGeom>
        </p:spPr>
      </p:pic>
      <p:sp>
        <p:nvSpPr>
          <p:cNvPr id="7" name="Footer Placeholder 4">
            <a:extLst>
              <a:ext uri="{FF2B5EF4-FFF2-40B4-BE49-F238E27FC236}">
                <a16:creationId xmlns:a16="http://schemas.microsoft.com/office/drawing/2014/main" id="{98C4C4A9-2441-43DC-953B-2D33C5D73D63}"/>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2286498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AA84-10BA-1584-1BA4-FD432CD17E91}"/>
              </a:ext>
            </a:extLst>
          </p:cNvPr>
          <p:cNvSpPr>
            <a:spLocks noGrp="1"/>
          </p:cNvSpPr>
          <p:nvPr>
            <p:ph type="title"/>
          </p:nvPr>
        </p:nvSpPr>
        <p:spPr/>
        <p:txBody>
          <a:bodyPr>
            <a:normAutofit/>
          </a:bodyPr>
          <a:lstStyle/>
          <a:p>
            <a:pPr algn="ctr"/>
            <a:r>
              <a:rPr lang="en-US" sz="2800" u="sng"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829BB7F0-84D7-02F9-9B4C-02237FC8BC1A}"/>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Ø"/>
            </a:pPr>
            <a:r>
              <a:rPr lang="en-US" sz="1800" b="1" i="0" dirty="0">
                <a:solidFill>
                  <a:srgbClr val="000000"/>
                </a:solidFill>
                <a:effectLst/>
                <a:latin typeface="Times New Roman" panose="02020603050405020304" pitchFamily="18" charset="0"/>
                <a:cs typeface="Times New Roman" panose="02020603050405020304" pitchFamily="18" charset="0"/>
              </a:rPr>
              <a:t>Using a non-user-friendly dashboard:</a:t>
            </a:r>
          </a:p>
          <a:p>
            <a:pPr>
              <a:buFont typeface="Wingdings" panose="05000000000000000000" pitchFamily="2" charset="2"/>
              <a:buChar char="Ø"/>
            </a:pPr>
            <a:r>
              <a:rPr lang="en-US" sz="1600" dirty="0">
                <a:solidFill>
                  <a:srgbClr val="000000"/>
                </a:solidFill>
                <a:latin typeface="Times New Roman" panose="02020603050405020304" pitchFamily="18" charset="0"/>
                <a:cs typeface="Times New Roman" panose="02020603050405020304" pitchFamily="18" charset="0"/>
              </a:rPr>
              <a:t>One of the main reasons your software can bring your business down is using non-user-friendly water filter software. If the water filter software you are using for your business is difficult to use, incomprehensible, and many of your customers may not be able to fully utilize it, it may not be desirable for your business.</a:t>
            </a:r>
            <a:br>
              <a:rPr lang="en-US" sz="1600" b="0" i="0" dirty="0">
                <a:solidFill>
                  <a:srgbClr val="000000"/>
                </a:solidFill>
                <a:effectLst/>
                <a:latin typeface="Times New Roman" panose="02020603050405020304" pitchFamily="18" charset="0"/>
                <a:cs typeface="Times New Roman" panose="02020603050405020304" pitchFamily="18" charset="0"/>
              </a:rPr>
            </a:br>
            <a:endParaRPr lang="en-US" sz="16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b="1" i="0" dirty="0">
                <a:solidFill>
                  <a:srgbClr val="000000"/>
                </a:solidFill>
                <a:effectLst/>
                <a:latin typeface="Times New Roman" panose="02020603050405020304" pitchFamily="18" charset="0"/>
                <a:cs typeface="Times New Roman" panose="02020603050405020304" pitchFamily="18" charset="0"/>
              </a:rPr>
              <a:t>Accuracy:</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There are many software available that do not give accuracy to your business. They created non-accurate reports which can cause you a lot of trouble. Because the owner knows how his business is going and how much profit he will get. But at the end of the month if the software gives wrong report then the pump will be damaged.</a:t>
            </a:r>
          </a:p>
        </p:txBody>
      </p:sp>
      <p:sp>
        <p:nvSpPr>
          <p:cNvPr id="6" name="Slide Number Placeholder 5">
            <a:extLst>
              <a:ext uri="{FF2B5EF4-FFF2-40B4-BE49-F238E27FC236}">
                <a16:creationId xmlns:a16="http://schemas.microsoft.com/office/drawing/2014/main" id="{4CD3BFF2-4C80-0845-4A2C-DA1901681DED}"/>
              </a:ext>
            </a:extLst>
          </p:cNvPr>
          <p:cNvSpPr>
            <a:spLocks noGrp="1"/>
          </p:cNvSpPr>
          <p:nvPr>
            <p:ph type="sldNum" sz="quarter" idx="12"/>
          </p:nvPr>
        </p:nvSpPr>
        <p:spPr/>
        <p:txBody>
          <a:bodyPr/>
          <a:lstStyle/>
          <a:p>
            <a:fld id="{2401026F-F1B0-4023-B4A0-A3D8B50537F2}" type="slidenum">
              <a:rPr lang="en-US" smtClean="0"/>
              <a:pPr/>
              <a:t>22</a:t>
            </a:fld>
            <a:endParaRPr lang="en-US"/>
          </a:p>
        </p:txBody>
      </p:sp>
      <p:sp>
        <p:nvSpPr>
          <p:cNvPr id="8" name="Footer Placeholder 4">
            <a:extLst>
              <a:ext uri="{FF2B5EF4-FFF2-40B4-BE49-F238E27FC236}">
                <a16:creationId xmlns:a16="http://schemas.microsoft.com/office/drawing/2014/main" id="{B56F3D03-5151-4FC2-81E5-54810EE3181B}"/>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653256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Autofit/>
          </a:bodyPr>
          <a:lstStyle/>
          <a:p>
            <a:pPr algn="ctr"/>
            <a:r>
              <a:rPr lang="en-US" sz="2800" u="sng" dirty="0">
                <a:latin typeface="Times New Roman" panose="02020603050405020304" pitchFamily="18" charset="0"/>
                <a:cs typeface="Times New Roman" panose="02020603050405020304" pitchFamily="18" charset="0"/>
              </a:rPr>
              <a:t>Conclusion</a:t>
            </a:r>
            <a:br>
              <a:rPr lang="en-US" sz="2800" u="sng" dirty="0">
                <a:latin typeface="Times New Roman" panose="02020603050405020304" pitchFamily="18" charset="0"/>
                <a:cs typeface="Times New Roman" panose="02020603050405020304" pitchFamily="18" charset="0"/>
              </a:rPr>
            </a:br>
            <a:endParaRPr lang="en-US" sz="2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0100" y="785794"/>
            <a:ext cx="8001024" cy="5462606"/>
          </a:xfrm>
        </p:spPr>
        <p:txBody>
          <a:bodyPr>
            <a:normAutofit/>
          </a:bodyPr>
          <a:lstStyle/>
          <a:p>
            <a:pPr algn="just">
              <a:spcAft>
                <a:spcPts val="10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A project named Water Filter website was studied in depth and analyzed for code design and implementation. It was done under the guidance of an experienced project guide. All current needs and possibilities have been taken care of during the project time.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3D67AE0-DA44-418A-27C2-35167D81347E}"/>
              </a:ext>
            </a:extLst>
          </p:cNvPr>
          <p:cNvSpPr>
            <a:spLocks noGrp="1"/>
          </p:cNvSpPr>
          <p:nvPr>
            <p:ph type="sldNum" sz="quarter" idx="12"/>
          </p:nvPr>
        </p:nvSpPr>
        <p:spPr/>
        <p:txBody>
          <a:bodyPr/>
          <a:lstStyle/>
          <a:p>
            <a:fld id="{2401026F-F1B0-4023-B4A0-A3D8B50537F2}" type="slidenum">
              <a:rPr lang="en-US" smtClean="0"/>
              <a:pPr/>
              <a:t>23</a:t>
            </a:fld>
            <a:endParaRPr lang="en-US"/>
          </a:p>
        </p:txBody>
      </p:sp>
      <p:sp>
        <p:nvSpPr>
          <p:cNvPr id="7" name="Footer Placeholder 4">
            <a:extLst>
              <a:ext uri="{FF2B5EF4-FFF2-40B4-BE49-F238E27FC236}">
                <a16:creationId xmlns:a16="http://schemas.microsoft.com/office/drawing/2014/main" id="{89C42CCF-8046-4AEE-A8C8-633870AFFD75}"/>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B596-9D3C-1A70-98D7-C2C3652C1040}"/>
              </a:ext>
            </a:extLst>
          </p:cNvPr>
          <p:cNvSpPr>
            <a:spLocks noGrp="1"/>
          </p:cNvSpPr>
          <p:nvPr>
            <p:ph type="title"/>
          </p:nvPr>
        </p:nvSpPr>
        <p:spPr/>
        <p:txBody>
          <a:bodyPr>
            <a:normAutofit/>
          </a:bodyPr>
          <a:lstStyle/>
          <a:p>
            <a:pPr algn="ctr"/>
            <a:r>
              <a:rPr lang="en-US" sz="2800"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AFA26B4-C0CB-A3AE-A0E4-F95F72C567F1}"/>
              </a:ext>
            </a:extLst>
          </p:cNvPr>
          <p:cNvSpPr>
            <a:spLocks noGrp="1"/>
          </p:cNvSpPr>
          <p:nvPr>
            <p:ph idx="1"/>
          </p:nvPr>
        </p:nvSpPr>
        <p:spPr/>
        <p:txBody>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For PHP</a:t>
            </a:r>
          </a:p>
          <a:p>
            <a:pPr>
              <a:buFont typeface="Wingdings" panose="05000000000000000000" pitchFamily="2" charset="2"/>
              <a:buChar char="Ø"/>
            </a:pPr>
            <a:r>
              <a:rPr lang="en-US" sz="1600" u="sng" dirty="0">
                <a:solidFill>
                  <a:srgbClr val="0000FF"/>
                </a:solidFill>
                <a:latin typeface="Times New Roman" panose="02020603050405020304" pitchFamily="18" charset="0"/>
                <a:cs typeface="Times New Roman" panose="02020603050405020304" pitchFamily="18" charset="0"/>
              </a:rPr>
              <a:t>https://www.php.net</a:t>
            </a:r>
            <a:endParaRPr lang="en-US" sz="1600" dirty="0">
              <a:solidFill>
                <a:srgbClr val="0000F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u="sng" dirty="0">
                <a:solidFill>
                  <a:srgbClr val="0000FF"/>
                </a:solidFill>
                <a:latin typeface="Times New Roman" panose="02020603050405020304" pitchFamily="18" charset="0"/>
                <a:cs typeface="Times New Roman" panose="02020603050405020304" pitchFamily="18" charset="0"/>
              </a:rPr>
              <a:t>https://www.w3schools.com/php/</a:t>
            </a:r>
            <a:endParaRPr lang="en-US" sz="1600" dirty="0">
              <a:solidFill>
                <a:srgbClr val="0000FF"/>
              </a:solidFill>
              <a:latin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7BF9B79-A564-0FBA-CAD4-2B5F362D2EEC}"/>
              </a:ext>
            </a:extLst>
          </p:cNvPr>
          <p:cNvSpPr>
            <a:spLocks noGrp="1"/>
          </p:cNvSpPr>
          <p:nvPr>
            <p:ph type="ftr" sz="quarter" idx="11"/>
          </p:nvPr>
        </p:nvSpPr>
        <p:spPr>
          <a:xfrm>
            <a:off x="1259632" y="6305550"/>
            <a:ext cx="2895600" cy="476250"/>
          </a:xfrm>
        </p:spPr>
        <p:txBody>
          <a:bodyPr/>
          <a:lstStyle/>
          <a:p>
            <a:r>
              <a:rPr lang="en-US" dirty="0"/>
              <a:t>Shree Uttar Gujarat BCA College</a:t>
            </a:r>
          </a:p>
        </p:txBody>
      </p:sp>
      <p:sp>
        <p:nvSpPr>
          <p:cNvPr id="6" name="Slide Number Placeholder 5">
            <a:extLst>
              <a:ext uri="{FF2B5EF4-FFF2-40B4-BE49-F238E27FC236}">
                <a16:creationId xmlns:a16="http://schemas.microsoft.com/office/drawing/2014/main" id="{35B7494E-CC13-82FA-FB22-53D4CF5A9F24}"/>
              </a:ext>
            </a:extLst>
          </p:cNvPr>
          <p:cNvSpPr>
            <a:spLocks noGrp="1"/>
          </p:cNvSpPr>
          <p:nvPr>
            <p:ph type="sldNum" sz="quarter" idx="12"/>
          </p:nvPr>
        </p:nvSpPr>
        <p:spPr/>
        <p:txBody>
          <a:bodyPr/>
          <a:lstStyle/>
          <a:p>
            <a:fld id="{2401026F-F1B0-4023-B4A0-A3D8B50537F2}" type="slidenum">
              <a:rPr lang="en-US" smtClean="0"/>
              <a:pPr/>
              <a:t>24</a:t>
            </a:fld>
            <a:endParaRPr lang="en-US"/>
          </a:p>
        </p:txBody>
      </p:sp>
    </p:spTree>
    <p:extLst>
      <p:ext uri="{BB962C8B-B14F-4D97-AF65-F5344CB8AC3E}">
        <p14:creationId xmlns:p14="http://schemas.microsoft.com/office/powerpoint/2010/main" val="1257735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428868"/>
            <a:ext cx="7498080" cy="1143000"/>
          </a:xfrm>
        </p:spPr>
        <p:txBody>
          <a:bodyPr>
            <a:normAutofit/>
          </a:bodyPr>
          <a:lstStyle/>
          <a:p>
            <a:pPr algn="ctr"/>
            <a:r>
              <a:rPr lang="en-IN" sz="4800" b="1" dirty="0">
                <a:latin typeface="Times New Roman" panose="02020603050405020304" pitchFamily="18" charset="0"/>
                <a:cs typeface="Times New Roman" panose="02020603050405020304" pitchFamily="18" charset="0"/>
              </a:rPr>
              <a:t>Thank You Very Much!!!!</a:t>
            </a:r>
            <a:endParaRPr lang="en-US" sz="4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90EDE77-B232-2CE8-A73B-AF008DF41F01}"/>
              </a:ext>
            </a:extLst>
          </p:cNvPr>
          <p:cNvSpPr>
            <a:spLocks noGrp="1"/>
          </p:cNvSpPr>
          <p:nvPr>
            <p:ph type="ftr" sz="quarter" idx="11"/>
          </p:nvPr>
        </p:nvSpPr>
        <p:spPr>
          <a:xfrm>
            <a:off x="1187624" y="6305550"/>
            <a:ext cx="2895600" cy="476250"/>
          </a:xfrm>
        </p:spPr>
        <p:txBody>
          <a:bodyPr/>
          <a:lstStyle/>
          <a:p>
            <a:r>
              <a:rPr lang="en-US" dirty="0"/>
              <a:t>Shree Uttar Gujarat BCA College</a:t>
            </a:r>
          </a:p>
        </p:txBody>
      </p:sp>
      <p:sp>
        <p:nvSpPr>
          <p:cNvPr id="5" name="Slide Number Placeholder 4">
            <a:extLst>
              <a:ext uri="{FF2B5EF4-FFF2-40B4-BE49-F238E27FC236}">
                <a16:creationId xmlns:a16="http://schemas.microsoft.com/office/drawing/2014/main" id="{02430C4E-D15A-0B44-36CF-82CCEE2BAA45}"/>
              </a:ext>
            </a:extLst>
          </p:cNvPr>
          <p:cNvSpPr>
            <a:spLocks noGrp="1"/>
          </p:cNvSpPr>
          <p:nvPr>
            <p:ph type="sldNum" sz="quarter" idx="12"/>
          </p:nvPr>
        </p:nvSpPr>
        <p:spPr/>
        <p:txBody>
          <a:bodyPr/>
          <a:lstStyle/>
          <a:p>
            <a:fld id="{2401026F-F1B0-4023-B4A0-A3D8B50537F2}" type="slidenum">
              <a:rPr lang="en-US" smtClean="0"/>
              <a:pPr/>
              <a:t>25</a:t>
            </a:fld>
            <a:endParaRPr lang="en-US"/>
          </a:p>
        </p:txBody>
      </p:sp>
      <p:cxnSp>
        <p:nvCxnSpPr>
          <p:cNvPr id="7" name="Straight Connector 6">
            <a:extLst>
              <a:ext uri="{FF2B5EF4-FFF2-40B4-BE49-F238E27FC236}">
                <a16:creationId xmlns:a16="http://schemas.microsoft.com/office/drawing/2014/main" id="{655132DA-0D24-EDA4-7FC5-1C73D8C83A86}"/>
              </a:ext>
            </a:extLst>
          </p:cNvPr>
          <p:cNvCxnSpPr/>
          <p:nvPr/>
        </p:nvCxnSpPr>
        <p:spPr>
          <a:xfrm>
            <a:off x="971600" y="980728"/>
            <a:ext cx="8172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0B4C7D6F-47CF-64EB-9CC9-1455A73E33C9}"/>
              </a:ext>
            </a:extLst>
          </p:cNvPr>
          <p:cNvCxnSpPr/>
          <p:nvPr/>
        </p:nvCxnSpPr>
        <p:spPr>
          <a:xfrm>
            <a:off x="971600" y="5733256"/>
            <a:ext cx="8099248"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85728"/>
            <a:ext cx="7498080" cy="714380"/>
          </a:xfrm>
        </p:spPr>
        <p:txBody>
          <a:bodyPr>
            <a:noAutofit/>
          </a:bodyPr>
          <a:lstStyle/>
          <a:p>
            <a:pPr algn="ctr"/>
            <a:r>
              <a:rPr lang="en-US" sz="2800" b="1" u="sng" dirty="0">
                <a:latin typeface="Times New Roman" panose="02020603050405020304" pitchFamily="18" charset="0"/>
                <a:cs typeface="Times New Roman" panose="02020603050405020304" pitchFamily="18" charset="0"/>
              </a:rPr>
              <a:t>Introduction</a:t>
            </a:r>
            <a:br>
              <a:rPr lang="en-US" sz="2800" u="sng" dirty="0">
                <a:latin typeface="Times New Roman" panose="02020603050405020304" pitchFamily="18" charset="0"/>
                <a:cs typeface="Times New Roman" panose="02020603050405020304" pitchFamily="18" charset="0"/>
              </a:rPr>
            </a:br>
            <a:endParaRPr lang="en-US" sz="2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8736" y="764704"/>
            <a:ext cx="7818072" cy="2304256"/>
          </a:xfrm>
        </p:spPr>
        <p:txBody>
          <a:bodyPr>
            <a:normAutofit/>
          </a:bodyPr>
          <a:lstStyle/>
          <a:p>
            <a:pPr marL="490855" marR="0" indent="-285750" algn="just">
              <a:lnSpc>
                <a:spcPct val="107000"/>
              </a:lnSpc>
              <a:spcBef>
                <a:spcPts val="0"/>
              </a:spcBef>
              <a:spcAft>
                <a:spcPts val="101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Water Filter Website provides the user with the facility of Water filter, Gas </a:t>
            </a:r>
            <a:r>
              <a:rPr lang="en-US" sz="1600" dirty="0" err="1">
                <a:latin typeface="Times New Roman" panose="02020603050405020304" pitchFamily="18" charset="0"/>
                <a:cs typeface="Times New Roman" panose="02020603050405020304" pitchFamily="18" charset="0"/>
              </a:rPr>
              <a:t>gehser</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Gharghanti</a:t>
            </a:r>
            <a:r>
              <a:rPr lang="en-US" sz="1600" dirty="0">
                <a:latin typeface="Times New Roman" panose="02020603050405020304" pitchFamily="18" charset="0"/>
                <a:cs typeface="Times New Roman" panose="02020603050405020304" pitchFamily="18" charset="0"/>
              </a:rPr>
              <a:t> anywhere and anytime. Here user can see photos of all types of Water filter, Gas </a:t>
            </a:r>
            <a:r>
              <a:rPr lang="en-US" sz="1600" dirty="0" err="1">
                <a:latin typeface="Times New Roman" panose="02020603050405020304" pitchFamily="18" charset="0"/>
                <a:cs typeface="Times New Roman" panose="02020603050405020304" pitchFamily="18" charset="0"/>
              </a:rPr>
              <a:t>gehser</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Gharghanti</a:t>
            </a:r>
            <a:r>
              <a:rPr lang="en-US" sz="1600" dirty="0">
                <a:latin typeface="Times New Roman" panose="02020603050405020304" pitchFamily="18" charset="0"/>
                <a:cs typeface="Times New Roman" panose="02020603050405020304" pitchFamily="18" charset="0"/>
              </a:rPr>
              <a:t>. If the user likes, he can fill the Contact us form or Call the mobile number of </a:t>
            </a:r>
            <a:r>
              <a:rPr lang="en-US" sz="1600" dirty="0" err="1">
                <a:latin typeface="Times New Roman" panose="02020603050405020304" pitchFamily="18" charset="0"/>
                <a:cs typeface="Times New Roman" panose="02020603050405020304" pitchFamily="18" charset="0"/>
              </a:rPr>
              <a:t>krishna</a:t>
            </a:r>
            <a:r>
              <a:rPr lang="en-US" sz="1600" dirty="0">
                <a:latin typeface="Times New Roman" panose="02020603050405020304" pitchFamily="18" charset="0"/>
                <a:cs typeface="Times New Roman" panose="02020603050405020304" pitchFamily="18" charset="0"/>
              </a:rPr>
              <a:t> Sales &amp; Service. The purpose of developing Water filter website is that the user can get the facility of Water filter, Gas </a:t>
            </a:r>
            <a:r>
              <a:rPr lang="en-US" sz="1600" dirty="0" err="1">
                <a:latin typeface="Times New Roman" panose="02020603050405020304" pitchFamily="18" charset="0"/>
                <a:cs typeface="Times New Roman" panose="02020603050405020304" pitchFamily="18" charset="0"/>
              </a:rPr>
              <a:t>gehser</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Gharghanti</a:t>
            </a:r>
            <a:r>
              <a:rPr lang="en-US" sz="1600" dirty="0">
                <a:latin typeface="Times New Roman" panose="02020603050405020304" pitchFamily="18" charset="0"/>
                <a:cs typeface="Times New Roman" panose="02020603050405020304" pitchFamily="18" charset="0"/>
              </a:rPr>
              <a:t>.</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buNone/>
            </a:pPr>
            <a:endParaRPr lang="en-US" sz="16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05602CD-82E3-55C6-A70E-77E8F4C94124}"/>
              </a:ext>
            </a:extLst>
          </p:cNvPr>
          <p:cNvSpPr>
            <a:spLocks noGrp="1"/>
          </p:cNvSpPr>
          <p:nvPr>
            <p:ph type="sldNum" sz="quarter" idx="12"/>
          </p:nvPr>
        </p:nvSpPr>
        <p:spPr/>
        <p:txBody>
          <a:bodyPr/>
          <a:lstStyle/>
          <a:p>
            <a:fld id="{2401026F-F1B0-4023-B4A0-A3D8B50537F2}" type="slidenum">
              <a:rPr lang="en-US" smtClean="0"/>
              <a:pPr/>
              <a:t>3</a:t>
            </a:fld>
            <a:endParaRPr lang="en-US"/>
          </a:p>
        </p:txBody>
      </p:sp>
      <p:sp>
        <p:nvSpPr>
          <p:cNvPr id="9" name="Footer Placeholder 4">
            <a:extLst>
              <a:ext uri="{FF2B5EF4-FFF2-40B4-BE49-F238E27FC236}">
                <a16:creationId xmlns:a16="http://schemas.microsoft.com/office/drawing/2014/main" id="{8DF1BC0F-DC02-4248-AE49-DCFBFDF0A5B8}"/>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D93C-9C13-42F9-7B56-82B99F155E49}"/>
              </a:ext>
            </a:extLst>
          </p:cNvPr>
          <p:cNvSpPr>
            <a:spLocks noGrp="1"/>
          </p:cNvSpPr>
          <p:nvPr>
            <p:ph type="title"/>
          </p:nvPr>
        </p:nvSpPr>
        <p:spPr/>
        <p:txBody>
          <a:bodyPr>
            <a:normAutofit/>
          </a:bodyPr>
          <a:lstStyle/>
          <a:p>
            <a:pPr algn="ctr"/>
            <a:r>
              <a:rPr lang="en-US" sz="2800" u="sng" dirty="0">
                <a:latin typeface="Times New Roman" panose="02020603050405020304" pitchFamily="18" charset="0"/>
                <a:cs typeface="Times New Roman" panose="02020603050405020304" pitchFamily="18" charset="0"/>
              </a:rPr>
              <a:t>Hardware And Software</a:t>
            </a:r>
          </a:p>
        </p:txBody>
      </p:sp>
      <p:graphicFrame>
        <p:nvGraphicFramePr>
          <p:cNvPr id="7" name="Content Placeholder 6">
            <a:extLst>
              <a:ext uri="{FF2B5EF4-FFF2-40B4-BE49-F238E27FC236}">
                <a16:creationId xmlns:a16="http://schemas.microsoft.com/office/drawing/2014/main" id="{C3C07C95-F408-0BEF-59E9-D29A0A14B1D4}"/>
              </a:ext>
            </a:extLst>
          </p:cNvPr>
          <p:cNvGraphicFramePr>
            <a:graphicFrameLocks noGrp="1"/>
          </p:cNvGraphicFramePr>
          <p:nvPr>
            <p:ph idx="1"/>
            <p:extLst>
              <p:ext uri="{D42A27DB-BD31-4B8C-83A1-F6EECF244321}">
                <p14:modId xmlns:p14="http://schemas.microsoft.com/office/powerpoint/2010/main" val="1361064033"/>
              </p:ext>
            </p:extLst>
          </p:nvPr>
        </p:nvGraphicFramePr>
        <p:xfrm>
          <a:off x="1864866" y="2150189"/>
          <a:ext cx="5413375" cy="994616"/>
        </p:xfrm>
        <a:graphic>
          <a:graphicData uri="http://schemas.openxmlformats.org/drawingml/2006/table">
            <a:tbl>
              <a:tblPr firstRow="1" firstCol="1" bandRow="1">
                <a:tableStyleId>{5C22544A-7EE6-4342-B048-85BDC9FD1C3A}</a:tableStyleId>
              </a:tblPr>
              <a:tblGrid>
                <a:gridCol w="2330450">
                  <a:extLst>
                    <a:ext uri="{9D8B030D-6E8A-4147-A177-3AD203B41FA5}">
                      <a16:colId xmlns:a16="http://schemas.microsoft.com/office/drawing/2014/main" val="1591040180"/>
                    </a:ext>
                  </a:extLst>
                </a:gridCol>
                <a:gridCol w="3082925">
                  <a:extLst>
                    <a:ext uri="{9D8B030D-6E8A-4147-A177-3AD203B41FA5}">
                      <a16:colId xmlns:a16="http://schemas.microsoft.com/office/drawing/2014/main" val="1749657420"/>
                    </a:ext>
                  </a:extLst>
                </a:gridCol>
              </a:tblGrid>
              <a:tr h="287486">
                <a:tc>
                  <a:txBody>
                    <a:bodyPr/>
                    <a:lstStyle/>
                    <a:p>
                      <a:pPr marL="0" marR="0" indent="0">
                        <a:spcBef>
                          <a:spcPts val="285"/>
                        </a:spcBef>
                        <a:spcAft>
                          <a:spcPts val="0"/>
                        </a:spcAft>
                        <a:tabLst>
                          <a:tab pos="980440" algn="l"/>
                          <a:tab pos="981075" algn="l"/>
                        </a:tabLst>
                      </a:pPr>
                      <a:r>
                        <a:rPr lang="en-US" sz="1600" b="1" dirty="0">
                          <a:effectLst/>
                          <a:latin typeface="Times New Roman" panose="02020603050405020304" pitchFamily="18" charset="0"/>
                          <a:cs typeface="Times New Roman" panose="02020603050405020304" pitchFamily="18" charset="0"/>
                        </a:rPr>
                        <a:t>Processor </a:t>
                      </a:r>
                      <a:endParaRPr lang="en-US" sz="1600" b="1"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tc>
                  <a:txBody>
                    <a:bodyPr/>
                    <a:lstStyle/>
                    <a:p>
                      <a:pPr marL="0" marR="0" indent="0">
                        <a:spcBef>
                          <a:spcPts val="285"/>
                        </a:spcBef>
                        <a:spcAft>
                          <a:spcPts val="0"/>
                        </a:spcAft>
                        <a:tabLst>
                          <a:tab pos="980440" algn="l"/>
                          <a:tab pos="981075" algn="l"/>
                        </a:tabLst>
                      </a:pPr>
                      <a:r>
                        <a:rPr kumimoji="0" lang="en-US" sz="1600" b="0" kern="1200" dirty="0">
                          <a:solidFill>
                            <a:schemeClr val="lt1"/>
                          </a:solidFill>
                          <a:effectLst/>
                          <a:latin typeface="Times New Roman" panose="02020603050405020304" pitchFamily="18" charset="0"/>
                          <a:ea typeface="+mn-ea"/>
                          <a:cs typeface="Times New Roman" panose="02020603050405020304" pitchFamily="18" charset="0"/>
                        </a:rPr>
                        <a:t>Intel(R) Core(TM) i5-6300U CPU @ 2.40GHz   2.50 GHz</a:t>
                      </a:r>
                      <a:endParaRPr lang="en-US" sz="1600" b="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6237541"/>
                  </a:ext>
                </a:extLst>
              </a:tr>
              <a:tr h="253468">
                <a:tc>
                  <a:txBody>
                    <a:bodyPr/>
                    <a:lstStyle/>
                    <a:p>
                      <a:pPr marL="0" marR="0" indent="0">
                        <a:spcBef>
                          <a:spcPts val="285"/>
                        </a:spcBef>
                        <a:spcAft>
                          <a:spcPts val="0"/>
                        </a:spcAft>
                        <a:tabLst>
                          <a:tab pos="980440" algn="l"/>
                          <a:tab pos="981075" algn="l"/>
                        </a:tabLst>
                      </a:pPr>
                      <a:r>
                        <a:rPr lang="en-US" sz="1600" b="1" dirty="0">
                          <a:effectLst/>
                          <a:latin typeface="Times New Roman" panose="02020603050405020304" pitchFamily="18" charset="0"/>
                          <a:cs typeface="Times New Roman" panose="02020603050405020304" pitchFamily="18" charset="0"/>
                        </a:rPr>
                        <a:t>Memory</a:t>
                      </a:r>
                      <a:endParaRPr lang="en-US" sz="1600" b="1"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tc>
                  <a:txBody>
                    <a:bodyPr/>
                    <a:lstStyle/>
                    <a:p>
                      <a:pPr marL="0" marR="0" indent="0">
                        <a:spcBef>
                          <a:spcPts val="285"/>
                        </a:spcBef>
                        <a:spcAft>
                          <a:spcPts val="0"/>
                        </a:spcAft>
                        <a:tabLst>
                          <a:tab pos="980440" algn="l"/>
                          <a:tab pos="981075" algn="l"/>
                        </a:tabLst>
                      </a:pPr>
                      <a:r>
                        <a:rPr lang="en-US" sz="1600" b="0" u="none" strike="noStrike" dirty="0">
                          <a:effectLst/>
                          <a:latin typeface="Times New Roman" panose="02020603050405020304" pitchFamily="18" charset="0"/>
                          <a:cs typeface="Times New Roman" panose="02020603050405020304" pitchFamily="18" charset="0"/>
                        </a:rPr>
                        <a:t> 256 MB</a:t>
                      </a:r>
                      <a:endParaRPr lang="en-US" sz="1600" b="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4712468"/>
                  </a:ext>
                </a:extLst>
              </a:tr>
              <a:tr h="253468">
                <a:tc>
                  <a:txBody>
                    <a:bodyPr/>
                    <a:lstStyle/>
                    <a:p>
                      <a:pPr marL="0" marR="0" indent="0">
                        <a:spcBef>
                          <a:spcPts val="285"/>
                        </a:spcBef>
                        <a:spcAft>
                          <a:spcPts val="0"/>
                        </a:spcAft>
                        <a:tabLst>
                          <a:tab pos="980440" algn="l"/>
                          <a:tab pos="981075" algn="l"/>
                        </a:tabLst>
                      </a:pPr>
                      <a:r>
                        <a:rPr lang="en-US" sz="1600" b="1" dirty="0">
                          <a:effectLst/>
                          <a:latin typeface="Times New Roman" panose="02020603050405020304" pitchFamily="18" charset="0"/>
                          <a:cs typeface="Times New Roman" panose="02020603050405020304" pitchFamily="18" charset="0"/>
                        </a:rPr>
                        <a:t>Hard Disk</a:t>
                      </a:r>
                      <a:endParaRPr lang="en-US" sz="1600" b="1"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tc>
                  <a:txBody>
                    <a:bodyPr/>
                    <a:lstStyle/>
                    <a:p>
                      <a:pPr marL="0" marR="0" indent="0">
                        <a:spcBef>
                          <a:spcPts val="285"/>
                        </a:spcBef>
                        <a:spcAft>
                          <a:spcPts val="0"/>
                        </a:spcAft>
                        <a:tabLst>
                          <a:tab pos="980440" algn="l"/>
                          <a:tab pos="981075" algn="l"/>
                        </a:tabLst>
                      </a:pPr>
                      <a:r>
                        <a:rPr lang="en-US" sz="1600" b="0" u="none" strike="noStrike" dirty="0">
                          <a:effectLst/>
                          <a:latin typeface="Times New Roman" panose="02020603050405020304" pitchFamily="18" charset="0"/>
                          <a:cs typeface="Times New Roman" panose="02020603050405020304" pitchFamily="18" charset="0"/>
                        </a:rPr>
                        <a:t> 250 GB</a:t>
                      </a:r>
                      <a:endParaRPr lang="en-US" sz="1600" b="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5540323"/>
                  </a:ext>
                </a:extLst>
              </a:tr>
            </a:tbl>
          </a:graphicData>
        </a:graphic>
      </p:graphicFrame>
      <p:sp>
        <p:nvSpPr>
          <p:cNvPr id="6" name="Slide Number Placeholder 5">
            <a:extLst>
              <a:ext uri="{FF2B5EF4-FFF2-40B4-BE49-F238E27FC236}">
                <a16:creationId xmlns:a16="http://schemas.microsoft.com/office/drawing/2014/main" id="{8A316029-4C56-6D52-4B68-6A6FACEED7B4}"/>
              </a:ext>
            </a:extLst>
          </p:cNvPr>
          <p:cNvSpPr>
            <a:spLocks noGrp="1"/>
          </p:cNvSpPr>
          <p:nvPr>
            <p:ph type="sldNum" sz="quarter" idx="12"/>
          </p:nvPr>
        </p:nvSpPr>
        <p:spPr/>
        <p:txBody>
          <a:bodyPr/>
          <a:lstStyle/>
          <a:p>
            <a:fld id="{2401026F-F1B0-4023-B4A0-A3D8B50537F2}" type="slidenum">
              <a:rPr lang="en-US" smtClean="0"/>
              <a:pPr/>
              <a:t>4</a:t>
            </a:fld>
            <a:endParaRPr lang="en-US"/>
          </a:p>
        </p:txBody>
      </p:sp>
      <p:sp>
        <p:nvSpPr>
          <p:cNvPr id="8" name="Rectangle 1">
            <a:extLst>
              <a:ext uri="{FF2B5EF4-FFF2-40B4-BE49-F238E27FC236}">
                <a16:creationId xmlns:a16="http://schemas.microsoft.com/office/drawing/2014/main" id="{4FE0742A-524B-457F-6032-02EACC17AA88}"/>
              </a:ext>
            </a:extLst>
          </p:cNvPr>
          <p:cNvSpPr>
            <a:spLocks noChangeArrowheads="1"/>
          </p:cNvSpPr>
          <p:nvPr/>
        </p:nvSpPr>
        <p:spPr bwMode="auto">
          <a:xfrm>
            <a:off x="-612775" y="-11902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81075" algn="l"/>
              </a:tabLst>
              <a:defRPr>
                <a:solidFill>
                  <a:schemeClr val="tx1"/>
                </a:solidFill>
                <a:latin typeface="Arial" panose="020B0604020202020204" pitchFamily="34" charset="0"/>
              </a:defRPr>
            </a:lvl1pPr>
            <a:lvl2pPr eaLnBrk="0" fontAlgn="base" hangingPunct="0">
              <a:spcBef>
                <a:spcPct val="0"/>
              </a:spcBef>
              <a:spcAft>
                <a:spcPct val="0"/>
              </a:spcAft>
              <a:tabLst>
                <a:tab pos="981075" algn="l"/>
              </a:tabLst>
              <a:defRPr>
                <a:solidFill>
                  <a:schemeClr val="tx1"/>
                </a:solidFill>
                <a:latin typeface="Arial" panose="020B0604020202020204" pitchFamily="34" charset="0"/>
              </a:defRPr>
            </a:lvl2pPr>
            <a:lvl3pPr eaLnBrk="0" fontAlgn="base" hangingPunct="0">
              <a:spcBef>
                <a:spcPct val="0"/>
              </a:spcBef>
              <a:spcAft>
                <a:spcPct val="0"/>
              </a:spcAft>
              <a:tabLst>
                <a:tab pos="981075" algn="l"/>
              </a:tabLst>
              <a:defRPr>
                <a:solidFill>
                  <a:schemeClr val="tx1"/>
                </a:solidFill>
                <a:latin typeface="Arial" panose="020B0604020202020204" pitchFamily="34" charset="0"/>
              </a:defRPr>
            </a:lvl3pPr>
            <a:lvl4pPr eaLnBrk="0" fontAlgn="base" hangingPunct="0">
              <a:spcBef>
                <a:spcPct val="0"/>
              </a:spcBef>
              <a:spcAft>
                <a:spcPct val="0"/>
              </a:spcAft>
              <a:tabLst>
                <a:tab pos="981075" algn="l"/>
              </a:tabLst>
              <a:defRPr>
                <a:solidFill>
                  <a:schemeClr val="tx1"/>
                </a:solidFill>
                <a:latin typeface="Arial" panose="020B0604020202020204" pitchFamily="34" charset="0"/>
              </a:defRPr>
            </a:lvl4pPr>
            <a:lvl5pPr eaLnBrk="0" fontAlgn="base" hangingPunct="0">
              <a:spcBef>
                <a:spcPct val="0"/>
              </a:spcBef>
              <a:spcAft>
                <a:spcPct val="0"/>
              </a:spcAft>
              <a:tabLst>
                <a:tab pos="981075" algn="l"/>
              </a:tabLst>
              <a:defRPr>
                <a:solidFill>
                  <a:schemeClr val="tx1"/>
                </a:solidFill>
                <a:latin typeface="Arial" panose="020B0604020202020204" pitchFamily="34" charset="0"/>
              </a:defRPr>
            </a:lvl5pPr>
            <a:lvl6pPr eaLnBrk="0" fontAlgn="base" hangingPunct="0">
              <a:spcBef>
                <a:spcPct val="0"/>
              </a:spcBef>
              <a:spcAft>
                <a:spcPct val="0"/>
              </a:spcAft>
              <a:tabLst>
                <a:tab pos="981075" algn="l"/>
              </a:tabLst>
              <a:defRPr>
                <a:solidFill>
                  <a:schemeClr val="tx1"/>
                </a:solidFill>
                <a:latin typeface="Arial" panose="020B0604020202020204" pitchFamily="34" charset="0"/>
              </a:defRPr>
            </a:lvl6pPr>
            <a:lvl7pPr eaLnBrk="0" fontAlgn="base" hangingPunct="0">
              <a:spcBef>
                <a:spcPct val="0"/>
              </a:spcBef>
              <a:spcAft>
                <a:spcPct val="0"/>
              </a:spcAft>
              <a:tabLst>
                <a:tab pos="981075" algn="l"/>
              </a:tabLst>
              <a:defRPr>
                <a:solidFill>
                  <a:schemeClr val="tx1"/>
                </a:solidFill>
                <a:latin typeface="Arial" panose="020B0604020202020204" pitchFamily="34" charset="0"/>
              </a:defRPr>
            </a:lvl7pPr>
            <a:lvl8pPr eaLnBrk="0" fontAlgn="base" hangingPunct="0">
              <a:spcBef>
                <a:spcPct val="0"/>
              </a:spcBef>
              <a:spcAft>
                <a:spcPct val="0"/>
              </a:spcAft>
              <a:tabLst>
                <a:tab pos="981075" algn="l"/>
              </a:tabLst>
              <a:defRPr>
                <a:solidFill>
                  <a:schemeClr val="tx1"/>
                </a:solidFill>
                <a:latin typeface="Arial" panose="020B0604020202020204" pitchFamily="34" charset="0"/>
              </a:defRPr>
            </a:lvl8pPr>
            <a:lvl9pPr eaLnBrk="0" fontAlgn="base" hangingPunct="0">
              <a:spcBef>
                <a:spcPct val="0"/>
              </a:spcBef>
              <a:spcAft>
                <a:spcPct val="0"/>
              </a:spcAft>
              <a:tabLst>
                <a:tab pos="9810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81075" algn="l"/>
              </a:tabLst>
            </a:pPr>
            <a:r>
              <a:rPr kumimoji="0" lang="en-US" altLang="en-US" sz="1400" b="1" i="0" u="none" strike="noStrike" cap="none" normalizeH="0" baseline="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HARDWARE-REQUIREMENT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81075"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8BD1CC6-9EAD-55ED-2D7F-67327A0EB6FE}"/>
              </a:ext>
            </a:extLst>
          </p:cNvPr>
          <p:cNvSpPr txBox="1"/>
          <p:nvPr/>
        </p:nvSpPr>
        <p:spPr>
          <a:xfrm>
            <a:off x="1292358" y="1283382"/>
            <a:ext cx="4891548" cy="684803"/>
          </a:xfrm>
          <a:prstGeom prst="rect">
            <a:avLst/>
          </a:prstGeom>
          <a:noFill/>
        </p:spPr>
        <p:txBody>
          <a:bodyPr wrap="square">
            <a:spAutoFit/>
          </a:bodyPr>
          <a:lstStyle/>
          <a:p>
            <a:pPr marL="809625" marR="0" indent="-285750">
              <a:spcBef>
                <a:spcPts val="285"/>
              </a:spcBef>
              <a:spcAft>
                <a:spcPts val="0"/>
              </a:spcAft>
              <a:buFont typeface="Arial" panose="020B0604020202020204" pitchFamily="34" charset="0"/>
              <a:buChar char="•"/>
              <a:tabLst>
                <a:tab pos="980440" algn="l"/>
                <a:tab pos="981075" algn="l"/>
              </a:tabLst>
            </a:pPr>
            <a:endParaRPr lang="en-US" sz="1800" b="1" dirty="0">
              <a:effectLst/>
              <a:latin typeface="Times New Roman" panose="02020603050405020304" pitchFamily="18" charset="0"/>
              <a:ea typeface="Verdana" panose="020B0604030504040204" pitchFamily="34" charset="0"/>
              <a:cs typeface="Verdana" panose="020B0604030504040204" pitchFamily="34" charset="0"/>
            </a:endParaRPr>
          </a:p>
          <a:p>
            <a:pPr marL="809625" marR="0" indent="-285750">
              <a:spcBef>
                <a:spcPts val="285"/>
              </a:spcBef>
              <a:spcAft>
                <a:spcPts val="0"/>
              </a:spcAft>
              <a:buFont typeface="Arial" panose="020B0604020202020204" pitchFamily="34" charset="0"/>
              <a:buChar char="•"/>
              <a:tabLst>
                <a:tab pos="980440" algn="l"/>
                <a:tab pos="981075" algn="l"/>
              </a:tabLst>
            </a:pPr>
            <a:r>
              <a:rPr lang="en-US" b="1" dirty="0">
                <a:effectLst/>
                <a:latin typeface="Times New Roman" panose="02020603050405020304" pitchFamily="18" charset="0"/>
                <a:ea typeface="Verdana" panose="020B0604030504040204" pitchFamily="34" charset="0"/>
                <a:cs typeface="Verdana" panose="020B0604030504040204" pitchFamily="34" charset="0"/>
              </a:rPr>
              <a:t>HARDWARE-REQUIREMENT :</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A22D86CD-ED40-7E79-4B1F-DBFA270FC539}"/>
              </a:ext>
            </a:extLst>
          </p:cNvPr>
          <p:cNvGraphicFramePr>
            <a:graphicFrameLocks noGrp="1"/>
          </p:cNvGraphicFramePr>
          <p:nvPr>
            <p:extLst>
              <p:ext uri="{D42A27DB-BD31-4B8C-83A1-F6EECF244321}">
                <p14:modId xmlns:p14="http://schemas.microsoft.com/office/powerpoint/2010/main" val="3248615962"/>
              </p:ext>
            </p:extLst>
          </p:nvPr>
        </p:nvGraphicFramePr>
        <p:xfrm>
          <a:off x="1871253" y="3837331"/>
          <a:ext cx="5400600" cy="1219200"/>
        </p:xfrm>
        <a:graphic>
          <a:graphicData uri="http://schemas.openxmlformats.org/drawingml/2006/table">
            <a:tbl>
              <a:tblPr firstRow="1" firstCol="1" bandRow="1">
                <a:tableStyleId>{5C22544A-7EE6-4342-B048-85BDC9FD1C3A}</a:tableStyleId>
              </a:tblPr>
              <a:tblGrid>
                <a:gridCol w="2419891">
                  <a:extLst>
                    <a:ext uri="{9D8B030D-6E8A-4147-A177-3AD203B41FA5}">
                      <a16:colId xmlns:a16="http://schemas.microsoft.com/office/drawing/2014/main" val="3688622273"/>
                    </a:ext>
                  </a:extLst>
                </a:gridCol>
                <a:gridCol w="2980709">
                  <a:extLst>
                    <a:ext uri="{9D8B030D-6E8A-4147-A177-3AD203B41FA5}">
                      <a16:colId xmlns:a16="http://schemas.microsoft.com/office/drawing/2014/main" val="3600668377"/>
                    </a:ext>
                  </a:extLst>
                </a:gridCol>
              </a:tblGrid>
              <a:tr h="0">
                <a:tc>
                  <a:txBody>
                    <a:bodyPr/>
                    <a:lstStyle/>
                    <a:p>
                      <a:pPr marL="0" marR="0" indent="0">
                        <a:spcBef>
                          <a:spcPts val="285"/>
                        </a:spcBef>
                        <a:spcAft>
                          <a:spcPts val="0"/>
                        </a:spcAft>
                        <a:tabLst>
                          <a:tab pos="980440" algn="l"/>
                          <a:tab pos="981075" algn="l"/>
                        </a:tabLst>
                      </a:pPr>
                      <a:r>
                        <a:rPr lang="en-US" sz="1600" b="1">
                          <a:effectLst/>
                          <a:latin typeface="Times New Roman" panose="02020603050405020304" pitchFamily="18" charset="0"/>
                          <a:cs typeface="Times New Roman" panose="02020603050405020304" pitchFamily="18" charset="0"/>
                        </a:rPr>
                        <a:t>Operating System</a:t>
                      </a:r>
                      <a:endParaRPr lang="en-US" sz="1200" b="1">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tc>
                  <a:txBody>
                    <a:bodyPr/>
                    <a:lstStyle/>
                    <a:p>
                      <a:pPr marL="0" marR="0" indent="0">
                        <a:spcBef>
                          <a:spcPts val="285"/>
                        </a:spcBef>
                        <a:spcAft>
                          <a:spcPts val="0"/>
                        </a:spcAft>
                        <a:tabLst>
                          <a:tab pos="980440" algn="l"/>
                          <a:tab pos="981075" algn="l"/>
                        </a:tabLst>
                      </a:pPr>
                      <a:r>
                        <a:rPr lang="en-US" sz="1600" b="0" dirty="0">
                          <a:effectLst/>
                          <a:latin typeface="Times New Roman" panose="02020603050405020304" pitchFamily="18" charset="0"/>
                          <a:cs typeface="Times New Roman" panose="02020603050405020304" pitchFamily="18" charset="0"/>
                        </a:rPr>
                        <a:t>   Microsoft Windows 10</a:t>
                      </a:r>
                      <a:endParaRPr lang="en-US" sz="1200" b="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8370870"/>
                  </a:ext>
                </a:extLst>
              </a:tr>
              <a:tr h="0">
                <a:tc>
                  <a:txBody>
                    <a:bodyPr/>
                    <a:lstStyle/>
                    <a:p>
                      <a:pPr marL="0" marR="0" indent="0">
                        <a:spcBef>
                          <a:spcPts val="285"/>
                        </a:spcBef>
                        <a:spcAft>
                          <a:spcPts val="0"/>
                        </a:spcAft>
                        <a:tabLst>
                          <a:tab pos="980440" algn="l"/>
                          <a:tab pos="981075" algn="l"/>
                        </a:tabLst>
                      </a:pPr>
                      <a:r>
                        <a:rPr lang="en-US" sz="1600" b="1" dirty="0">
                          <a:effectLst/>
                          <a:latin typeface="Times New Roman" panose="02020603050405020304" pitchFamily="18" charset="0"/>
                          <a:cs typeface="Times New Roman" panose="02020603050405020304" pitchFamily="18" charset="0"/>
                        </a:rPr>
                        <a:t>Front End</a:t>
                      </a:r>
                      <a:endParaRPr lang="en-US" sz="1200" b="1"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tc>
                  <a:txBody>
                    <a:bodyPr/>
                    <a:lstStyle/>
                    <a:p>
                      <a:pPr marL="0" marR="0" indent="0">
                        <a:spcBef>
                          <a:spcPts val="285"/>
                        </a:spcBef>
                        <a:spcAft>
                          <a:spcPts val="0"/>
                        </a:spcAft>
                        <a:tabLst>
                          <a:tab pos="980440" algn="l"/>
                          <a:tab pos="981075" algn="l"/>
                        </a:tabLst>
                      </a:pPr>
                      <a:r>
                        <a:rPr lang="en-US" sz="1600" b="0" dirty="0">
                          <a:effectLst/>
                          <a:latin typeface="Times New Roman" panose="02020603050405020304" pitchFamily="18" charset="0"/>
                          <a:cs typeface="Times New Roman" panose="02020603050405020304" pitchFamily="18" charset="0"/>
                        </a:rPr>
                        <a:t>   </a:t>
                      </a:r>
                      <a:r>
                        <a:rPr lang="en-US" sz="1600" b="0" dirty="0" err="1">
                          <a:effectLst/>
                          <a:latin typeface="Times New Roman" panose="02020603050405020304" pitchFamily="18" charset="0"/>
                          <a:cs typeface="Times New Roman" panose="02020603050405020304" pitchFamily="18" charset="0"/>
                        </a:rPr>
                        <a:t>VScode</a:t>
                      </a:r>
                      <a:endParaRPr lang="en-US" sz="1200" b="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5850620"/>
                  </a:ext>
                </a:extLst>
              </a:tr>
              <a:tr h="0">
                <a:tc>
                  <a:txBody>
                    <a:bodyPr/>
                    <a:lstStyle/>
                    <a:p>
                      <a:pPr marL="0" marR="0" indent="0">
                        <a:spcBef>
                          <a:spcPts val="285"/>
                        </a:spcBef>
                        <a:spcAft>
                          <a:spcPts val="0"/>
                        </a:spcAft>
                        <a:tabLst>
                          <a:tab pos="980440" algn="l"/>
                          <a:tab pos="981075" algn="l"/>
                        </a:tabLst>
                      </a:pPr>
                      <a:r>
                        <a:rPr lang="en-US" sz="1600" b="1" dirty="0">
                          <a:effectLst/>
                          <a:latin typeface="Times New Roman" panose="02020603050405020304" pitchFamily="18" charset="0"/>
                          <a:cs typeface="Times New Roman" panose="02020603050405020304" pitchFamily="18" charset="0"/>
                        </a:rPr>
                        <a:t>Back End</a:t>
                      </a:r>
                      <a:endParaRPr lang="en-US" sz="1200" b="1"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tc>
                  <a:txBody>
                    <a:bodyPr/>
                    <a:lstStyle/>
                    <a:p>
                      <a:pPr marL="0" marR="0" indent="0">
                        <a:spcBef>
                          <a:spcPts val="285"/>
                        </a:spcBef>
                        <a:spcAft>
                          <a:spcPts val="0"/>
                        </a:spcAft>
                        <a:tabLst>
                          <a:tab pos="980440" algn="l"/>
                          <a:tab pos="981075" algn="l"/>
                        </a:tabLst>
                      </a:pPr>
                      <a:r>
                        <a:rPr lang="en-US" sz="1600" b="0" dirty="0">
                          <a:effectLst/>
                          <a:latin typeface="Times New Roman" panose="02020603050405020304" pitchFamily="18" charset="0"/>
                          <a:cs typeface="Times New Roman" panose="02020603050405020304" pitchFamily="18" charset="0"/>
                        </a:rPr>
                        <a:t>   </a:t>
                      </a:r>
                      <a:r>
                        <a:rPr lang="en-US" sz="1600" b="0" dirty="0" err="1">
                          <a:effectLst/>
                          <a:latin typeface="Times New Roman" panose="02020603050405020304" pitchFamily="18" charset="0"/>
                          <a:cs typeface="Times New Roman" panose="02020603050405020304" pitchFamily="18" charset="0"/>
                        </a:rPr>
                        <a:t>Phpmyadmin</a:t>
                      </a:r>
                      <a:endParaRPr lang="en-US" sz="1200" b="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5821082"/>
                  </a:ext>
                </a:extLst>
              </a:tr>
              <a:tr h="0">
                <a:tc>
                  <a:txBody>
                    <a:bodyPr/>
                    <a:lstStyle/>
                    <a:p>
                      <a:pPr marL="0" marR="0" indent="0">
                        <a:spcBef>
                          <a:spcPts val="285"/>
                        </a:spcBef>
                        <a:spcAft>
                          <a:spcPts val="0"/>
                        </a:spcAft>
                        <a:tabLst>
                          <a:tab pos="980440" algn="l"/>
                          <a:tab pos="981075" algn="l"/>
                        </a:tabLst>
                      </a:pPr>
                      <a:r>
                        <a:rPr lang="en-US" sz="1600" b="1" dirty="0">
                          <a:effectLst/>
                          <a:latin typeface="Times New Roman" panose="02020603050405020304" pitchFamily="18" charset="0"/>
                          <a:cs typeface="Times New Roman" panose="02020603050405020304" pitchFamily="18" charset="0"/>
                        </a:rPr>
                        <a:t>Scripting Language</a:t>
                      </a:r>
                      <a:endParaRPr lang="en-US" sz="1200" b="1"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tc>
                  <a:txBody>
                    <a:bodyPr/>
                    <a:lstStyle/>
                    <a:p>
                      <a:pPr marL="0" marR="0" indent="0">
                        <a:spcBef>
                          <a:spcPts val="285"/>
                        </a:spcBef>
                        <a:spcAft>
                          <a:spcPts val="0"/>
                        </a:spcAft>
                        <a:tabLst>
                          <a:tab pos="980440" algn="l"/>
                          <a:tab pos="981075" algn="l"/>
                        </a:tabLst>
                      </a:pPr>
                      <a:r>
                        <a:rPr lang="en-US" sz="1600" b="0" dirty="0">
                          <a:effectLst/>
                          <a:latin typeface="Times New Roman" panose="02020603050405020304" pitchFamily="18" charset="0"/>
                          <a:cs typeface="Times New Roman" panose="02020603050405020304" pitchFamily="18" charset="0"/>
                        </a:rPr>
                        <a:t>   </a:t>
                      </a:r>
                      <a:r>
                        <a:rPr lang="en-US" sz="1600" b="0" dirty="0" err="1">
                          <a:effectLst/>
                          <a:latin typeface="Times New Roman" panose="02020603050405020304" pitchFamily="18" charset="0"/>
                          <a:cs typeface="Times New Roman" panose="02020603050405020304" pitchFamily="18" charset="0"/>
                        </a:rPr>
                        <a:t>Javascript</a:t>
                      </a:r>
                      <a:endParaRPr lang="en-US" sz="1200" b="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0655372"/>
                  </a:ext>
                </a:extLst>
              </a:tr>
              <a:tr h="0">
                <a:tc>
                  <a:txBody>
                    <a:bodyPr/>
                    <a:lstStyle/>
                    <a:p>
                      <a:pPr marL="0" marR="0" indent="0">
                        <a:spcBef>
                          <a:spcPts val="285"/>
                        </a:spcBef>
                        <a:spcAft>
                          <a:spcPts val="0"/>
                        </a:spcAft>
                        <a:tabLst>
                          <a:tab pos="980440" algn="l"/>
                          <a:tab pos="981075" algn="l"/>
                        </a:tabLst>
                      </a:pPr>
                      <a:r>
                        <a:rPr lang="en-US" sz="1600" b="1" dirty="0">
                          <a:effectLst/>
                          <a:latin typeface="Times New Roman" panose="02020603050405020304" pitchFamily="18" charset="0"/>
                          <a:cs typeface="Times New Roman" panose="02020603050405020304" pitchFamily="18" charset="0"/>
                        </a:rPr>
                        <a:t>Database</a:t>
                      </a:r>
                      <a:endParaRPr lang="en-US" sz="1200" b="1"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tc>
                  <a:txBody>
                    <a:bodyPr/>
                    <a:lstStyle/>
                    <a:p>
                      <a:pPr marL="0" marR="0" indent="0">
                        <a:spcBef>
                          <a:spcPts val="285"/>
                        </a:spcBef>
                        <a:spcAft>
                          <a:spcPts val="0"/>
                        </a:spcAft>
                        <a:tabLst>
                          <a:tab pos="980440" algn="l"/>
                          <a:tab pos="981075" algn="l"/>
                        </a:tabLst>
                      </a:pPr>
                      <a:r>
                        <a:rPr lang="en-US" sz="1600" b="0" dirty="0">
                          <a:effectLst/>
                          <a:latin typeface="Times New Roman" panose="02020603050405020304" pitchFamily="18" charset="0"/>
                          <a:cs typeface="Times New Roman" panose="02020603050405020304" pitchFamily="18" charset="0"/>
                        </a:rPr>
                        <a:t>   </a:t>
                      </a:r>
                      <a:r>
                        <a:rPr lang="en-US" sz="1600" b="0" dirty="0" err="1">
                          <a:effectLst/>
                          <a:latin typeface="Times New Roman" panose="02020603050405020304" pitchFamily="18" charset="0"/>
                          <a:cs typeface="Times New Roman" panose="02020603050405020304" pitchFamily="18" charset="0"/>
                        </a:rPr>
                        <a:t>Mysql</a:t>
                      </a:r>
                      <a:endParaRPr lang="en-US" sz="1200" b="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2465325"/>
                  </a:ext>
                </a:extLst>
              </a:tr>
            </a:tbl>
          </a:graphicData>
        </a:graphic>
      </p:graphicFrame>
      <p:sp>
        <p:nvSpPr>
          <p:cNvPr id="12" name="Rectangle 2">
            <a:extLst>
              <a:ext uri="{FF2B5EF4-FFF2-40B4-BE49-F238E27FC236}">
                <a16:creationId xmlns:a16="http://schemas.microsoft.com/office/drawing/2014/main" id="{07C1A68A-B872-F13D-CBB1-58CECB18850B}"/>
              </a:ext>
            </a:extLst>
          </p:cNvPr>
          <p:cNvSpPr>
            <a:spLocks noChangeArrowheads="1"/>
          </p:cNvSpPr>
          <p:nvPr/>
        </p:nvSpPr>
        <p:spPr bwMode="auto">
          <a:xfrm>
            <a:off x="1865311" y="3324919"/>
            <a:ext cx="37456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81075" algn="l"/>
              </a:tabLst>
              <a:defRPr>
                <a:solidFill>
                  <a:schemeClr val="tx1"/>
                </a:solidFill>
                <a:latin typeface="Arial" panose="020B0604020202020204" pitchFamily="34" charset="0"/>
              </a:defRPr>
            </a:lvl1pPr>
            <a:lvl2pPr eaLnBrk="0" fontAlgn="base" hangingPunct="0">
              <a:spcBef>
                <a:spcPct val="0"/>
              </a:spcBef>
              <a:spcAft>
                <a:spcPct val="0"/>
              </a:spcAft>
              <a:tabLst>
                <a:tab pos="981075" algn="l"/>
              </a:tabLst>
              <a:defRPr>
                <a:solidFill>
                  <a:schemeClr val="tx1"/>
                </a:solidFill>
                <a:latin typeface="Arial" panose="020B0604020202020204" pitchFamily="34" charset="0"/>
              </a:defRPr>
            </a:lvl2pPr>
            <a:lvl3pPr eaLnBrk="0" fontAlgn="base" hangingPunct="0">
              <a:spcBef>
                <a:spcPct val="0"/>
              </a:spcBef>
              <a:spcAft>
                <a:spcPct val="0"/>
              </a:spcAft>
              <a:tabLst>
                <a:tab pos="981075" algn="l"/>
              </a:tabLst>
              <a:defRPr>
                <a:solidFill>
                  <a:schemeClr val="tx1"/>
                </a:solidFill>
                <a:latin typeface="Arial" panose="020B0604020202020204" pitchFamily="34" charset="0"/>
              </a:defRPr>
            </a:lvl3pPr>
            <a:lvl4pPr eaLnBrk="0" fontAlgn="base" hangingPunct="0">
              <a:spcBef>
                <a:spcPct val="0"/>
              </a:spcBef>
              <a:spcAft>
                <a:spcPct val="0"/>
              </a:spcAft>
              <a:tabLst>
                <a:tab pos="981075" algn="l"/>
              </a:tabLst>
              <a:defRPr>
                <a:solidFill>
                  <a:schemeClr val="tx1"/>
                </a:solidFill>
                <a:latin typeface="Arial" panose="020B0604020202020204" pitchFamily="34" charset="0"/>
              </a:defRPr>
            </a:lvl4pPr>
            <a:lvl5pPr eaLnBrk="0" fontAlgn="base" hangingPunct="0">
              <a:spcBef>
                <a:spcPct val="0"/>
              </a:spcBef>
              <a:spcAft>
                <a:spcPct val="0"/>
              </a:spcAft>
              <a:tabLst>
                <a:tab pos="981075" algn="l"/>
              </a:tabLst>
              <a:defRPr>
                <a:solidFill>
                  <a:schemeClr val="tx1"/>
                </a:solidFill>
                <a:latin typeface="Arial" panose="020B0604020202020204" pitchFamily="34" charset="0"/>
              </a:defRPr>
            </a:lvl5pPr>
            <a:lvl6pPr eaLnBrk="0" fontAlgn="base" hangingPunct="0">
              <a:spcBef>
                <a:spcPct val="0"/>
              </a:spcBef>
              <a:spcAft>
                <a:spcPct val="0"/>
              </a:spcAft>
              <a:tabLst>
                <a:tab pos="981075" algn="l"/>
              </a:tabLst>
              <a:defRPr>
                <a:solidFill>
                  <a:schemeClr val="tx1"/>
                </a:solidFill>
                <a:latin typeface="Arial" panose="020B0604020202020204" pitchFamily="34" charset="0"/>
              </a:defRPr>
            </a:lvl6pPr>
            <a:lvl7pPr eaLnBrk="0" fontAlgn="base" hangingPunct="0">
              <a:spcBef>
                <a:spcPct val="0"/>
              </a:spcBef>
              <a:spcAft>
                <a:spcPct val="0"/>
              </a:spcAft>
              <a:tabLst>
                <a:tab pos="981075" algn="l"/>
              </a:tabLst>
              <a:defRPr>
                <a:solidFill>
                  <a:schemeClr val="tx1"/>
                </a:solidFill>
                <a:latin typeface="Arial" panose="020B0604020202020204" pitchFamily="34" charset="0"/>
              </a:defRPr>
            </a:lvl7pPr>
            <a:lvl8pPr eaLnBrk="0" fontAlgn="base" hangingPunct="0">
              <a:spcBef>
                <a:spcPct val="0"/>
              </a:spcBef>
              <a:spcAft>
                <a:spcPct val="0"/>
              </a:spcAft>
              <a:tabLst>
                <a:tab pos="981075" algn="l"/>
              </a:tabLst>
              <a:defRPr>
                <a:solidFill>
                  <a:schemeClr val="tx1"/>
                </a:solidFill>
                <a:latin typeface="Arial" panose="020B0604020202020204" pitchFamily="34" charset="0"/>
              </a:defRPr>
            </a:lvl8pPr>
            <a:lvl9pPr eaLnBrk="0" fontAlgn="base" hangingPunct="0">
              <a:spcBef>
                <a:spcPct val="0"/>
              </a:spcBef>
              <a:spcAft>
                <a:spcPct val="0"/>
              </a:spcAft>
              <a:tabLst>
                <a:tab pos="981075" algn="l"/>
              </a:tabLs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81075" algn="l"/>
              </a:tabLst>
            </a:pPr>
            <a:r>
              <a:rPr kumimoji="0" lang="en-US" altLang="en-US"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SOFTWARE-REQUIREMENT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810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Footer Placeholder 4">
            <a:extLst>
              <a:ext uri="{FF2B5EF4-FFF2-40B4-BE49-F238E27FC236}">
                <a16:creationId xmlns:a16="http://schemas.microsoft.com/office/drawing/2014/main" id="{09DA67BC-5519-42F2-B291-A28DD863EC95}"/>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111237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31CB-3E1E-5058-86D2-5C893D4842CB}"/>
              </a:ext>
            </a:extLst>
          </p:cNvPr>
          <p:cNvSpPr>
            <a:spLocks noGrp="1"/>
          </p:cNvSpPr>
          <p:nvPr>
            <p:ph type="title"/>
          </p:nvPr>
        </p:nvSpPr>
        <p:spPr/>
        <p:txBody>
          <a:bodyPr>
            <a:normAutofit/>
          </a:bodyPr>
          <a:lstStyle/>
          <a:p>
            <a:pPr algn="ctr"/>
            <a:r>
              <a:rPr lang="en-US" sz="2800" u="sng" dirty="0">
                <a:latin typeface="Times New Roman" panose="02020603050405020304" pitchFamily="18" charset="0"/>
                <a:cs typeface="Times New Roman" panose="02020603050405020304" pitchFamily="18" charset="0"/>
              </a:rPr>
              <a:t>System Analysis</a:t>
            </a:r>
          </a:p>
        </p:txBody>
      </p:sp>
      <p:sp>
        <p:nvSpPr>
          <p:cNvPr id="3" name="Content Placeholder 2">
            <a:extLst>
              <a:ext uri="{FF2B5EF4-FFF2-40B4-BE49-F238E27FC236}">
                <a16:creationId xmlns:a16="http://schemas.microsoft.com/office/drawing/2014/main" id="{089073E4-0A93-F235-91F1-21541CDBC58A}"/>
              </a:ext>
            </a:extLst>
          </p:cNvPr>
          <p:cNvSpPr>
            <a:spLocks noGrp="1"/>
          </p:cNvSpPr>
          <p:nvPr>
            <p:ph idx="1"/>
          </p:nvPr>
        </p:nvSpPr>
        <p:spPr>
          <a:xfrm>
            <a:off x="1115616" y="1844824"/>
            <a:ext cx="7891224" cy="4936976"/>
          </a:xfrm>
        </p:spPr>
        <p:txBody>
          <a:bodyPr>
            <a:normAutofit/>
          </a:bodyPr>
          <a:lstStyle/>
          <a:p>
            <a:pPr marL="285750" marR="78105" lvl="0" indent="-285750" algn="just" fontAlgn="base">
              <a:lnSpc>
                <a:spcPct val="149000"/>
              </a:lnSpc>
              <a:spcBef>
                <a:spcPts val="0"/>
              </a:spcBef>
              <a:spcAft>
                <a:spcPts val="85"/>
              </a:spcAft>
              <a:buClr>
                <a:srgbClr val="000000"/>
              </a:buClr>
              <a:buSzPts val="11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Existing System</a:t>
            </a:r>
          </a:p>
          <a:p>
            <a:pPr marL="285750" marR="78105" indent="-285750" algn="just" fontAlgn="base">
              <a:spcBef>
                <a:spcPts val="0"/>
              </a:spcBef>
              <a:spcAft>
                <a:spcPts val="85"/>
              </a:spcAft>
              <a:buClr>
                <a:srgbClr val="000000"/>
              </a:buClr>
              <a:buSzPts val="11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When the admin goes into the system, the admin can only check the contact list       and change the contact status of the users, where the admin can't change the category and add new products but the admin can't change the access.</a:t>
            </a:r>
          </a:p>
          <a:p>
            <a:pPr marL="285750" marR="78105" indent="-285750" algn="just" fontAlgn="base">
              <a:spcBef>
                <a:spcPts val="0"/>
              </a:spcBef>
              <a:spcAft>
                <a:spcPts val="85"/>
              </a:spcAft>
              <a:buClr>
                <a:srgbClr val="000000"/>
              </a:buClr>
              <a:buSzPts val="1150"/>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marR="78105" indent="-285750" algn="just" fontAlgn="base">
              <a:spcBef>
                <a:spcPts val="0"/>
              </a:spcBef>
              <a:spcAft>
                <a:spcPts val="85"/>
              </a:spcAft>
              <a:buClr>
                <a:srgbClr val="000000"/>
              </a:buClr>
              <a:buSzPts val="11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Once the user is logged in, the user can fill out the contact us form. User cannot fill contact us form if user is not logged in. Feedback not available.</a:t>
            </a:r>
          </a:p>
          <a:p>
            <a:pPr marL="0" marR="78105" indent="0" algn="just" fontAlgn="base">
              <a:spcBef>
                <a:spcPts val="0"/>
              </a:spcBef>
              <a:spcAft>
                <a:spcPts val="85"/>
              </a:spcAft>
              <a:buClr>
                <a:srgbClr val="000000"/>
              </a:buClr>
              <a:buSzPts val="1150"/>
              <a:buNone/>
            </a:pPr>
            <a:endParaRPr lang="en-US" sz="1800" b="1" dirty="0">
              <a:latin typeface="Times New Roman" panose="02020603050405020304" pitchFamily="18" charset="0"/>
              <a:cs typeface="Times New Roman" panose="02020603050405020304" pitchFamily="18" charset="0"/>
            </a:endParaRPr>
          </a:p>
          <a:p>
            <a:pPr marL="285750" marR="78105" lvl="0" indent="-285750" algn="just" fontAlgn="base">
              <a:lnSpc>
                <a:spcPct val="149000"/>
              </a:lnSpc>
              <a:spcBef>
                <a:spcPts val="0"/>
              </a:spcBef>
              <a:spcAft>
                <a:spcPts val="85"/>
              </a:spcAft>
              <a:buClr>
                <a:srgbClr val="000000"/>
              </a:buClr>
              <a:buSzPts val="11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Drawbacks</a:t>
            </a:r>
          </a:p>
          <a:p>
            <a:pPr marL="285750" marR="78105" indent="-285750" algn="just" fontAlgn="base">
              <a:spcBef>
                <a:spcPts val="0"/>
              </a:spcBef>
              <a:spcAft>
                <a:spcPts val="85"/>
              </a:spcAft>
              <a:buClr>
                <a:srgbClr val="000000"/>
              </a:buClr>
              <a:buSzPts val="11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In the admin panel, whenever the admin login there, the admin can only show the contact list of the users. The only thing an admin can do is that he/she can only change the status of a contact.</a:t>
            </a:r>
          </a:p>
          <a:p>
            <a:pPr marL="285750" marR="78105" indent="-285750" algn="just" fontAlgn="base">
              <a:spcBef>
                <a:spcPts val="0"/>
              </a:spcBef>
              <a:spcAft>
                <a:spcPts val="85"/>
              </a:spcAft>
              <a:buClr>
                <a:srgbClr val="000000"/>
              </a:buClr>
              <a:buSzPts val="1150"/>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marR="78105" indent="-285750" algn="just" fontAlgn="base">
              <a:spcBef>
                <a:spcPts val="0"/>
              </a:spcBef>
              <a:spcAft>
                <a:spcPts val="85"/>
              </a:spcAft>
              <a:buClr>
                <a:srgbClr val="000000"/>
              </a:buClr>
              <a:buSzPts val="11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When user logs in, he/she can not change/modify his/her profile or cannot change/update the login details.</a:t>
            </a:r>
          </a:p>
          <a:p>
            <a:pPr marL="0" marR="78105" indent="0" algn="just" fontAlgn="base">
              <a:spcBef>
                <a:spcPts val="0"/>
              </a:spcBef>
              <a:spcAft>
                <a:spcPts val="85"/>
              </a:spcAft>
              <a:buClr>
                <a:srgbClr val="000000"/>
              </a:buClr>
              <a:buSzPts val="1150"/>
              <a:buNone/>
            </a:pPr>
            <a:endParaRPr lang="en-US" sz="1800" b="1" dirty="0">
              <a:latin typeface="Times New Roman" panose="02020603050405020304" pitchFamily="18" charset="0"/>
              <a:cs typeface="Times New Roman" panose="02020603050405020304" pitchFamily="18" charset="0"/>
            </a:endParaRPr>
          </a:p>
          <a:p>
            <a:pPr marL="285750" marR="78105" indent="-285750" algn="just" fontAlgn="base">
              <a:lnSpc>
                <a:spcPct val="149000"/>
              </a:lnSpc>
              <a:spcBef>
                <a:spcPts val="0"/>
              </a:spcBef>
              <a:spcAft>
                <a:spcPts val="85"/>
              </a:spcAft>
              <a:buClr>
                <a:srgbClr val="000000"/>
              </a:buClr>
              <a:buSzPts val="1150"/>
              <a:buFont typeface="Courier New" panose="02070309020205020404" pitchFamily="49" charset="0"/>
              <a:buChar char="o"/>
            </a:pPr>
            <a:endParaRPr lang="en-US" sz="1800" dirty="0">
              <a:latin typeface="Times New Roman" panose="02020603050405020304" pitchFamily="18" charset="0"/>
              <a:cs typeface="Times New Roman" panose="02020603050405020304" pitchFamily="18" charset="0"/>
            </a:endParaRPr>
          </a:p>
          <a:p>
            <a:pPr marL="285750" marR="78105" lvl="0" indent="-285750" algn="just" fontAlgn="base">
              <a:lnSpc>
                <a:spcPct val="149000"/>
              </a:lnSpc>
              <a:spcBef>
                <a:spcPts val="0"/>
              </a:spcBef>
              <a:spcAft>
                <a:spcPts val="85"/>
              </a:spcAft>
              <a:buClr>
                <a:srgbClr val="000000"/>
              </a:buClr>
              <a:buSzPts val="1150"/>
              <a:buFont typeface="Courier New" panose="02070309020205020404" pitchFamily="49" charset="0"/>
              <a:buChar char="o"/>
            </a:pPr>
            <a:endParaRPr lang="en-US" sz="18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A81BF8C-3517-C476-2517-8B4AC628CE15}"/>
              </a:ext>
            </a:extLst>
          </p:cNvPr>
          <p:cNvSpPr>
            <a:spLocks noGrp="1"/>
          </p:cNvSpPr>
          <p:nvPr>
            <p:ph type="sldNum" sz="quarter" idx="12"/>
          </p:nvPr>
        </p:nvSpPr>
        <p:spPr/>
        <p:txBody>
          <a:bodyPr/>
          <a:lstStyle/>
          <a:p>
            <a:fld id="{2401026F-F1B0-4023-B4A0-A3D8B50537F2}" type="slidenum">
              <a:rPr lang="en-US" smtClean="0"/>
              <a:pPr/>
              <a:t>5</a:t>
            </a:fld>
            <a:endParaRPr lang="en-US"/>
          </a:p>
        </p:txBody>
      </p:sp>
      <p:sp>
        <p:nvSpPr>
          <p:cNvPr id="7" name="Rectangle 2">
            <a:extLst>
              <a:ext uri="{FF2B5EF4-FFF2-40B4-BE49-F238E27FC236}">
                <a16:creationId xmlns:a16="http://schemas.microsoft.com/office/drawing/2014/main" id="{C08D42F5-5641-6C36-4657-C07098B94170}"/>
              </a:ext>
            </a:extLst>
          </p:cNvPr>
          <p:cNvSpPr>
            <a:spLocks noChangeArrowheads="1"/>
          </p:cNvSpPr>
          <p:nvPr/>
        </p:nvSpPr>
        <p:spPr bwMode="auto">
          <a:xfrm>
            <a:off x="73152" y="8835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 Box 7">
            <a:extLst>
              <a:ext uri="{FF2B5EF4-FFF2-40B4-BE49-F238E27FC236}">
                <a16:creationId xmlns:a16="http://schemas.microsoft.com/office/drawing/2014/main" id="{BBF13C6A-4F86-E807-6533-A7EF66048D90}"/>
              </a:ext>
            </a:extLst>
          </p:cNvPr>
          <p:cNvSpPr txBox="1">
            <a:spLocks noChangeArrowheads="1"/>
          </p:cNvSpPr>
          <p:nvPr/>
        </p:nvSpPr>
        <p:spPr bwMode="auto">
          <a:xfrm flipH="1">
            <a:off x="-2206498" y="5720681"/>
            <a:ext cx="2506663"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1600200" tIns="0" rIns="685800" bIns="0" numCol="1" anchor="b"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5B9BD5"/>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4DCBFE3D-4AEE-4EE0-AEA9-30866E41D81E}"/>
              </a:ext>
            </a:extLst>
          </p:cNvPr>
          <p:cNvSpPr>
            <a:spLocks noChangeArrowheads="1"/>
          </p:cNvSpPr>
          <p:nvPr/>
        </p:nvSpPr>
        <p:spPr bwMode="auto">
          <a:xfrm>
            <a:off x="1835696" y="1417638"/>
            <a:ext cx="40703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81075" algn="l"/>
              </a:tabLst>
              <a:defRPr>
                <a:solidFill>
                  <a:schemeClr val="tx1"/>
                </a:solidFill>
                <a:latin typeface="Arial" panose="020B0604020202020204" pitchFamily="34" charset="0"/>
              </a:defRPr>
            </a:lvl1pPr>
            <a:lvl2pPr eaLnBrk="0" fontAlgn="base" hangingPunct="0">
              <a:spcBef>
                <a:spcPct val="0"/>
              </a:spcBef>
              <a:spcAft>
                <a:spcPct val="0"/>
              </a:spcAft>
              <a:tabLst>
                <a:tab pos="981075" algn="l"/>
              </a:tabLst>
              <a:defRPr>
                <a:solidFill>
                  <a:schemeClr val="tx1"/>
                </a:solidFill>
                <a:latin typeface="Arial" panose="020B0604020202020204" pitchFamily="34" charset="0"/>
              </a:defRPr>
            </a:lvl2pPr>
            <a:lvl3pPr eaLnBrk="0" fontAlgn="base" hangingPunct="0">
              <a:spcBef>
                <a:spcPct val="0"/>
              </a:spcBef>
              <a:spcAft>
                <a:spcPct val="0"/>
              </a:spcAft>
              <a:tabLst>
                <a:tab pos="981075" algn="l"/>
              </a:tabLst>
              <a:defRPr>
                <a:solidFill>
                  <a:schemeClr val="tx1"/>
                </a:solidFill>
                <a:latin typeface="Arial" panose="020B0604020202020204" pitchFamily="34" charset="0"/>
              </a:defRPr>
            </a:lvl3pPr>
            <a:lvl4pPr eaLnBrk="0" fontAlgn="base" hangingPunct="0">
              <a:spcBef>
                <a:spcPct val="0"/>
              </a:spcBef>
              <a:spcAft>
                <a:spcPct val="0"/>
              </a:spcAft>
              <a:tabLst>
                <a:tab pos="981075" algn="l"/>
              </a:tabLst>
              <a:defRPr>
                <a:solidFill>
                  <a:schemeClr val="tx1"/>
                </a:solidFill>
                <a:latin typeface="Arial" panose="020B0604020202020204" pitchFamily="34" charset="0"/>
              </a:defRPr>
            </a:lvl4pPr>
            <a:lvl5pPr eaLnBrk="0" fontAlgn="base" hangingPunct="0">
              <a:spcBef>
                <a:spcPct val="0"/>
              </a:spcBef>
              <a:spcAft>
                <a:spcPct val="0"/>
              </a:spcAft>
              <a:tabLst>
                <a:tab pos="981075" algn="l"/>
              </a:tabLst>
              <a:defRPr>
                <a:solidFill>
                  <a:schemeClr val="tx1"/>
                </a:solidFill>
                <a:latin typeface="Arial" panose="020B0604020202020204" pitchFamily="34" charset="0"/>
              </a:defRPr>
            </a:lvl5pPr>
            <a:lvl6pPr eaLnBrk="0" fontAlgn="base" hangingPunct="0">
              <a:spcBef>
                <a:spcPct val="0"/>
              </a:spcBef>
              <a:spcAft>
                <a:spcPct val="0"/>
              </a:spcAft>
              <a:tabLst>
                <a:tab pos="981075" algn="l"/>
              </a:tabLst>
              <a:defRPr>
                <a:solidFill>
                  <a:schemeClr val="tx1"/>
                </a:solidFill>
                <a:latin typeface="Arial" panose="020B0604020202020204" pitchFamily="34" charset="0"/>
              </a:defRPr>
            </a:lvl6pPr>
            <a:lvl7pPr eaLnBrk="0" fontAlgn="base" hangingPunct="0">
              <a:spcBef>
                <a:spcPct val="0"/>
              </a:spcBef>
              <a:spcAft>
                <a:spcPct val="0"/>
              </a:spcAft>
              <a:tabLst>
                <a:tab pos="981075" algn="l"/>
              </a:tabLst>
              <a:defRPr>
                <a:solidFill>
                  <a:schemeClr val="tx1"/>
                </a:solidFill>
                <a:latin typeface="Arial" panose="020B0604020202020204" pitchFamily="34" charset="0"/>
              </a:defRPr>
            </a:lvl7pPr>
            <a:lvl8pPr eaLnBrk="0" fontAlgn="base" hangingPunct="0">
              <a:spcBef>
                <a:spcPct val="0"/>
              </a:spcBef>
              <a:spcAft>
                <a:spcPct val="0"/>
              </a:spcAft>
              <a:tabLst>
                <a:tab pos="981075" algn="l"/>
              </a:tabLst>
              <a:defRPr>
                <a:solidFill>
                  <a:schemeClr val="tx1"/>
                </a:solidFill>
                <a:latin typeface="Arial" panose="020B0604020202020204" pitchFamily="34" charset="0"/>
              </a:defRPr>
            </a:lvl8pPr>
            <a:lvl9pPr eaLnBrk="0" fontAlgn="base" hangingPunct="0">
              <a:spcBef>
                <a:spcPct val="0"/>
              </a:spcBef>
              <a:spcAft>
                <a:spcPct val="0"/>
              </a:spcAft>
              <a:tabLst>
                <a:tab pos="981075" algn="l"/>
              </a:tabLs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981075" algn="l"/>
              </a:tabLst>
            </a:pPr>
            <a:r>
              <a:rPr lang="en-US" altLang="en-US" b="1" dirty="0">
                <a:latin typeface="Times New Roman" panose="02020603050405020304" pitchFamily="18" charset="0"/>
                <a:ea typeface="Verdana" panose="020B0604030504040204" pitchFamily="34" charset="0"/>
                <a:cs typeface="Times New Roman" panose="02020603050405020304" pitchFamily="18" charset="0"/>
              </a:rPr>
              <a:t>Existing System and its Drawbacks </a:t>
            </a:r>
            <a:r>
              <a:rPr kumimoji="0" lang="en-US" altLang="en-US"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810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Footer Placeholder 4">
            <a:extLst>
              <a:ext uri="{FF2B5EF4-FFF2-40B4-BE49-F238E27FC236}">
                <a16:creationId xmlns:a16="http://schemas.microsoft.com/office/drawing/2014/main" id="{DEFC5E63-5667-4EA1-B40F-3A6C83250CF9}"/>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207521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31CB-3E1E-5058-86D2-5C893D4842CB}"/>
              </a:ext>
            </a:extLst>
          </p:cNvPr>
          <p:cNvSpPr>
            <a:spLocks noGrp="1"/>
          </p:cNvSpPr>
          <p:nvPr>
            <p:ph type="title"/>
          </p:nvPr>
        </p:nvSpPr>
        <p:spPr/>
        <p:txBody>
          <a:bodyPr>
            <a:normAutofit/>
          </a:bodyPr>
          <a:lstStyle/>
          <a:p>
            <a:pPr algn="ctr"/>
            <a:r>
              <a:rPr lang="en-US" sz="2800" u="sng" dirty="0">
                <a:latin typeface="Times New Roman" panose="02020603050405020304" pitchFamily="18" charset="0"/>
                <a:cs typeface="Times New Roman" panose="02020603050405020304" pitchFamily="18" charset="0"/>
              </a:rPr>
              <a:t>System Analysis</a:t>
            </a:r>
          </a:p>
        </p:txBody>
      </p:sp>
      <p:sp>
        <p:nvSpPr>
          <p:cNvPr id="3" name="Content Placeholder 2">
            <a:extLst>
              <a:ext uri="{FF2B5EF4-FFF2-40B4-BE49-F238E27FC236}">
                <a16:creationId xmlns:a16="http://schemas.microsoft.com/office/drawing/2014/main" id="{089073E4-0A93-F235-91F1-21541CDBC58A}"/>
              </a:ext>
            </a:extLst>
          </p:cNvPr>
          <p:cNvSpPr>
            <a:spLocks noGrp="1"/>
          </p:cNvSpPr>
          <p:nvPr>
            <p:ph idx="1"/>
          </p:nvPr>
        </p:nvSpPr>
        <p:spPr>
          <a:xfrm>
            <a:off x="1115616" y="1844824"/>
            <a:ext cx="7891224" cy="4936976"/>
          </a:xfrm>
        </p:spPr>
        <p:txBody>
          <a:bodyPr>
            <a:normAutofit/>
          </a:bodyPr>
          <a:lstStyle/>
          <a:p>
            <a:pPr marL="285750" marR="78105" indent="-285750" algn="just" fontAlgn="base">
              <a:lnSpc>
                <a:spcPct val="149000"/>
              </a:lnSpc>
              <a:spcBef>
                <a:spcPts val="0"/>
              </a:spcBef>
              <a:spcAft>
                <a:spcPts val="85"/>
              </a:spcAft>
              <a:buClr>
                <a:srgbClr val="000000"/>
              </a:buClr>
              <a:buSzPts val="1150"/>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The feasibility study is an important phase during the development of </a:t>
            </a:r>
            <a:r>
              <a:rPr lang="en-US" sz="1800" b="1" dirty="0" err="1">
                <a:latin typeface="Times New Roman" panose="02020603050405020304" pitchFamily="18" charset="0"/>
                <a:cs typeface="Times New Roman" panose="02020603050405020304" pitchFamily="18" charset="0"/>
              </a:rPr>
              <a:t>anyproject</a:t>
            </a:r>
            <a:r>
              <a:rPr lang="en-US" sz="1800" b="1" dirty="0">
                <a:latin typeface="Times New Roman" panose="02020603050405020304" pitchFamily="18" charset="0"/>
                <a:cs typeface="Times New Roman" panose="02020603050405020304" pitchFamily="18" charset="0"/>
              </a:rPr>
              <a:t>, its goal is to determine whether the project is doable or not.</a:t>
            </a:r>
          </a:p>
          <a:p>
            <a:pPr marL="342900" marR="78105" lvl="0" indent="-342900" algn="just" fontAlgn="base">
              <a:lnSpc>
                <a:spcPct val="149000"/>
              </a:lnSpc>
              <a:spcBef>
                <a:spcPts val="0"/>
              </a:spcBef>
              <a:spcAft>
                <a:spcPts val="85"/>
              </a:spcAft>
              <a:buClr>
                <a:srgbClr val="000000"/>
              </a:buClr>
              <a:buSzPts val="1150"/>
              <a:buFont typeface="+mj-lt"/>
              <a:buAutoNum type="arabicPeriod"/>
            </a:pPr>
            <a:r>
              <a:rPr lang="en-US" sz="1800" dirty="0">
                <a:latin typeface="Times New Roman" panose="02020603050405020304" pitchFamily="18" charset="0"/>
                <a:cs typeface="Times New Roman" panose="02020603050405020304" pitchFamily="18" charset="0"/>
              </a:rPr>
              <a:t>Technical Feasibility</a:t>
            </a:r>
          </a:p>
          <a:p>
            <a:pPr marL="285750" marR="78105" indent="-285750" algn="just" fontAlgn="base">
              <a:lnSpc>
                <a:spcPct val="149000"/>
              </a:lnSpc>
              <a:spcBef>
                <a:spcPts val="0"/>
              </a:spcBef>
              <a:spcAft>
                <a:spcPts val="85"/>
              </a:spcAft>
              <a:buClr>
                <a:srgbClr val="000000"/>
              </a:buClr>
              <a:buSzPts val="11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Creating a specialized website focusing on water filter technology is technically feasible.</a:t>
            </a:r>
          </a:p>
          <a:p>
            <a:pPr marL="285750" marR="78105" indent="-285750" algn="just" fontAlgn="base">
              <a:lnSpc>
                <a:spcPct val="149000"/>
              </a:lnSpc>
              <a:spcBef>
                <a:spcPts val="0"/>
              </a:spcBef>
              <a:spcAft>
                <a:spcPts val="85"/>
              </a:spcAft>
              <a:buClr>
                <a:srgbClr val="000000"/>
              </a:buClr>
              <a:buSzPts val="11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You'd need to design the site, implement features like product listings, educational content, user interfaces, and possibly e-commerce capabilities for purchasing filters.</a:t>
            </a:r>
          </a:p>
          <a:p>
            <a:pPr marL="285750" marR="78105" indent="-285750" algn="just" fontAlgn="base">
              <a:lnSpc>
                <a:spcPct val="149000"/>
              </a:lnSpc>
              <a:spcBef>
                <a:spcPts val="0"/>
              </a:spcBef>
              <a:spcAft>
                <a:spcPts val="85"/>
              </a:spcAft>
              <a:buClr>
                <a:srgbClr val="000000"/>
              </a:buClr>
              <a:buSzPts val="11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It would also involve server setup, database management, and ensuring security measures for.</a:t>
            </a:r>
          </a:p>
          <a:p>
            <a:pPr marL="285750" marR="78105" indent="-285750" algn="just" fontAlgn="base">
              <a:lnSpc>
                <a:spcPct val="149000"/>
              </a:lnSpc>
              <a:spcBef>
                <a:spcPts val="0"/>
              </a:spcBef>
              <a:spcAft>
                <a:spcPts val="85"/>
              </a:spcAft>
              <a:buClr>
                <a:srgbClr val="000000"/>
              </a:buClr>
              <a:buSzPts val="11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Tailoring the content and design to the water filter niche will be essential for user engagement and success.</a:t>
            </a:r>
          </a:p>
          <a:p>
            <a:pPr marL="285750" marR="78105" lvl="0" indent="-285750" algn="just" fontAlgn="base">
              <a:lnSpc>
                <a:spcPct val="149000"/>
              </a:lnSpc>
              <a:spcBef>
                <a:spcPts val="0"/>
              </a:spcBef>
              <a:spcAft>
                <a:spcPts val="85"/>
              </a:spcAft>
              <a:buClr>
                <a:srgbClr val="000000"/>
              </a:buClr>
              <a:buSzPts val="1150"/>
              <a:buFont typeface="Courier New" panose="02070309020205020404" pitchFamily="49" charset="0"/>
              <a:buChar char="o"/>
            </a:pPr>
            <a:endParaRPr lang="en-US" sz="18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A81BF8C-3517-C476-2517-8B4AC628CE15}"/>
              </a:ext>
            </a:extLst>
          </p:cNvPr>
          <p:cNvSpPr>
            <a:spLocks noGrp="1"/>
          </p:cNvSpPr>
          <p:nvPr>
            <p:ph type="sldNum" sz="quarter" idx="12"/>
          </p:nvPr>
        </p:nvSpPr>
        <p:spPr/>
        <p:txBody>
          <a:bodyPr/>
          <a:lstStyle/>
          <a:p>
            <a:fld id="{2401026F-F1B0-4023-B4A0-A3D8B50537F2}" type="slidenum">
              <a:rPr lang="en-US" smtClean="0"/>
              <a:pPr/>
              <a:t>6</a:t>
            </a:fld>
            <a:endParaRPr lang="en-US"/>
          </a:p>
        </p:txBody>
      </p:sp>
      <p:sp>
        <p:nvSpPr>
          <p:cNvPr id="7" name="Rectangle 2">
            <a:extLst>
              <a:ext uri="{FF2B5EF4-FFF2-40B4-BE49-F238E27FC236}">
                <a16:creationId xmlns:a16="http://schemas.microsoft.com/office/drawing/2014/main" id="{C08D42F5-5641-6C36-4657-C07098B94170}"/>
              </a:ext>
            </a:extLst>
          </p:cNvPr>
          <p:cNvSpPr>
            <a:spLocks noChangeArrowheads="1"/>
          </p:cNvSpPr>
          <p:nvPr/>
        </p:nvSpPr>
        <p:spPr bwMode="auto">
          <a:xfrm>
            <a:off x="73152" y="8835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 Box 7">
            <a:extLst>
              <a:ext uri="{FF2B5EF4-FFF2-40B4-BE49-F238E27FC236}">
                <a16:creationId xmlns:a16="http://schemas.microsoft.com/office/drawing/2014/main" id="{BBF13C6A-4F86-E807-6533-A7EF66048D90}"/>
              </a:ext>
            </a:extLst>
          </p:cNvPr>
          <p:cNvSpPr txBox="1">
            <a:spLocks noChangeArrowheads="1"/>
          </p:cNvSpPr>
          <p:nvPr/>
        </p:nvSpPr>
        <p:spPr bwMode="auto">
          <a:xfrm flipH="1">
            <a:off x="-2206498" y="5720681"/>
            <a:ext cx="2506663"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1600200" tIns="0" rIns="685800" bIns="0" numCol="1" anchor="b"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5B9BD5"/>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4DCBFE3D-4AEE-4EE0-AEA9-30866E41D81E}"/>
              </a:ext>
            </a:extLst>
          </p:cNvPr>
          <p:cNvSpPr>
            <a:spLocks noChangeArrowheads="1"/>
          </p:cNvSpPr>
          <p:nvPr/>
        </p:nvSpPr>
        <p:spPr bwMode="auto">
          <a:xfrm>
            <a:off x="1835696" y="1417638"/>
            <a:ext cx="22685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81075" algn="l"/>
              </a:tabLst>
              <a:defRPr>
                <a:solidFill>
                  <a:schemeClr val="tx1"/>
                </a:solidFill>
                <a:latin typeface="Arial" panose="020B0604020202020204" pitchFamily="34" charset="0"/>
              </a:defRPr>
            </a:lvl1pPr>
            <a:lvl2pPr eaLnBrk="0" fontAlgn="base" hangingPunct="0">
              <a:spcBef>
                <a:spcPct val="0"/>
              </a:spcBef>
              <a:spcAft>
                <a:spcPct val="0"/>
              </a:spcAft>
              <a:tabLst>
                <a:tab pos="981075" algn="l"/>
              </a:tabLst>
              <a:defRPr>
                <a:solidFill>
                  <a:schemeClr val="tx1"/>
                </a:solidFill>
                <a:latin typeface="Arial" panose="020B0604020202020204" pitchFamily="34" charset="0"/>
              </a:defRPr>
            </a:lvl2pPr>
            <a:lvl3pPr eaLnBrk="0" fontAlgn="base" hangingPunct="0">
              <a:spcBef>
                <a:spcPct val="0"/>
              </a:spcBef>
              <a:spcAft>
                <a:spcPct val="0"/>
              </a:spcAft>
              <a:tabLst>
                <a:tab pos="981075" algn="l"/>
              </a:tabLst>
              <a:defRPr>
                <a:solidFill>
                  <a:schemeClr val="tx1"/>
                </a:solidFill>
                <a:latin typeface="Arial" panose="020B0604020202020204" pitchFamily="34" charset="0"/>
              </a:defRPr>
            </a:lvl3pPr>
            <a:lvl4pPr eaLnBrk="0" fontAlgn="base" hangingPunct="0">
              <a:spcBef>
                <a:spcPct val="0"/>
              </a:spcBef>
              <a:spcAft>
                <a:spcPct val="0"/>
              </a:spcAft>
              <a:tabLst>
                <a:tab pos="981075" algn="l"/>
              </a:tabLst>
              <a:defRPr>
                <a:solidFill>
                  <a:schemeClr val="tx1"/>
                </a:solidFill>
                <a:latin typeface="Arial" panose="020B0604020202020204" pitchFamily="34" charset="0"/>
              </a:defRPr>
            </a:lvl4pPr>
            <a:lvl5pPr eaLnBrk="0" fontAlgn="base" hangingPunct="0">
              <a:spcBef>
                <a:spcPct val="0"/>
              </a:spcBef>
              <a:spcAft>
                <a:spcPct val="0"/>
              </a:spcAft>
              <a:tabLst>
                <a:tab pos="981075" algn="l"/>
              </a:tabLst>
              <a:defRPr>
                <a:solidFill>
                  <a:schemeClr val="tx1"/>
                </a:solidFill>
                <a:latin typeface="Arial" panose="020B0604020202020204" pitchFamily="34" charset="0"/>
              </a:defRPr>
            </a:lvl5pPr>
            <a:lvl6pPr eaLnBrk="0" fontAlgn="base" hangingPunct="0">
              <a:spcBef>
                <a:spcPct val="0"/>
              </a:spcBef>
              <a:spcAft>
                <a:spcPct val="0"/>
              </a:spcAft>
              <a:tabLst>
                <a:tab pos="981075" algn="l"/>
              </a:tabLst>
              <a:defRPr>
                <a:solidFill>
                  <a:schemeClr val="tx1"/>
                </a:solidFill>
                <a:latin typeface="Arial" panose="020B0604020202020204" pitchFamily="34" charset="0"/>
              </a:defRPr>
            </a:lvl6pPr>
            <a:lvl7pPr eaLnBrk="0" fontAlgn="base" hangingPunct="0">
              <a:spcBef>
                <a:spcPct val="0"/>
              </a:spcBef>
              <a:spcAft>
                <a:spcPct val="0"/>
              </a:spcAft>
              <a:tabLst>
                <a:tab pos="981075" algn="l"/>
              </a:tabLst>
              <a:defRPr>
                <a:solidFill>
                  <a:schemeClr val="tx1"/>
                </a:solidFill>
                <a:latin typeface="Arial" panose="020B0604020202020204" pitchFamily="34" charset="0"/>
              </a:defRPr>
            </a:lvl7pPr>
            <a:lvl8pPr eaLnBrk="0" fontAlgn="base" hangingPunct="0">
              <a:spcBef>
                <a:spcPct val="0"/>
              </a:spcBef>
              <a:spcAft>
                <a:spcPct val="0"/>
              </a:spcAft>
              <a:tabLst>
                <a:tab pos="981075" algn="l"/>
              </a:tabLst>
              <a:defRPr>
                <a:solidFill>
                  <a:schemeClr val="tx1"/>
                </a:solidFill>
                <a:latin typeface="Arial" panose="020B0604020202020204" pitchFamily="34" charset="0"/>
              </a:defRPr>
            </a:lvl8pPr>
            <a:lvl9pPr eaLnBrk="0" fontAlgn="base" hangingPunct="0">
              <a:spcBef>
                <a:spcPct val="0"/>
              </a:spcBef>
              <a:spcAft>
                <a:spcPct val="0"/>
              </a:spcAft>
              <a:tabLst>
                <a:tab pos="981075" algn="l"/>
              </a:tabLst>
              <a:defRPr>
                <a:solidFill>
                  <a:schemeClr val="tx1"/>
                </a:solidFill>
                <a:latin typeface="Arial" panose="020B0604020202020204" pitchFamily="34" charset="0"/>
              </a:defRPr>
            </a:lvl9p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Feasibility Study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810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Footer Placeholder 4">
            <a:extLst>
              <a:ext uri="{FF2B5EF4-FFF2-40B4-BE49-F238E27FC236}">
                <a16:creationId xmlns:a16="http://schemas.microsoft.com/office/drawing/2014/main" id="{14FF8B4D-D70E-4680-BD45-49B5B4D2A3AE}"/>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138168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980728"/>
          </a:xfrm>
        </p:spPr>
        <p:txBody>
          <a:bodyPr>
            <a:normAutofit/>
          </a:bodyPr>
          <a:lstStyle/>
          <a:p>
            <a:pPr algn="ctr"/>
            <a:r>
              <a:rPr lang="en-US" sz="2800" u="sng"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1435608" y="980728"/>
            <a:ext cx="7498080" cy="5616624"/>
          </a:xfrm>
        </p:spPr>
        <p:txBody>
          <a:bodyPr>
            <a:normAutofit/>
          </a:bodyPr>
          <a:lstStyle/>
          <a:p>
            <a:pPr>
              <a:lnSpc>
                <a:spcPct val="115000"/>
              </a:lnSpc>
              <a:spcAft>
                <a:spcPts val="1000"/>
              </a:spcAf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Aim of The System</a:t>
            </a:r>
          </a:p>
          <a:p>
            <a:pPr>
              <a:lnSpc>
                <a:spcPct val="115000"/>
              </a:lnSpc>
              <a:spcAft>
                <a:spcPts val="10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water filter specialization website aims to provide detailed information, resources, and products related to water filtration.</a:t>
            </a:r>
          </a:p>
          <a:p>
            <a:pPr>
              <a:lnSpc>
                <a:spcPct val="115000"/>
              </a:lnSpc>
              <a:spcAft>
                <a:spcPts val="10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may focus on educating users about various types of water filters, their features, benefits, installation guides, maintenance tips, and help users choose the right filter for their specific needs.</a:t>
            </a:r>
          </a:p>
          <a:p>
            <a:pPr>
              <a:lnSpc>
                <a:spcPct val="115000"/>
              </a:lnSpc>
              <a:spcAft>
                <a:spcPts val="1000"/>
              </a:spcAf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Scope of System</a:t>
            </a:r>
          </a:p>
          <a:p>
            <a:pPr>
              <a:lnSpc>
                <a:spcPct val="115000"/>
              </a:lnSpc>
              <a:spcAft>
                <a:spcPts val="10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scope of the water filter specialization system involves providing a comprehensive platform that caters to various aspects related to water filtration and purification.</a:t>
            </a:r>
            <a:endParaRPr lang="en-IN"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82296" indent="0">
              <a:lnSpc>
                <a:spcPct val="115000"/>
              </a:lnSpc>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different types of modules present in this project are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Visitor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2296" indent="0">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US" dirty="0"/>
          </a:p>
        </p:txBody>
      </p:sp>
      <p:sp>
        <p:nvSpPr>
          <p:cNvPr id="6" name="Slide Number Placeholder 5">
            <a:extLst>
              <a:ext uri="{FF2B5EF4-FFF2-40B4-BE49-F238E27FC236}">
                <a16:creationId xmlns:a16="http://schemas.microsoft.com/office/drawing/2014/main" id="{F120D235-14BB-39D2-CFFC-1F687D667EE5}"/>
              </a:ext>
            </a:extLst>
          </p:cNvPr>
          <p:cNvSpPr>
            <a:spLocks noGrp="1"/>
          </p:cNvSpPr>
          <p:nvPr>
            <p:ph type="sldNum" sz="quarter" idx="12"/>
          </p:nvPr>
        </p:nvSpPr>
        <p:spPr/>
        <p:txBody>
          <a:bodyPr/>
          <a:lstStyle/>
          <a:p>
            <a:fld id="{2401026F-F1B0-4023-B4A0-A3D8B50537F2}" type="slidenum">
              <a:rPr lang="en-US" smtClean="0"/>
              <a:pPr/>
              <a:t>7</a:t>
            </a:fld>
            <a:endParaRPr lang="en-US"/>
          </a:p>
        </p:txBody>
      </p:sp>
      <p:sp>
        <p:nvSpPr>
          <p:cNvPr id="7" name="Footer Placeholder 4">
            <a:extLst>
              <a:ext uri="{FF2B5EF4-FFF2-40B4-BE49-F238E27FC236}">
                <a16:creationId xmlns:a16="http://schemas.microsoft.com/office/drawing/2014/main" id="{F0EE7FA2-353C-4830-BB74-1F73E8B891C4}"/>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5E6E-FCF8-EA0B-188C-B741F9969141}"/>
              </a:ext>
            </a:extLst>
          </p:cNvPr>
          <p:cNvSpPr>
            <a:spLocks noGrp="1"/>
          </p:cNvSpPr>
          <p:nvPr>
            <p:ph type="title"/>
          </p:nvPr>
        </p:nvSpPr>
        <p:spPr>
          <a:xfrm>
            <a:off x="1435608" y="44624"/>
            <a:ext cx="7498080" cy="936104"/>
          </a:xfrm>
        </p:spPr>
        <p:txBody>
          <a:bodyPr>
            <a:normAutofit/>
          </a:bodyPr>
          <a:lstStyle/>
          <a:p>
            <a:pPr algn="ctr"/>
            <a:r>
              <a:rPr lang="en-IN" sz="2800" u="sng" dirty="0">
                <a:latin typeface="Times New Roman" panose="02020603050405020304" pitchFamily="18" charset="0"/>
                <a:cs typeface="Times New Roman" panose="02020603050405020304" pitchFamily="18" charset="0"/>
              </a:rPr>
              <a:t>Visitor Module</a:t>
            </a:r>
          </a:p>
        </p:txBody>
      </p:sp>
      <p:sp>
        <p:nvSpPr>
          <p:cNvPr id="3" name="Content Placeholder 2">
            <a:extLst>
              <a:ext uri="{FF2B5EF4-FFF2-40B4-BE49-F238E27FC236}">
                <a16:creationId xmlns:a16="http://schemas.microsoft.com/office/drawing/2014/main" id="{BF25A5F1-D8F9-FB0C-C24D-691C797BCD0E}"/>
              </a:ext>
            </a:extLst>
          </p:cNvPr>
          <p:cNvSpPr>
            <a:spLocks noGrp="1"/>
          </p:cNvSpPr>
          <p:nvPr>
            <p:ph idx="1"/>
          </p:nvPr>
        </p:nvSpPr>
        <p:spPr>
          <a:xfrm>
            <a:off x="1435608" y="836712"/>
            <a:ext cx="7498080" cy="5411688"/>
          </a:xfrm>
        </p:spPr>
        <p:txBody>
          <a:bodyPr/>
          <a:lstStyle/>
          <a:p>
            <a:pPr marL="254000" fontAlgn="base">
              <a:lnSpc>
                <a:spcPct val="115000"/>
              </a:lnSpc>
              <a:spcAft>
                <a:spcPts val="1000"/>
              </a:spcAft>
            </a:pPr>
            <a:endPar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Shows their products after login.</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Visitor can view category and its products.</a:t>
            </a:r>
            <a:endParaRPr lang="en-IN" sz="16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FEC7FF89-31C1-E851-B163-93F8CD4EC8CE}"/>
              </a:ext>
            </a:extLst>
          </p:cNvPr>
          <p:cNvSpPr>
            <a:spLocks noGrp="1"/>
          </p:cNvSpPr>
          <p:nvPr>
            <p:ph type="sldNum" sz="quarter" idx="12"/>
          </p:nvPr>
        </p:nvSpPr>
        <p:spPr/>
        <p:txBody>
          <a:bodyPr/>
          <a:lstStyle/>
          <a:p>
            <a:fld id="{2401026F-F1B0-4023-B4A0-A3D8B50537F2}" type="slidenum">
              <a:rPr lang="en-US" smtClean="0"/>
              <a:pPr/>
              <a:t>8</a:t>
            </a:fld>
            <a:endParaRPr lang="en-US"/>
          </a:p>
        </p:txBody>
      </p:sp>
      <p:sp>
        <p:nvSpPr>
          <p:cNvPr id="7" name="Footer Placeholder 4">
            <a:extLst>
              <a:ext uri="{FF2B5EF4-FFF2-40B4-BE49-F238E27FC236}">
                <a16:creationId xmlns:a16="http://schemas.microsoft.com/office/drawing/2014/main" id="{AAE3852A-A6F0-4967-A1C4-C35B72278852}"/>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211890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5E6E-FCF8-EA0B-188C-B741F9969141}"/>
              </a:ext>
            </a:extLst>
          </p:cNvPr>
          <p:cNvSpPr>
            <a:spLocks noGrp="1"/>
          </p:cNvSpPr>
          <p:nvPr>
            <p:ph type="title"/>
          </p:nvPr>
        </p:nvSpPr>
        <p:spPr>
          <a:xfrm>
            <a:off x="1435608" y="44624"/>
            <a:ext cx="7498080" cy="936104"/>
          </a:xfrm>
        </p:spPr>
        <p:txBody>
          <a:bodyPr>
            <a:normAutofit/>
          </a:bodyPr>
          <a:lstStyle/>
          <a:p>
            <a:pPr algn="ctr"/>
            <a:r>
              <a:rPr lang="en-IN" sz="2800" u="sng" dirty="0">
                <a:latin typeface="Times New Roman" panose="02020603050405020304" pitchFamily="18" charset="0"/>
                <a:cs typeface="Times New Roman" panose="02020603050405020304" pitchFamily="18" charset="0"/>
              </a:rPr>
              <a:t>Admin Module</a:t>
            </a:r>
          </a:p>
        </p:txBody>
      </p:sp>
      <p:sp>
        <p:nvSpPr>
          <p:cNvPr id="3" name="Content Placeholder 2">
            <a:extLst>
              <a:ext uri="{FF2B5EF4-FFF2-40B4-BE49-F238E27FC236}">
                <a16:creationId xmlns:a16="http://schemas.microsoft.com/office/drawing/2014/main" id="{BF25A5F1-D8F9-FB0C-C24D-691C797BCD0E}"/>
              </a:ext>
            </a:extLst>
          </p:cNvPr>
          <p:cNvSpPr>
            <a:spLocks noGrp="1"/>
          </p:cNvSpPr>
          <p:nvPr>
            <p:ph idx="1"/>
          </p:nvPr>
        </p:nvSpPr>
        <p:spPr>
          <a:xfrm>
            <a:off x="1435608" y="836712"/>
            <a:ext cx="7498080" cy="5411688"/>
          </a:xfrm>
        </p:spPr>
        <p:txBody>
          <a:bodyPr/>
          <a:lstStyle/>
          <a:p>
            <a:pPr marL="254000" fontAlgn="base">
              <a:lnSpc>
                <a:spcPct val="115000"/>
              </a:lnSpc>
              <a:spcAft>
                <a:spcPts val="1000"/>
              </a:spcAft>
            </a:pPr>
            <a:endPar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Only admin can view in admin portal.</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Only admin can view and control product categories (coming soon)</a:t>
            </a:r>
            <a:r>
              <a:rPr lang="en-US" sz="1600" dirty="0"/>
              <a:t> </a:t>
            </a:r>
          </a:p>
          <a:p>
            <a:pPr marL="82296" indent="0">
              <a:buNone/>
            </a:pPr>
            <a:endParaRPr lang="en-IN" sz="1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FEC7FF89-31C1-E851-B163-93F8CD4EC8CE}"/>
              </a:ext>
            </a:extLst>
          </p:cNvPr>
          <p:cNvSpPr>
            <a:spLocks noGrp="1"/>
          </p:cNvSpPr>
          <p:nvPr>
            <p:ph type="sldNum" sz="quarter" idx="12"/>
          </p:nvPr>
        </p:nvSpPr>
        <p:spPr/>
        <p:txBody>
          <a:bodyPr/>
          <a:lstStyle/>
          <a:p>
            <a:fld id="{2401026F-F1B0-4023-B4A0-A3D8B50537F2}" type="slidenum">
              <a:rPr lang="en-US" smtClean="0"/>
              <a:pPr/>
              <a:t>9</a:t>
            </a:fld>
            <a:endParaRPr lang="en-US"/>
          </a:p>
        </p:txBody>
      </p:sp>
      <p:sp>
        <p:nvSpPr>
          <p:cNvPr id="7" name="Footer Placeholder 4">
            <a:extLst>
              <a:ext uri="{FF2B5EF4-FFF2-40B4-BE49-F238E27FC236}">
                <a16:creationId xmlns:a16="http://schemas.microsoft.com/office/drawing/2014/main" id="{9DB2CCF9-EAA9-45B8-8D4E-CFE44D02EEEF}"/>
              </a:ext>
            </a:extLst>
          </p:cNvPr>
          <p:cNvSpPr txBox="1">
            <a:spLocks/>
          </p:cNvSpPr>
          <p:nvPr/>
        </p:nvSpPr>
        <p:spPr>
          <a:xfrm>
            <a:off x="1259632"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Shree Uttar Gujarat BCA College</a:t>
            </a:r>
          </a:p>
        </p:txBody>
      </p:sp>
    </p:spTree>
    <p:extLst>
      <p:ext uri="{BB962C8B-B14F-4D97-AF65-F5344CB8AC3E}">
        <p14:creationId xmlns:p14="http://schemas.microsoft.com/office/powerpoint/2010/main" val="2011454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2771</TotalTime>
  <Words>1206</Words>
  <Application>Microsoft Office PowerPoint</Application>
  <PresentationFormat>On-screen Show (4:3)</PresentationFormat>
  <Paragraphs>289</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Courier New</vt:lpstr>
      <vt:lpstr>Gill Sans MT</vt:lpstr>
      <vt:lpstr>Times New Roman</vt:lpstr>
      <vt:lpstr>Verdana</vt:lpstr>
      <vt:lpstr>Wingdings</vt:lpstr>
      <vt:lpstr>Wingdings 2</vt:lpstr>
      <vt:lpstr>Solstice</vt:lpstr>
      <vt:lpstr>Shree Uttar Gujarat BCA  College  Semester : 5  Project Submission for Sem 5 Water Filter Website  Student Name: Parmar Himanshu Bipinbhai  Student Roll No: 172 </vt:lpstr>
      <vt:lpstr>INDEX </vt:lpstr>
      <vt:lpstr>Introduction </vt:lpstr>
      <vt:lpstr>Hardware And Software</vt:lpstr>
      <vt:lpstr>System Analysis</vt:lpstr>
      <vt:lpstr>System Analysis</vt:lpstr>
      <vt:lpstr>Proposed System</vt:lpstr>
      <vt:lpstr>Visitor Module</vt:lpstr>
      <vt:lpstr>Admin Module</vt:lpstr>
      <vt:lpstr>Technology Used </vt:lpstr>
      <vt:lpstr>Continue.....</vt:lpstr>
      <vt:lpstr>Database Design</vt:lpstr>
      <vt:lpstr>ER Diagram</vt:lpstr>
      <vt:lpstr>Data Flow Diagrams DFD</vt:lpstr>
      <vt:lpstr>Continue….</vt:lpstr>
      <vt:lpstr>Continue….</vt:lpstr>
      <vt:lpstr>Project Screens </vt:lpstr>
      <vt:lpstr>PowerPoint Presentation</vt:lpstr>
      <vt:lpstr>PowerPoint Presentation</vt:lpstr>
      <vt:lpstr>PowerPoint Presentation</vt:lpstr>
      <vt:lpstr>PowerPoint Presentation</vt:lpstr>
      <vt:lpstr>Disadvantages</vt:lpstr>
      <vt:lpstr>Conclusion </vt:lpstr>
      <vt:lpstr>References</vt:lpstr>
      <vt:lpstr>Thank You Very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Testing  Management System</dc:title>
  <dc:creator>Anuj kumar</dc:creator>
  <cp:lastModifiedBy>SHIVKRUPA</cp:lastModifiedBy>
  <cp:revision>225</cp:revision>
  <dcterms:created xsi:type="dcterms:W3CDTF">2021-11-06T13:13:02Z</dcterms:created>
  <dcterms:modified xsi:type="dcterms:W3CDTF">2023-10-11T11:40:50Z</dcterms:modified>
</cp:coreProperties>
</file>