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5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2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9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5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090CAA-CC88-41A9-8C35-025E1C34BFE7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AA1144-E559-445C-AEC7-865AEBFCCAD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0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39E4-8BD6-4884-85D3-69A953CF9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BTP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65EAD-62A7-4B65-9981-595A223A2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Himanshu </a:t>
            </a:r>
          </a:p>
          <a:p>
            <a:r>
              <a:rPr lang="en-IN" dirty="0"/>
              <a:t>18ME10024</a:t>
            </a:r>
          </a:p>
        </p:txBody>
      </p:sp>
    </p:spTree>
    <p:extLst>
      <p:ext uri="{BB962C8B-B14F-4D97-AF65-F5344CB8AC3E}">
        <p14:creationId xmlns:p14="http://schemas.microsoft.com/office/powerpoint/2010/main" val="35592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7449-A711-4B20-A01E-89567334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C4A4-2724-465B-B60B-6300F4E5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Dsdas</a:t>
            </a:r>
            <a:endParaRPr lang="en-IN" dirty="0"/>
          </a:p>
          <a:p>
            <a:r>
              <a:rPr lang="en-IN" dirty="0" err="1"/>
              <a:t>Sadasdas</a:t>
            </a:r>
            <a:endParaRPr lang="en-IN" dirty="0"/>
          </a:p>
          <a:p>
            <a:r>
              <a:rPr lang="en-IN" dirty="0" err="1"/>
              <a:t>Dasdas</a:t>
            </a:r>
            <a:endParaRPr lang="en-IN" dirty="0"/>
          </a:p>
          <a:p>
            <a:r>
              <a:rPr lang="en-IN" dirty="0"/>
              <a:t>Das</a:t>
            </a:r>
          </a:p>
          <a:p>
            <a:r>
              <a:rPr lang="en-IN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593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5DE-477F-4A14-BB64-4B13BEAA4010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0058400" cy="1401737"/>
          </a:xfrm>
          <a:noFill/>
        </p:spPr>
        <p:txBody>
          <a:bodyPr/>
          <a:lstStyle/>
          <a:p>
            <a:r>
              <a:rPr lang="en-IN" dirty="0"/>
              <a:t>Motivation and 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D54-8316-480E-A976-34E55286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Several Public health agencies and Researchers have pointed out that "Increased rate of Testing has led to significant prevention in transmission“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Testing plays a very vital role in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73213-3C67-4E37-8AB0-13263084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38" y="2859592"/>
            <a:ext cx="5704742" cy="32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3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DA05-AD31-47D2-91BC-E383F294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D76E-E3CD-4144-BFD2-CCD129EF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07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</TotalTime>
  <Words>46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BTP Presentation</vt:lpstr>
      <vt:lpstr>Introduction</vt:lpstr>
      <vt:lpstr>Motivation and Existing Solution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BTP Presentation</dc:title>
  <dc:creator>HImanshu Himan</dc:creator>
  <cp:lastModifiedBy>HImanshu Himan</cp:lastModifiedBy>
  <cp:revision>7</cp:revision>
  <dcterms:created xsi:type="dcterms:W3CDTF">2021-11-10T06:43:38Z</dcterms:created>
  <dcterms:modified xsi:type="dcterms:W3CDTF">2021-11-10T06:58:33Z</dcterms:modified>
</cp:coreProperties>
</file>