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191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0B11-BBF3-43C1-B044-5E051FA0F75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A28B9-81B1-4457-BC57-23C2E077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7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pointed out that </a:t>
            </a:r>
            <a:r>
              <a:rPr lang="en-US" dirty="0" err="1"/>
              <a:t>pt</a:t>
            </a:r>
            <a:r>
              <a:rPr lang="en-US" dirty="0"/>
              <a:t> 1 and 2</a:t>
            </a:r>
          </a:p>
          <a:p>
            <a:r>
              <a:rPr lang="en-US" dirty="0"/>
              <a:t>The image shown here gives an example of how testing can potentially block transmission even with false negative results: </a:t>
            </a:r>
          </a:p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A28B9-81B1-4457-BC57-23C2E077B7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3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2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483" y="6459785"/>
            <a:ext cx="48228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dirty="0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3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90CAA-CC88-41A9-8C35-025E1C34BFE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4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39E4-8BD6-4884-85D3-69A953CF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BTP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65EAD-62A7-4B65-9981-595A223A2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Himanshu </a:t>
            </a:r>
          </a:p>
          <a:p>
            <a:r>
              <a:rPr lang="en-IN" dirty="0"/>
              <a:t>18ME10024</a:t>
            </a:r>
          </a:p>
        </p:txBody>
      </p:sp>
    </p:spTree>
    <p:extLst>
      <p:ext uri="{BB962C8B-B14F-4D97-AF65-F5344CB8AC3E}">
        <p14:creationId xmlns:p14="http://schemas.microsoft.com/office/powerpoint/2010/main" val="35592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192A36-135B-4EB0-B2FC-1A83331B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79948-41B8-4425-9DFF-974F0345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6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7449-A711-4B20-A01E-89567334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C4A4-2724-465B-B60B-6300F4E596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dirty="0" err="1"/>
              <a:t>Dsdas</a:t>
            </a:r>
            <a:endParaRPr lang="en-IN" dirty="0"/>
          </a:p>
          <a:p>
            <a:r>
              <a:rPr lang="en-IN" dirty="0" err="1"/>
              <a:t>Sadasdas</a:t>
            </a:r>
            <a:endParaRPr lang="en-IN" dirty="0"/>
          </a:p>
          <a:p>
            <a:r>
              <a:rPr lang="en-IN" dirty="0" err="1"/>
              <a:t>Dasdas</a:t>
            </a:r>
            <a:endParaRPr lang="en-IN" dirty="0"/>
          </a:p>
          <a:p>
            <a:r>
              <a:rPr lang="en-IN" dirty="0"/>
              <a:t>Das</a:t>
            </a:r>
          </a:p>
          <a:p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593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2AA-2261-4EBF-93F1-1214A928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4866"/>
            <a:ext cx="10058400" cy="1450757"/>
          </a:xfrm>
        </p:spPr>
        <p:txBody>
          <a:bodyPr/>
          <a:lstStyle/>
          <a:p>
            <a:r>
              <a:rPr lang="en-IN" dirty="0"/>
              <a:t>Motivation and Existing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024B4-9448-4077-B91E-7350C0BC7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Increased rate of Testing has led to significant prevention in transmission of COVID 19</a:t>
            </a:r>
            <a:endParaRPr lang="en-I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Frequent Testing can be really affective at catching COVID – 19 infections and potentially blocking transmission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I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Existing Solution: RTPCR Kits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Takes at least 24 hours to get results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Limited Frequency of tests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Doesn’t account for new strains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C67DC8-AB9E-4243-9508-BCAC1035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Source:  CDC, IHME, OXFORD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942129-8F19-4A75-82CD-1A7F232C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4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1996CE-5208-4497-8996-1CC9A7BDF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2" y="3217982"/>
            <a:ext cx="4670029" cy="2668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81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DA05-AD31-47D2-91BC-E383F294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D76E-E3CD-4144-BFD2-CCD129EF25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07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108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BTP Presentation</vt:lpstr>
      <vt:lpstr>PowerPoint Presentation</vt:lpstr>
      <vt:lpstr>Introduction</vt:lpstr>
      <vt:lpstr>Motivation and Existing Solution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BTP Presentation</dc:title>
  <dc:creator>HImanshu Himan</dc:creator>
  <cp:lastModifiedBy>HImanshu Himan</cp:lastModifiedBy>
  <cp:revision>27</cp:revision>
  <dcterms:created xsi:type="dcterms:W3CDTF">2021-11-10T06:43:38Z</dcterms:created>
  <dcterms:modified xsi:type="dcterms:W3CDTF">2021-11-11T07:58:42Z</dcterms:modified>
</cp:coreProperties>
</file>