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7FF77-BFFD-4FD0-A858-E3443EC90A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386F63-2787-4A7D-AC76-824D6AA54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3E3011-8B9F-4234-B11B-520EA4DBE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95379-36D5-4725-B5B2-672C989C5196}" type="datetimeFigureOut">
              <a:rPr lang="en-IN" smtClean="0"/>
              <a:t>11-11-2021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E9904C-B489-4F3A-B47C-E9688D19D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72A7E6-F724-4469-84D5-7100B1A70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ED95C-D81A-4599-A9ED-89DE7FF792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1531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7E4F5-1916-4968-A8E4-F14C9053F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2FFA60-4BAC-4E6F-8059-D1F0939CAA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4F0FF6-97E0-4AB8-B937-95E5B7A2A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95379-36D5-4725-B5B2-672C989C5196}" type="datetimeFigureOut">
              <a:rPr lang="en-IN" smtClean="0"/>
              <a:t>11-11-2021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C6973E-13D7-46C6-AB21-537AF9F3E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38D7F4-BE01-4765-A700-FD8B24AAD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ED95C-D81A-4599-A9ED-89DE7FF792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2243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39F3F3-570B-4701-B8F6-6BB7ABFE70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B71CAE-F354-46E8-9B48-D89697E1E4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A62F37-FA7D-4D22-81AA-E299A5BF9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95379-36D5-4725-B5B2-672C989C5196}" type="datetimeFigureOut">
              <a:rPr lang="en-IN" smtClean="0"/>
              <a:t>11-11-2021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3ADC1B-7A7E-49ED-BD71-2FC750AEA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38EC96-7103-4514-98D0-8D41A86D4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ED95C-D81A-4599-A9ED-89DE7FF792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0892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51C9A-2497-4C95-9FE2-28981065D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51FD67-53F0-4F24-B519-ADBD2A0D6D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3209BD-70CF-4A02-9069-D192EE47D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95379-36D5-4725-B5B2-672C989C5196}" type="datetimeFigureOut">
              <a:rPr lang="en-IN" smtClean="0"/>
              <a:t>11-11-2021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5ED36E-9511-460A-A7FB-E8D324C62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A12E66-0346-4702-8743-D5CE9C046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ED95C-D81A-4599-A9ED-89DE7FF792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8503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0A619-B819-47DD-ACC2-57C523D43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041BD3-0C08-4D74-AEA0-3E7BBCB353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0E4246-1E57-48F9-A32F-0AED90BEC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95379-36D5-4725-B5B2-672C989C5196}" type="datetimeFigureOut">
              <a:rPr lang="en-IN" smtClean="0"/>
              <a:t>11-11-2021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6EDF2E-DA6F-4F4E-A4BE-B1E2ED417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1377CB-8F36-47A8-B108-B2555CFB6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ED95C-D81A-4599-A9ED-89DE7FF792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1527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4FE83-D818-4693-8DBF-6EB74FC41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24D34-E710-449C-B624-0D174B076A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6E78CE-A85C-4DCD-8CF4-DDDD5BEA2C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78CF94-26B4-4936-8D7B-AE217E092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95379-36D5-4725-B5B2-672C989C5196}" type="datetimeFigureOut">
              <a:rPr lang="en-IN" smtClean="0"/>
              <a:t>11-11-2021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004AFC-AABB-49AC-A39B-DB98F767A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1FB239-3325-4B6C-8E83-A1C98ED7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ED95C-D81A-4599-A9ED-89DE7FF792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9616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1E840-550F-4098-ABA9-40C26908F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87948A-65EF-435D-BE58-9DC7472211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29EEB7-A881-4E27-AABD-B5FBFAEB26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F193F4-312F-4BFD-B059-68072C6933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7735B2-38AB-41F0-BB5A-B7B161EE34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6E1890-8F1E-4B49-80CB-7D331DF38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95379-36D5-4725-B5B2-672C989C5196}" type="datetimeFigureOut">
              <a:rPr lang="en-IN" smtClean="0"/>
              <a:t>11-11-2021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0E66EF-D819-4B5B-813C-1F966856F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6CE18A-F9B7-4B55-9DBF-53E811DE8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ED95C-D81A-4599-A9ED-89DE7FF792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5574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B2DD6-2614-4C94-94FD-15BCFD670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4F7D09-B212-42E3-B336-0BCB70592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95379-36D5-4725-B5B2-672C989C5196}" type="datetimeFigureOut">
              <a:rPr lang="en-IN" smtClean="0"/>
              <a:t>11-11-2021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FC32F4-3DBA-4580-83D7-949C24573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3E1280-18B5-4621-865C-EB38BB7D0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ED95C-D81A-4599-A9ED-89DE7FF792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7139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89B29E-DEED-4A1D-82BB-F0D00EB86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95379-36D5-4725-B5B2-672C989C5196}" type="datetimeFigureOut">
              <a:rPr lang="en-IN" smtClean="0"/>
              <a:t>11-11-2021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8C8782-58BA-41DA-8B99-B5DA53600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C78141-184C-400B-B1E8-E56DD0DEC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ED95C-D81A-4599-A9ED-89DE7FF792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627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42D37-D95C-413B-979F-79E7A9720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13229B-EE3B-456C-8B05-3C361C1973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CEBB05-4579-4673-B81A-28B5C966A4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EB81DE-226A-4277-ABB1-36EB20A1A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95379-36D5-4725-B5B2-672C989C5196}" type="datetimeFigureOut">
              <a:rPr lang="en-IN" smtClean="0"/>
              <a:t>11-11-2021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A9D370-4680-4662-9404-F01DD3058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4B17F7-9B98-4857-AB04-74F4EF0CE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ED95C-D81A-4599-A9ED-89DE7FF792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0019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0C0F0-8AA4-4BE4-BA78-F528E49C4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AA9EA4-357B-4A3D-A53D-393D5112E2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EDD3A3-4369-476C-BDDD-EE457CCA55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C155CE-473D-4B01-B07F-84FDBD40C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95379-36D5-4725-B5B2-672C989C5196}" type="datetimeFigureOut">
              <a:rPr lang="en-IN" smtClean="0"/>
              <a:t>11-11-2021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015706-3D31-4B73-A925-586871335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8C82FB-E7FF-42B0-8E57-1F4D137A7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ED95C-D81A-4599-A9ED-89DE7FF792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7269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4DAF65-6A9A-4BE8-88B7-6D27A5864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9AF968-03E2-4F21-B522-09A005F1EE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6C62AE-9771-41B3-9C54-EE0606A5E7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695379-36D5-4725-B5B2-672C989C5196}" type="datetimeFigureOut">
              <a:rPr lang="en-IN" smtClean="0"/>
              <a:t>11-11-2021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602AF5-8D9D-4DC7-84B5-92B215AA6F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E34935-E1BD-4ECC-BAAD-E908943523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3ED95C-D81A-4599-A9ED-89DE7FF792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4483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2FFDE-25C1-44B1-BC3E-FB90BA874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BTP PPT clipboard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44BA2F-EB11-49F2-BDDC-B2D6E6C85B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9635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11E99-842A-49B7-AADB-3441039EE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 descr="Coronavirus cases are growing exponentially – here&amp;#39;s what that means">
            <a:extLst>
              <a:ext uri="{FF2B5EF4-FFF2-40B4-BE49-F238E27FC236}">
                <a16:creationId xmlns:a16="http://schemas.microsoft.com/office/drawing/2014/main" id="{DD74461A-11A4-4AB6-8D94-2DB7ACEF7915}"/>
              </a:ext>
            </a:extLst>
          </p:cNvPr>
          <p:cNvPicPr>
            <a:picLocks noGrp="1" noChangeAspect="1" noChangeArrowheads="1" noCro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5146" y="1825625"/>
            <a:ext cx="3551162" cy="2232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 &amp;#39;Swiss cheese&amp;#39; approach can help contain Covid-19 - STAT">
            <a:extLst>
              <a:ext uri="{FF2B5EF4-FFF2-40B4-BE49-F238E27FC236}">
                <a16:creationId xmlns:a16="http://schemas.microsoft.com/office/drawing/2014/main" id="{35E57393-6771-47BC-80F2-C542E8BF81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4346" y="2970065"/>
            <a:ext cx="5363308" cy="329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4978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E78C8-EBFA-46BC-A78C-F38D4C1D6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Motivation</a:t>
            </a:r>
          </a:p>
        </p:txBody>
      </p:sp>
      <p:pic>
        <p:nvPicPr>
          <p:cNvPr id="2050" name="Picture 2" descr="&quot;Flatten the curve&quot; has been used to raise awareness about social distancing and how it can impact the burden of COVID-19. Image: CDC.">
            <a:extLst>
              <a:ext uri="{FF2B5EF4-FFF2-40B4-BE49-F238E27FC236}">
                <a16:creationId xmlns:a16="http://schemas.microsoft.com/office/drawing/2014/main" id="{7B61A242-5083-4A44-B535-4BAB9BE4582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413" y="3588238"/>
            <a:ext cx="5391050" cy="2974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DC733CA-0846-43FC-A975-B15C60E45E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7940" y="3635377"/>
            <a:ext cx="5000622" cy="2857498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4D11B7C-5BDB-4AF4-AE1B-9543A594C5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783493"/>
            <a:ext cx="4908303" cy="2804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1424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4</Words>
  <Application>Microsoft Office PowerPoint</Application>
  <PresentationFormat>Widescreen</PresentationFormat>
  <Paragraphs>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BTP PPT clipboard</vt:lpstr>
      <vt:lpstr>PowerPoint Presentation</vt:lpstr>
      <vt:lpstr>Motivation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Groww Product Deck</dc:title>
  <dc:creator>HImanshu Himan</dc:creator>
  <cp:lastModifiedBy>HImanshu Himan</cp:lastModifiedBy>
  <cp:revision>7</cp:revision>
  <dcterms:created xsi:type="dcterms:W3CDTF">2021-10-14T15:19:41Z</dcterms:created>
  <dcterms:modified xsi:type="dcterms:W3CDTF">2021-11-11T07:58:40Z</dcterms:modified>
</cp:coreProperties>
</file>