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
  </p:notesMasterIdLst>
  <p:sldIdLst>
    <p:sldId id="256" r:id="rId2"/>
    <p:sldId id="257" r:id="rId3"/>
    <p:sldId id="270" r:id="rId4"/>
    <p:sldId id="260" r:id="rId5"/>
    <p:sldId id="259" r:id="rId6"/>
    <p:sldId id="261" r:id="rId7"/>
    <p:sldId id="266" r:id="rId8"/>
    <p:sldId id="267" r:id="rId9"/>
    <p:sldId id="263" r:id="rId10"/>
    <p:sldId id="264"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191" autoAdjust="0"/>
  </p:normalViewPr>
  <p:slideViewPr>
    <p:cSldViewPr snapToGrid="0">
      <p:cViewPr varScale="1">
        <p:scale>
          <a:sx n="57" d="100"/>
          <a:sy n="57" d="100"/>
        </p:scale>
        <p:origin x="1680" y="48"/>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14-11-2021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7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26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141494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14-11-2021</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14-11-2021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14-11-2021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14-11-2021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14-11-2021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Data Used:</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399255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256768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402820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pPr>
            <a:r>
              <a:rPr lang="en-IN" dirty="0"/>
              <a:t>The Project consists of 3 Sections:</a:t>
            </a:r>
          </a:p>
          <a:p>
            <a:pPr marL="749808" lvl="1" indent="-457200">
              <a:lnSpc>
                <a:spcPct val="200000"/>
              </a:lnSpc>
              <a:buFont typeface="+mj-lt"/>
              <a:buAutoNum type="arabicPeriod"/>
            </a:pPr>
            <a:r>
              <a:rPr lang="en-IN" dirty="0"/>
              <a:t>Creating a model for Detection of COVID-19 using Cough Recordings</a:t>
            </a:r>
          </a:p>
          <a:p>
            <a:pPr marL="749808" lvl="1" indent="-457200">
              <a:lnSpc>
                <a:spcPct val="200000"/>
              </a:lnSpc>
              <a:buFont typeface="+mj-lt"/>
              <a:buAutoNum type="arabicPeriod"/>
            </a:pPr>
            <a:r>
              <a:rPr lang="en-IN" dirty="0"/>
              <a:t>Creating an App for implementing the Model</a:t>
            </a:r>
          </a:p>
          <a:p>
            <a:pPr marL="749808" lvl="1" indent="-457200">
              <a:lnSpc>
                <a:spcPct val="200000"/>
              </a:lnSpc>
              <a:buFont typeface="+mj-lt"/>
              <a:buAutoNum type="arabicPeriod"/>
            </a:pPr>
            <a:r>
              <a:rPr lang="en-IN" dirty="0"/>
              <a:t>Comparison of First and Second Wave of COVID – 19</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nSpc>
                <a:spcPct val="150000"/>
              </a:lnSpc>
              <a:buNone/>
            </a:pPr>
            <a:endParaRPr lang="en-IN" sz="1600" dirty="0"/>
          </a:p>
          <a:p>
            <a:pPr lvl="1">
              <a:lnSpc>
                <a:spcPct val="150000"/>
              </a:lnSpc>
              <a:buFont typeface="Arial" panose="020B0604020202020204" pitchFamily="34" charset="0"/>
              <a:buChar char="•"/>
            </a:pPr>
            <a:r>
              <a:rPr lang="en-IN" dirty="0"/>
              <a:t>Existing Solution: RTPCR Kits</a:t>
            </a:r>
          </a:p>
          <a:p>
            <a:pPr lvl="2">
              <a:lnSpc>
                <a:spcPct val="200000"/>
              </a:lnSpc>
              <a:buFont typeface="Arial" panose="020B0604020202020204" pitchFamily="34" charset="0"/>
              <a:buChar char="•"/>
            </a:pPr>
            <a:r>
              <a:rPr lang="en-IN" dirty="0"/>
              <a:t>Takes at least 24 hours to get results</a:t>
            </a:r>
          </a:p>
          <a:p>
            <a:pPr lvl="2">
              <a:lnSpc>
                <a:spcPct val="200000"/>
              </a:lnSpc>
              <a:buFont typeface="Arial" panose="020B0604020202020204" pitchFamily="34" charset="0"/>
              <a:buChar char="•"/>
            </a:pPr>
            <a:r>
              <a:rPr lang="en-IN" dirty="0"/>
              <a:t>Limited frequency of tests</a:t>
            </a:r>
          </a:p>
          <a:p>
            <a:pPr lvl="2">
              <a:lnSpc>
                <a:spcPct val="200000"/>
              </a:lnSpc>
              <a:buFont typeface="Arial" panose="020B0604020202020204" pitchFamily="34" charset="0"/>
              <a:buChar char="•"/>
            </a:pPr>
            <a:r>
              <a:rPr lang="en-IN" dirty="0"/>
              <a:t>Doesn’t account for new strains</a:t>
            </a:r>
          </a:p>
          <a:p>
            <a:pPr lvl="2">
              <a:lnSpc>
                <a:spcPct val="200000"/>
              </a:lnSpc>
              <a:buFont typeface="Arial" panose="020B0604020202020204" pitchFamily="34" charset="0"/>
              <a:buChar char="•"/>
            </a:pPr>
            <a:r>
              <a:rPr lang="en-IN" dirty="0"/>
              <a:t>Can be performed only by medical professionals </a:t>
            </a:r>
          </a:p>
          <a:p>
            <a:pPr lvl="2">
              <a:buFont typeface="Arial" panose="020B0604020202020204" pitchFamily="34" charset="0"/>
              <a:buChar char="•"/>
            </a:pPr>
            <a:endParaRPr lang="en-IN" dirty="0"/>
          </a:p>
          <a:p>
            <a:pPr lvl="2">
              <a:buFont typeface="Arial" panose="020B0604020202020204" pitchFamily="34" charset="0"/>
              <a:buChar char="•"/>
            </a:pPr>
            <a:endParaRPr lang="en-IN" dirty="0"/>
          </a:p>
          <a:p>
            <a:pPr lvl="2">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7394E6D-938C-41A8-932F-6C52F5DE215E}"/>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a:t>
            </a:r>
            <a:r>
              <a:rPr lang="en-IN" dirty="0" err="1"/>
              <a:t>Newdasdsfsafefjwpidms;k</a:t>
            </a:r>
            <a:r>
              <a:rPr lang="en-IN" dirty="0"/>
              <a:t>,.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0964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Using Ensemble learning to combine the output of these Models</a:t>
            </a:r>
          </a:p>
          <a:p>
            <a:pPr>
              <a:lnSpc>
                <a:spcPct val="300000"/>
              </a:lnSpc>
              <a:buFont typeface="Arial" panose="020B0604020202020204" pitchFamily="34" charset="0"/>
              <a:buChar char="•"/>
            </a:pPr>
            <a:r>
              <a:rPr lang="en-IN" dirty="0"/>
              <a:t> </a:t>
            </a:r>
          </a:p>
        </p:txBody>
      </p:sp>
    </p:spTree>
    <p:extLst>
      <p:ext uri="{BB962C8B-B14F-4D97-AF65-F5344CB8AC3E}">
        <p14:creationId xmlns:p14="http://schemas.microsoft.com/office/powerpoint/2010/main" val="264066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9481485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1169</TotalTime>
  <Words>1192</Words>
  <Application>Microsoft Office PowerPoint</Application>
  <PresentationFormat>Widescreen</PresentationFormat>
  <Paragraphs>110</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PowerPoint Presentation</vt:lpstr>
      <vt:lpstr>Novelty</vt:lpstr>
      <vt:lpstr>Methodology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 Himan</cp:lastModifiedBy>
  <cp:revision>179</cp:revision>
  <dcterms:created xsi:type="dcterms:W3CDTF">2021-11-10T06:43:38Z</dcterms:created>
  <dcterms:modified xsi:type="dcterms:W3CDTF">2021-11-14T19:52:44Z</dcterms:modified>
</cp:coreProperties>
</file>