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FF77-BFFD-4FD0-A858-E3443EC90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86F63-2787-4A7D-AC76-824D6AA54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3011-8B9F-4234-B11B-520EA4DB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9904C-B489-4F3A-B47C-E9688D19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A7E6-F724-4469-84D5-7100B1A7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53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E4F5-1916-4968-A8E4-F14C905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FFA60-4BAC-4E6F-8059-D1F0939CA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0FF6-97E0-4AB8-B937-95E5B7A2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6973E-13D7-46C6-AB21-537AF9F3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8D7F4-BE01-4765-A700-FD8B24AA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24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9F3F3-570B-4701-B8F6-6BB7ABFE7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71CAE-F354-46E8-9B48-D89697E1E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62F37-FA7D-4D22-81AA-E299A5BF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ADC1B-7A7E-49ED-BD71-2FC750AE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8EC96-7103-4514-98D0-8D41A86D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89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1C9A-2497-4C95-9FE2-28981065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1FD67-53F0-4F24-B519-ADBD2A0D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209BD-70CF-4A02-9069-D192EE47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ED36E-9511-460A-A7FB-E8D324C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2E66-0346-4702-8743-D5CE9C04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50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A619-B819-47DD-ACC2-57C523D4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41BD3-0C08-4D74-AEA0-3E7BBCB35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E4246-1E57-48F9-A32F-0AED90BE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EDF2E-DA6F-4F4E-A4BE-B1E2ED41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377CB-8F36-47A8-B108-B2555CFB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52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FE83-D818-4693-8DBF-6EB74FC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24D34-E710-449C-B624-0D174B076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E78CE-A85C-4DCD-8CF4-DDDD5BEA2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CF94-26B4-4936-8D7B-AE217E09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04AFC-AABB-49AC-A39B-DB98F767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FB239-3325-4B6C-8E83-A1C98ED7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1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E840-550F-4098-ABA9-40C26908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7948A-65EF-435D-BE58-9DC747221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EEB7-A881-4E27-AABD-B5FBFAEB2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193F4-312F-4BFD-B059-68072C693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735B2-38AB-41F0-BB5A-B7B161EE3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E1890-8F1E-4B49-80CB-7D331DF3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E66EF-D819-4B5B-813C-1F966856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CE18A-F9B7-4B55-9DBF-53E811DE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57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2DD6-2614-4C94-94FD-15BCFD67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F7D09-B212-42E3-B336-0BCB7059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C32F4-3DBA-4580-83D7-949C2457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1280-18B5-4621-865C-EB38BB7D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13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9B29E-DEED-4A1D-82BB-F0D00EB8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C8782-58BA-41DA-8B99-B5DA5360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78141-184C-400B-B1E8-E56DD0DE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2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2D37-D95C-413B-979F-79E7A972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229B-EE3B-456C-8B05-3C361C197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EBB05-4579-4673-B81A-28B5C966A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B81DE-226A-4277-ABB1-36EB20A1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9D370-4680-4662-9404-F01DD305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B17F7-9B98-4857-AB04-74F4EF0C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0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C0F0-8AA4-4BE4-BA78-F528E49C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A9EA4-357B-4A3D-A53D-393D5112E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DD3A3-4369-476C-BDDD-EE457CCA5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155CE-473D-4B01-B07F-84FDBD40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5379-36D5-4725-B5B2-672C989C519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15706-3D31-4B73-A925-58687133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C82FB-E7FF-42B0-8E57-1F4D137A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26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DAF65-6A9A-4BE8-88B7-6D27A586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AF968-03E2-4F21-B522-09A005F1E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C62AE-9771-41B3-9C54-EE0606A5E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5379-36D5-4725-B5B2-672C989C519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02AF5-8D9D-4DC7-84B5-92B215AA6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34935-E1BD-4ECC-BAAD-E90894352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D95C-D81A-4599-A9ED-89DE7FF7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48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FFDE-25C1-44B1-BC3E-FB90BA87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BTP PPT clipboard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BA2F-EB11-49F2-BDDC-B2D6E6C8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63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1E99-842A-49B7-AADB-3441039E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oronavirus cases are growing exponentially – here&amp;#39;s what that means">
            <a:extLst>
              <a:ext uri="{FF2B5EF4-FFF2-40B4-BE49-F238E27FC236}">
                <a16:creationId xmlns:a16="http://schemas.microsoft.com/office/drawing/2014/main" id="{DD74461A-11A4-4AB6-8D94-2DB7ACEF7915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146" y="1825625"/>
            <a:ext cx="3551162" cy="223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&amp;#39;Swiss cheese&amp;#39; approach can help contain Covid-19 - STAT">
            <a:extLst>
              <a:ext uri="{FF2B5EF4-FFF2-40B4-BE49-F238E27FC236}">
                <a16:creationId xmlns:a16="http://schemas.microsoft.com/office/drawing/2014/main" id="{35E57393-6771-47BC-80F2-C542E8BF8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346" y="2970065"/>
            <a:ext cx="5363308" cy="329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97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78C8-EBFA-46BC-A78C-F38D4C1D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pic>
        <p:nvPicPr>
          <p:cNvPr id="2050" name="Picture 2" descr="&quot;Flatten the curve&quot; has been used to raise awareness about social distancing and how it can impact the burden of COVID-19. Image: CDC.">
            <a:extLst>
              <a:ext uri="{FF2B5EF4-FFF2-40B4-BE49-F238E27FC236}">
                <a16:creationId xmlns:a16="http://schemas.microsoft.com/office/drawing/2014/main" id="{7B61A242-5083-4A44-B535-4BAB9BE458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13" y="3588238"/>
            <a:ext cx="5391050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733CA-0846-43FC-A975-B15C60E45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40" y="3635377"/>
            <a:ext cx="5000622" cy="28574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D11B7C-5BDB-4AF4-AE1B-9543A594C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83493"/>
            <a:ext cx="4908303" cy="280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4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BTP PPT clipboard</vt:lpstr>
      <vt:lpstr>PowerPoint Presentation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Groww Product Deck</dc:title>
  <dc:creator>HImanshu Himan</dc:creator>
  <cp:lastModifiedBy>HImanshu Himan</cp:lastModifiedBy>
  <cp:revision>7</cp:revision>
  <dcterms:created xsi:type="dcterms:W3CDTF">2021-10-14T15:19:41Z</dcterms:created>
  <dcterms:modified xsi:type="dcterms:W3CDTF">2021-11-14T11:48:23Z</dcterms:modified>
</cp:coreProperties>
</file>