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E84-10B6-46EF-85E9-AD0F3B156744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692E-0216-4B77-B178-F1CCA41D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77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E84-10B6-46EF-85E9-AD0F3B156744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692E-0216-4B77-B178-F1CCA41D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6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E84-10B6-46EF-85E9-AD0F3B156744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692E-0216-4B77-B178-F1CCA41D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36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E84-10B6-46EF-85E9-AD0F3B156744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692E-0216-4B77-B178-F1CCA41DCF5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40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E84-10B6-46EF-85E9-AD0F3B156744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692E-0216-4B77-B178-F1CCA41D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785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E84-10B6-46EF-85E9-AD0F3B156744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692E-0216-4B77-B178-F1CCA41D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348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E84-10B6-46EF-85E9-AD0F3B156744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692E-0216-4B77-B178-F1CCA41D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759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E84-10B6-46EF-85E9-AD0F3B156744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692E-0216-4B77-B178-F1CCA41D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84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E84-10B6-46EF-85E9-AD0F3B156744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692E-0216-4B77-B178-F1CCA41D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6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E84-10B6-46EF-85E9-AD0F3B156744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692E-0216-4B77-B178-F1CCA41D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58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E84-10B6-46EF-85E9-AD0F3B156744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692E-0216-4B77-B178-F1CCA41D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50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E84-10B6-46EF-85E9-AD0F3B156744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692E-0216-4B77-B178-F1CCA41D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40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E84-10B6-46EF-85E9-AD0F3B156744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692E-0216-4B77-B178-F1CCA41D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83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E84-10B6-46EF-85E9-AD0F3B156744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692E-0216-4B77-B178-F1CCA41D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57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E84-10B6-46EF-85E9-AD0F3B156744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692E-0216-4B77-B178-F1CCA41D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36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E84-10B6-46EF-85E9-AD0F3B156744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692E-0216-4B77-B178-F1CCA41D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0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E84-10B6-46EF-85E9-AD0F3B156744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692E-0216-4B77-B178-F1CCA41D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2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60E84-10B6-46EF-85E9-AD0F3B156744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8692E-0216-4B77-B178-F1CCA41D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434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DAFF-99C2-00E5-4CBC-8BDAE04DA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4421" y="620311"/>
            <a:ext cx="9001462" cy="1655763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Visvesvaraya National Institute of Technology, Nagpur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Department of Electronics and Communication Engineering 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99765-E216-4255-DA30-55349B97F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8" y="2401677"/>
            <a:ext cx="9708037" cy="4109292"/>
          </a:xfrm>
        </p:spPr>
        <p:txBody>
          <a:bodyPr>
            <a:normAutofit/>
          </a:bodyPr>
          <a:lstStyle/>
          <a:p>
            <a:r>
              <a:rPr lang="en-IN" dirty="0"/>
              <a:t>Object Oriented Project </a:t>
            </a:r>
          </a:p>
          <a:p>
            <a:r>
              <a:rPr lang="en-IN" dirty="0"/>
              <a:t>Title :- Vehicle Rental System</a:t>
            </a:r>
          </a:p>
          <a:p>
            <a:r>
              <a:rPr lang="en-IN" dirty="0"/>
              <a:t>Prepared by :</a:t>
            </a:r>
          </a:p>
          <a:p>
            <a:r>
              <a:rPr lang="en-IN" dirty="0"/>
              <a:t>1. Aditya Jadhav  BT21ECE082 </a:t>
            </a:r>
          </a:p>
          <a:p>
            <a:r>
              <a:rPr lang="en-IN" dirty="0"/>
              <a:t>2 . Vedant Lokhande  BT21ECE083 </a:t>
            </a:r>
          </a:p>
          <a:p>
            <a:r>
              <a:rPr lang="en-IN" dirty="0"/>
              <a:t>3.  Akash </a:t>
            </a:r>
            <a:r>
              <a:rPr lang="en-IN" dirty="0" err="1"/>
              <a:t>Tayade</a:t>
            </a:r>
            <a:r>
              <a:rPr lang="en-IN" dirty="0"/>
              <a:t>  BT21ECE085 </a:t>
            </a:r>
          </a:p>
          <a:p>
            <a:r>
              <a:rPr lang="en-IN" dirty="0"/>
              <a:t>4 . Himanshu </a:t>
            </a:r>
            <a:r>
              <a:rPr lang="en-IN" dirty="0" err="1"/>
              <a:t>Kohade</a:t>
            </a:r>
            <a:r>
              <a:rPr lang="en-IN" dirty="0"/>
              <a:t>  BT21ECE086 </a:t>
            </a:r>
          </a:p>
        </p:txBody>
      </p:sp>
    </p:spTree>
    <p:extLst>
      <p:ext uri="{BB962C8B-B14F-4D97-AF65-F5344CB8AC3E}">
        <p14:creationId xmlns:p14="http://schemas.microsoft.com/office/powerpoint/2010/main" val="212541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07E42F-393D-02AE-F093-066ADA40D2CE}"/>
              </a:ext>
            </a:extLst>
          </p:cNvPr>
          <p:cNvSpPr/>
          <p:nvPr/>
        </p:nvSpPr>
        <p:spPr>
          <a:xfrm>
            <a:off x="4054207" y="22034"/>
            <a:ext cx="4759287" cy="550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Importing all the required libraries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965821-988A-3C84-ED37-EBE41ECA6DF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433851" y="572877"/>
            <a:ext cx="0" cy="4627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B205171-E349-6B72-62EE-867E20430AF7}"/>
              </a:ext>
            </a:extLst>
          </p:cNvPr>
          <p:cNvSpPr/>
          <p:nvPr/>
        </p:nvSpPr>
        <p:spPr>
          <a:xfrm>
            <a:off x="4140506" y="1035586"/>
            <a:ext cx="4759287" cy="550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Making database with sqlite3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C58DF5-CF81-14E2-55B6-AE710D371FE1}"/>
              </a:ext>
            </a:extLst>
          </p:cNvPr>
          <p:cNvSpPr/>
          <p:nvPr/>
        </p:nvSpPr>
        <p:spPr>
          <a:xfrm>
            <a:off x="4140506" y="2049138"/>
            <a:ext cx="4759287" cy="550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Making the dummy classes and filling them as required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90961E-FAC7-BDA2-DA27-85222CEEC8C1}"/>
              </a:ext>
            </a:extLst>
          </p:cNvPr>
          <p:cNvSpPr/>
          <p:nvPr/>
        </p:nvSpPr>
        <p:spPr>
          <a:xfrm>
            <a:off x="4061550" y="3062690"/>
            <a:ext cx="4759287" cy="550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Making the login page GUI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528400-DE43-C71A-D2C8-0C87E866FC7F}"/>
              </a:ext>
            </a:extLst>
          </p:cNvPr>
          <p:cNvSpPr/>
          <p:nvPr/>
        </p:nvSpPr>
        <p:spPr>
          <a:xfrm>
            <a:off x="4061550" y="4006468"/>
            <a:ext cx="4759287" cy="550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Making different classes for different vehicles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E2F1-D3E0-56CE-5402-E0DE93B9349D}"/>
              </a:ext>
            </a:extLst>
          </p:cNvPr>
          <p:cNvSpPr/>
          <p:nvPr/>
        </p:nvSpPr>
        <p:spPr>
          <a:xfrm>
            <a:off x="4019318" y="5073269"/>
            <a:ext cx="4759287" cy="550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Classes for renting and returning vehicle , logout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C75A16-6F79-E7E9-72DB-1779AB44890F}"/>
              </a:ext>
            </a:extLst>
          </p:cNvPr>
          <p:cNvSpPr/>
          <p:nvPr/>
        </p:nvSpPr>
        <p:spPr>
          <a:xfrm>
            <a:off x="4050532" y="6140070"/>
            <a:ext cx="4759287" cy="550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Command to list of models  after selecting vehicle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610CBF-7C68-533B-F145-C4A28AB405F2}"/>
              </a:ext>
            </a:extLst>
          </p:cNvPr>
          <p:cNvCxnSpPr>
            <a:cxnSpLocks/>
          </p:cNvCxnSpPr>
          <p:nvPr/>
        </p:nvCxnSpPr>
        <p:spPr>
          <a:xfrm>
            <a:off x="6433851" y="1586429"/>
            <a:ext cx="0" cy="4627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611163-1E0C-E0DE-2F65-1DFFA97BB9B8}"/>
              </a:ext>
            </a:extLst>
          </p:cNvPr>
          <p:cNvCxnSpPr>
            <a:cxnSpLocks/>
          </p:cNvCxnSpPr>
          <p:nvPr/>
        </p:nvCxnSpPr>
        <p:spPr>
          <a:xfrm>
            <a:off x="6433851" y="2599981"/>
            <a:ext cx="0" cy="4627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C94338-DDCE-9A8B-F693-0DCD6B8A414C}"/>
              </a:ext>
            </a:extLst>
          </p:cNvPr>
          <p:cNvCxnSpPr>
            <a:cxnSpLocks/>
          </p:cNvCxnSpPr>
          <p:nvPr/>
        </p:nvCxnSpPr>
        <p:spPr>
          <a:xfrm>
            <a:off x="6433851" y="3543759"/>
            <a:ext cx="0" cy="4627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E8CCB6-58B9-AD80-8419-EAE55A53083B}"/>
              </a:ext>
            </a:extLst>
          </p:cNvPr>
          <p:cNvCxnSpPr>
            <a:cxnSpLocks/>
          </p:cNvCxnSpPr>
          <p:nvPr/>
        </p:nvCxnSpPr>
        <p:spPr>
          <a:xfrm>
            <a:off x="6433850" y="4557311"/>
            <a:ext cx="0" cy="4627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BCC227-DF3F-9195-F7E6-8B43AE448E3A}"/>
              </a:ext>
            </a:extLst>
          </p:cNvPr>
          <p:cNvCxnSpPr>
            <a:cxnSpLocks/>
          </p:cNvCxnSpPr>
          <p:nvPr/>
        </p:nvCxnSpPr>
        <p:spPr>
          <a:xfrm>
            <a:off x="6430176" y="5624112"/>
            <a:ext cx="0" cy="4627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57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76756F-B607-D150-C335-E28082C21216}"/>
              </a:ext>
            </a:extLst>
          </p:cNvPr>
          <p:cNvSpPr/>
          <p:nvPr/>
        </p:nvSpPr>
        <p:spPr>
          <a:xfrm>
            <a:off x="4043188" y="216661"/>
            <a:ext cx="4759287" cy="550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Directing to the interface for filling personal information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1CD4CB-7F2B-ED21-8C1F-0157EC086D81}"/>
              </a:ext>
            </a:extLst>
          </p:cNvPr>
          <p:cNvSpPr/>
          <p:nvPr/>
        </p:nvSpPr>
        <p:spPr>
          <a:xfrm>
            <a:off x="4043187" y="1257756"/>
            <a:ext cx="4759287" cy="550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Classes for final billing and </a:t>
            </a:r>
            <a:r>
              <a:rPr lang="en-IN" dirty="0" err="1"/>
              <a:t>reciept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C189BD-CA4E-77FE-7C79-4ACAB96C9150}"/>
              </a:ext>
            </a:extLst>
          </p:cNvPr>
          <p:cNvSpPr/>
          <p:nvPr/>
        </p:nvSpPr>
        <p:spPr>
          <a:xfrm>
            <a:off x="4043187" y="2298851"/>
            <a:ext cx="4759287" cy="550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Combing all the classes to work as a complete GUI for vehicle rental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150C7A-6EDC-39AB-467A-3F2EE97FC71C}"/>
              </a:ext>
            </a:extLst>
          </p:cNvPr>
          <p:cNvSpPr/>
          <p:nvPr/>
        </p:nvSpPr>
        <p:spPr>
          <a:xfrm>
            <a:off x="4043186" y="3194892"/>
            <a:ext cx="4759287" cy="550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 will be saved with the previous history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A93897-004B-764E-9677-2EB7ECA63BCD}"/>
              </a:ext>
            </a:extLst>
          </p:cNvPr>
          <p:cNvCxnSpPr>
            <a:cxnSpLocks/>
          </p:cNvCxnSpPr>
          <p:nvPr/>
        </p:nvCxnSpPr>
        <p:spPr>
          <a:xfrm>
            <a:off x="6422831" y="767504"/>
            <a:ext cx="0" cy="4627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BD1104-C81C-9658-4F9D-7BCD85DD634C}"/>
              </a:ext>
            </a:extLst>
          </p:cNvPr>
          <p:cNvCxnSpPr>
            <a:cxnSpLocks/>
          </p:cNvCxnSpPr>
          <p:nvPr/>
        </p:nvCxnSpPr>
        <p:spPr>
          <a:xfrm>
            <a:off x="6422830" y="1808599"/>
            <a:ext cx="0" cy="4627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D5E079-80EE-49EE-E140-B6C5D730D5B6}"/>
              </a:ext>
            </a:extLst>
          </p:cNvPr>
          <p:cNvCxnSpPr>
            <a:cxnSpLocks/>
          </p:cNvCxnSpPr>
          <p:nvPr/>
        </p:nvCxnSpPr>
        <p:spPr>
          <a:xfrm>
            <a:off x="6422830" y="2732183"/>
            <a:ext cx="0" cy="4627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8926AB-7DA7-3E56-722A-E1D1187E9D49}"/>
              </a:ext>
            </a:extLst>
          </p:cNvPr>
          <p:cNvSpPr txBox="1"/>
          <p:nvPr/>
        </p:nvSpPr>
        <p:spPr>
          <a:xfrm>
            <a:off x="1481765" y="4122916"/>
            <a:ext cx="9882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Software Requirements:  ➢ Visual Studio Code (Code Editor) </a:t>
            </a:r>
          </a:p>
          <a:p>
            <a:r>
              <a:rPr lang="en-IN" dirty="0"/>
              <a:t>                                                   ➢ Python Compiler </a:t>
            </a:r>
          </a:p>
          <a:p>
            <a:r>
              <a:rPr lang="en-IN" dirty="0"/>
              <a:t>                                                   ➢ </a:t>
            </a:r>
            <a:r>
              <a:rPr lang="en-IN" dirty="0" err="1"/>
              <a:t>Replit</a:t>
            </a:r>
            <a:r>
              <a:rPr lang="en-IN" dirty="0"/>
              <a:t> </a:t>
            </a:r>
          </a:p>
          <a:p>
            <a:r>
              <a:rPr lang="en-IN" dirty="0"/>
              <a:t>                                                   ➢ Microsoft Excel </a:t>
            </a:r>
          </a:p>
          <a:p>
            <a:r>
              <a:rPr lang="en-IN" dirty="0"/>
              <a:t>                                                   ➢ GitHub</a:t>
            </a:r>
          </a:p>
        </p:txBody>
      </p:sp>
    </p:spTree>
    <p:extLst>
      <p:ext uri="{BB962C8B-B14F-4D97-AF65-F5344CB8AC3E}">
        <p14:creationId xmlns:p14="http://schemas.microsoft.com/office/powerpoint/2010/main" val="157574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6C21-CBD0-4E44-B25A-D7EBC79F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3558"/>
            <a:ext cx="10353761" cy="1572364"/>
          </a:xfrm>
        </p:spPr>
        <p:txBody>
          <a:bodyPr>
            <a:normAutofit/>
          </a:bodyPr>
          <a:lstStyle/>
          <a:p>
            <a:r>
              <a:rPr lang="en-US" sz="2000" cap="none" dirty="0">
                <a:latin typeface="Arial Narrow" panose="020B0606020202030204" pitchFamily="34" charset="0"/>
              </a:rPr>
              <a:t>The complete program of this project is in python language and we use object-oriented programming to reduce the </a:t>
            </a:r>
            <a:r>
              <a:rPr lang="en-US" sz="2000" cap="none" dirty="0" err="1">
                <a:latin typeface="Arial Narrow" panose="020B0606020202030204" pitchFamily="34" charset="0"/>
              </a:rPr>
              <a:t>complexitthe</a:t>
            </a:r>
            <a:r>
              <a:rPr lang="en-US" sz="2000" cap="none" dirty="0">
                <a:latin typeface="Arial Narrow" panose="020B0606020202030204" pitchFamily="34" charset="0"/>
              </a:rPr>
              <a:t> y and the number of lines in the program. Another major highlight of our project is the GUI interface which we created with the help of the </a:t>
            </a:r>
            <a:r>
              <a:rPr lang="en-US" sz="2000" cap="none" dirty="0" err="1">
                <a:latin typeface="Arial Narrow" panose="020B0606020202030204" pitchFamily="34" charset="0"/>
              </a:rPr>
              <a:t>Tkinter</a:t>
            </a:r>
            <a:r>
              <a:rPr lang="en-US" sz="2000" cap="none" dirty="0">
                <a:latin typeface="Arial Narrow" panose="020B0606020202030204" pitchFamily="34" charset="0"/>
              </a:rPr>
              <a:t> module in python.</a:t>
            </a:r>
            <a:endParaRPr lang="en-IN" sz="2000" cap="none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FBD98-87FE-B12E-E051-3363B0F1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Following are some of the modules and libraries we used:</a:t>
            </a:r>
          </a:p>
          <a:p>
            <a:pPr marL="457200" indent="-457200">
              <a:buAutoNum type="arabicPeriod"/>
            </a:pPr>
            <a:r>
              <a:rPr lang="en-IN" b="1" dirty="0" err="1"/>
              <a:t>Tkinter</a:t>
            </a:r>
            <a:r>
              <a:rPr lang="en-IN" dirty="0"/>
              <a:t>:-</a:t>
            </a:r>
            <a:r>
              <a:rPr lang="en-US" dirty="0" err="1"/>
              <a:t>Tkinter</a:t>
            </a:r>
            <a:r>
              <a:rPr lang="en-US" dirty="0"/>
              <a:t> is the standard GUI library for Python. It provides a powerful object-oriented interface to the Tk GUI toolkit.</a:t>
            </a:r>
          </a:p>
          <a:p>
            <a:pPr marL="457200" indent="-457200">
              <a:buAutoNum type="arabicPeriod"/>
            </a:pPr>
            <a:r>
              <a:rPr lang="en-US" dirty="0"/>
              <a:t> </a:t>
            </a:r>
            <a:r>
              <a:rPr lang="en-US" b="1" dirty="0"/>
              <a:t>Python sqlite3</a:t>
            </a:r>
            <a:r>
              <a:rPr lang="en-US" dirty="0"/>
              <a:t>: - ➢ Python sqlite3 is an excellent module with which you can perform all possible </a:t>
            </a:r>
            <a:r>
              <a:rPr lang="en-US" dirty="0" err="1"/>
              <a:t>DataBase</a:t>
            </a:r>
            <a:r>
              <a:rPr lang="en-US" dirty="0"/>
              <a:t> operations within memory and a persistent database in your applications. </a:t>
            </a:r>
          </a:p>
          <a:p>
            <a:pPr marL="0" indent="0">
              <a:buNone/>
            </a:pPr>
            <a:r>
              <a:rPr lang="en-US" dirty="0"/>
              <a:t>                                       ➢ In our project we connect a database file “Users. DB” to Python with help of the sqlite3 module</a:t>
            </a:r>
          </a:p>
          <a:p>
            <a:pPr marL="0" indent="0">
              <a:buNone/>
            </a:pPr>
            <a:r>
              <a:rPr lang="en-US" dirty="0"/>
              <a:t>3.      </a:t>
            </a:r>
            <a:r>
              <a:rPr lang="en-US" b="1" dirty="0"/>
              <a:t>random</a:t>
            </a:r>
            <a:r>
              <a:rPr lang="en-US" dirty="0"/>
              <a:t>: - ➢ It is a python module to generate random numbers. ➢ In our project we    used this module for generating reference numbers and receipt numbers.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91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910A-5C1F-3339-D2AD-A1890651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230217"/>
          </a:xfrm>
        </p:spPr>
        <p:txBody>
          <a:bodyPr>
            <a:normAutofit/>
          </a:bodyPr>
          <a:lstStyle/>
          <a:p>
            <a:pPr algn="l"/>
            <a:r>
              <a:rPr lang="en-US" sz="2000" b="0" cap="none" dirty="0">
                <a:latin typeface="+mn-lt"/>
              </a:rPr>
              <a:t>4.    </a:t>
            </a:r>
            <a:r>
              <a:rPr lang="en-US" sz="2000" cap="none" dirty="0">
                <a:latin typeface="+mn-lt"/>
              </a:rPr>
              <a:t>Datetime</a:t>
            </a:r>
            <a:r>
              <a:rPr lang="en-US" sz="2000" b="0" cap="none" dirty="0">
                <a:latin typeface="+mn-lt"/>
              </a:rPr>
              <a:t>: - ➢ This module supplies classes to work with current date and time.</a:t>
            </a:r>
            <a:br>
              <a:rPr lang="en-US" sz="2000" b="0" cap="none" dirty="0">
                <a:latin typeface="+mn-lt"/>
              </a:rPr>
            </a:br>
            <a:br>
              <a:rPr lang="en-US" sz="2000" b="0" cap="none" dirty="0">
                <a:latin typeface="+mn-lt"/>
              </a:rPr>
            </a:br>
            <a:r>
              <a:rPr lang="en-US" sz="2000" b="0" cap="none" dirty="0">
                <a:latin typeface="+mn-lt"/>
              </a:rPr>
              <a:t>5.    </a:t>
            </a:r>
            <a:r>
              <a:rPr lang="en-US" sz="2000" cap="none" dirty="0" err="1">
                <a:latin typeface="+mn-lt"/>
              </a:rPr>
              <a:t>Openpyxl</a:t>
            </a:r>
            <a:r>
              <a:rPr lang="en-US" sz="2000" b="0" cap="none" dirty="0">
                <a:latin typeface="+mn-lt"/>
              </a:rPr>
              <a:t>: - ➢ It is a python module which is used to read data from an excel file or write to an excel file. A spreadsheet is represented as a workbook in </a:t>
            </a:r>
            <a:r>
              <a:rPr lang="en-US" sz="2000" b="0" cap="none" dirty="0" err="1">
                <a:latin typeface="+mn-lt"/>
              </a:rPr>
              <a:t>openpyxl</a:t>
            </a:r>
            <a:r>
              <a:rPr lang="en-US" sz="2000" b="0" cap="none" dirty="0">
                <a:latin typeface="+mn-lt"/>
              </a:rPr>
              <a:t>.</a:t>
            </a:r>
            <a:endParaRPr lang="en-IN" sz="2000" b="0" cap="none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44788-0ED6-75DD-6539-A5ADFE72A55A}"/>
              </a:ext>
            </a:extLst>
          </p:cNvPr>
          <p:cNvSpPr txBox="1"/>
          <p:nvPr/>
        </p:nvSpPr>
        <p:spPr>
          <a:xfrm>
            <a:off x="913795" y="2795664"/>
            <a:ext cx="9871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Conclusion and Future Work:</a:t>
            </a:r>
          </a:p>
          <a:p>
            <a:r>
              <a:rPr lang="en-IN" sz="2000" dirty="0"/>
              <a:t> It is </a:t>
            </a:r>
            <a:r>
              <a:rPr lang="en-IN" sz="2000"/>
              <a:t>a full </a:t>
            </a:r>
            <a:r>
              <a:rPr lang="en-IN" sz="2000" dirty="0"/>
              <a:t>fledged program for vehicle rental system with the help of object-oriented programming and can be further used to design an app.</a:t>
            </a:r>
          </a:p>
        </p:txBody>
      </p:sp>
    </p:spTree>
    <p:extLst>
      <p:ext uri="{BB962C8B-B14F-4D97-AF65-F5344CB8AC3E}">
        <p14:creationId xmlns:p14="http://schemas.microsoft.com/office/powerpoint/2010/main" val="2095103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40</TotalTime>
  <Words>416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Bookman Old Style</vt:lpstr>
      <vt:lpstr>Rockwell</vt:lpstr>
      <vt:lpstr>Wingdings</vt:lpstr>
      <vt:lpstr>Damask</vt:lpstr>
      <vt:lpstr>Visvesvaraya National Institute of Technology, Nagpur   Department of Electronics and Communication Engineering </vt:lpstr>
      <vt:lpstr>PowerPoint Presentation</vt:lpstr>
      <vt:lpstr>PowerPoint Presentation</vt:lpstr>
      <vt:lpstr>The complete program of this project is in python language and we use object-oriented programming to reduce the complexitthe y and the number of lines in the program. Another major highlight of our project is the GUI interface which we created with the help of the Tkinter module in python.</vt:lpstr>
      <vt:lpstr>4.    Datetime: - ➢ This module supplies classes to work with current date and time.  5.    Openpyxl: - ➢ It is a python module which is used to read data from an excel file or write to an excel file. A spreadsheet is represented as a workbook in openpyxl.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Visvesvaraya National Institute of Technology, Nagpur   Department of Electronics and Communication Engineering </dc:title>
  <dc:creator>Vedant lokhande</dc:creator>
  <cp:lastModifiedBy>Vedant lokhande</cp:lastModifiedBy>
  <cp:revision>2</cp:revision>
  <dcterms:created xsi:type="dcterms:W3CDTF">2022-11-06T20:35:24Z</dcterms:created>
  <dcterms:modified xsi:type="dcterms:W3CDTF">2022-11-10T06:45:26Z</dcterms:modified>
</cp:coreProperties>
</file>