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350" r:id="rId2"/>
    <p:sldId id="375" r:id="rId3"/>
    <p:sldId id="446" r:id="rId4"/>
    <p:sldId id="459" r:id="rId5"/>
    <p:sldId id="448" r:id="rId6"/>
    <p:sldId id="450" r:id="rId7"/>
    <p:sldId id="454" r:id="rId8"/>
    <p:sldId id="455" r:id="rId9"/>
    <p:sldId id="457" r:id="rId10"/>
    <p:sldId id="452" r:id="rId11"/>
    <p:sldId id="458" r:id="rId12"/>
    <p:sldId id="434" r:id="rId13"/>
    <p:sldId id="430" r:id="rId14"/>
    <p:sldId id="442" r:id="rId15"/>
    <p:sldId id="461" r:id="rId16"/>
    <p:sldId id="4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3FE74A-E603-4B0C-86EA-75A7373A3862}">
          <p14:sldIdLst>
            <p14:sldId id="350"/>
            <p14:sldId id="375"/>
            <p14:sldId id="446"/>
            <p14:sldId id="459"/>
            <p14:sldId id="448"/>
            <p14:sldId id="450"/>
            <p14:sldId id="454"/>
            <p14:sldId id="455"/>
            <p14:sldId id="457"/>
            <p14:sldId id="452"/>
            <p14:sldId id="458"/>
            <p14:sldId id="434"/>
            <p14:sldId id="430"/>
            <p14:sldId id="442"/>
            <p14:sldId id="461"/>
            <p14:sldId id="44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Chawla" initials="AC" lastIdx="1" clrIdx="0">
    <p:extLst>
      <p:ext uri="{19B8F6BF-5375-455C-9EA6-DF929625EA0E}">
        <p15:presenceInfo xmlns:p15="http://schemas.microsoft.com/office/powerpoint/2012/main" userId="Amit Chaw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D7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0688A-7471-4F7A-B4D7-DD01122F1ECA}" v="33" dt="2022-11-21T18:17:28.1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65"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Chawla" userId="395b5d15-83a5-4850-a591-38867f97f6df" providerId="ADAL" clId="{4471B76C-E6B2-4741-BA2E-68A9FAC92212}"/>
    <pc:docChg chg="undo redo custSel addSld delSld modSld sldOrd modMainMaster modSection">
      <pc:chgData name="Amit Chawla" userId="395b5d15-83a5-4850-a591-38867f97f6df" providerId="ADAL" clId="{4471B76C-E6B2-4741-BA2E-68A9FAC92212}" dt="2021-08-25T12:20:43.717" v="5212" actId="47"/>
      <pc:docMkLst>
        <pc:docMk/>
      </pc:docMkLst>
      <pc:sldChg chg="addSp delSp modSp add del mod modClrScheme chgLayout modNotesTx">
        <pc:chgData name="Amit Chawla" userId="395b5d15-83a5-4850-a591-38867f97f6df" providerId="ADAL" clId="{4471B76C-E6B2-4741-BA2E-68A9FAC92212}" dt="2021-08-23T20:59:11.758" v="3539" actId="1076"/>
        <pc:sldMkLst>
          <pc:docMk/>
          <pc:sldMk cId="705099983" sldId="375"/>
        </pc:sldMkLst>
        <pc:spChg chg="mod ord">
          <ac:chgData name="Amit Chawla" userId="395b5d15-83a5-4850-a591-38867f97f6df" providerId="ADAL" clId="{4471B76C-E6B2-4741-BA2E-68A9FAC92212}" dt="2021-08-23T20:02:05.385" v="2765" actId="700"/>
          <ac:spMkLst>
            <pc:docMk/>
            <pc:sldMk cId="705099983" sldId="375"/>
            <ac:spMk id="5" creationId="{22082EA1-21DC-A74B-9BFC-F1E21BFB4ECA}"/>
          </ac:spMkLst>
        </pc:spChg>
        <pc:spChg chg="add del mod ord">
          <ac:chgData name="Amit Chawla" userId="395b5d15-83a5-4850-a591-38867f97f6df" providerId="ADAL" clId="{4471B76C-E6B2-4741-BA2E-68A9FAC92212}" dt="2021-08-23T18:52:42.575" v="279" actId="478"/>
          <ac:spMkLst>
            <pc:docMk/>
            <pc:sldMk cId="705099983" sldId="375"/>
            <ac:spMk id="6" creationId="{89EF596D-5D30-A24C-BF8A-59BC30F6A124}"/>
          </ac:spMkLst>
        </pc:spChg>
        <pc:spChg chg="add del mod">
          <ac:chgData name="Amit Chawla" userId="395b5d15-83a5-4850-a591-38867f97f6df" providerId="ADAL" clId="{4471B76C-E6B2-4741-BA2E-68A9FAC92212}" dt="2021-08-23T18:49:08.315" v="243" actId="478"/>
          <ac:spMkLst>
            <pc:docMk/>
            <pc:sldMk cId="705099983" sldId="375"/>
            <ac:spMk id="7" creationId="{97128BA9-9976-4AE8-B6CB-AAD2666870AA}"/>
          </ac:spMkLst>
        </pc:spChg>
        <pc:spChg chg="add del mod ord">
          <ac:chgData name="Amit Chawla" userId="395b5d15-83a5-4850-a591-38867f97f6df" providerId="ADAL" clId="{4471B76C-E6B2-4741-BA2E-68A9FAC92212}" dt="2021-08-23T18:52:31.943" v="274" actId="478"/>
          <ac:spMkLst>
            <pc:docMk/>
            <pc:sldMk cId="705099983" sldId="375"/>
            <ac:spMk id="14" creationId="{5857935E-27FD-415C-9E83-AFC245C2F430}"/>
          </ac:spMkLst>
        </pc:spChg>
        <pc:spChg chg="add del mod ord">
          <ac:chgData name="Amit Chawla" userId="395b5d15-83a5-4850-a591-38867f97f6df" providerId="ADAL" clId="{4471B76C-E6B2-4741-BA2E-68A9FAC92212}" dt="2021-08-23T18:54:06.215" v="289" actId="478"/>
          <ac:spMkLst>
            <pc:docMk/>
            <pc:sldMk cId="705099983" sldId="375"/>
            <ac:spMk id="15" creationId="{2A2F35A0-BDC5-460D-952A-59408F5C0D14}"/>
          </ac:spMkLst>
        </pc:spChg>
        <pc:spChg chg="add del mod ord">
          <ac:chgData name="Amit Chawla" userId="395b5d15-83a5-4850-a591-38867f97f6df" providerId="ADAL" clId="{4471B76C-E6B2-4741-BA2E-68A9FAC92212}" dt="2021-08-23T18:55:20.448" v="296" actId="478"/>
          <ac:spMkLst>
            <pc:docMk/>
            <pc:sldMk cId="705099983" sldId="375"/>
            <ac:spMk id="16" creationId="{B5E492DB-BAB3-4C3C-8E0D-9E8D8F776A0C}"/>
          </ac:spMkLst>
        </pc:spChg>
        <pc:spChg chg="add mod ord">
          <ac:chgData name="Amit Chawla" userId="395b5d15-83a5-4850-a591-38867f97f6df" providerId="ADAL" clId="{4471B76C-E6B2-4741-BA2E-68A9FAC92212}" dt="2021-08-23T20:59:11.758" v="3539" actId="1076"/>
          <ac:spMkLst>
            <pc:docMk/>
            <pc:sldMk cId="705099983" sldId="375"/>
            <ac:spMk id="17" creationId="{8DDF9B7E-128D-4DB0-AC72-DB5D2DEF0B89}"/>
          </ac:spMkLst>
        </pc:spChg>
        <pc:spChg chg="add del mod">
          <ac:chgData name="Amit Chawla" userId="395b5d15-83a5-4850-a591-38867f97f6df" providerId="ADAL" clId="{4471B76C-E6B2-4741-BA2E-68A9FAC92212}" dt="2021-08-23T18:52:36.673" v="276" actId="478"/>
          <ac:spMkLst>
            <pc:docMk/>
            <pc:sldMk cId="705099983" sldId="375"/>
            <ac:spMk id="19" creationId="{DC294C34-579C-491C-986C-0A483FEBA86C}"/>
          </ac:spMkLst>
        </pc:spChg>
        <pc:spChg chg="add del">
          <ac:chgData name="Amit Chawla" userId="395b5d15-83a5-4850-a591-38867f97f6df" providerId="ADAL" clId="{4471B76C-E6B2-4741-BA2E-68A9FAC92212}" dt="2021-08-23T18:49:42.311" v="254" actId="478"/>
          <ac:spMkLst>
            <pc:docMk/>
            <pc:sldMk cId="705099983" sldId="375"/>
            <ac:spMk id="75" creationId="{F23B2B44-47D2-44E7-BEFD-901605D77B0C}"/>
          </ac:spMkLst>
        </pc:spChg>
        <pc:picChg chg="add del mod ord modCrop">
          <ac:chgData name="Amit Chawla" userId="395b5d15-83a5-4850-a591-38867f97f6df" providerId="ADAL" clId="{4471B76C-E6B2-4741-BA2E-68A9FAC92212}" dt="2021-08-23T18:49:08.935" v="244" actId="931"/>
          <ac:picMkLst>
            <pc:docMk/>
            <pc:sldMk cId="705099983" sldId="375"/>
            <ac:picMk id="3" creationId="{FEE82A0B-1B90-4F98-9EE4-27E185FF1AAC}"/>
          </ac:picMkLst>
        </pc:picChg>
        <pc:picChg chg="add del mod ord modCrop">
          <ac:chgData name="Amit Chawla" userId="395b5d15-83a5-4850-a591-38867f97f6df" providerId="ADAL" clId="{4471B76C-E6B2-4741-BA2E-68A9FAC92212}" dt="2021-08-23T18:49:18.736" v="248" actId="931"/>
          <ac:picMkLst>
            <pc:docMk/>
            <pc:sldMk cId="705099983" sldId="375"/>
            <ac:picMk id="9" creationId="{0EC5ECB6-51CE-47F9-BC82-68C3702C7A84}"/>
          </ac:picMkLst>
        </pc:picChg>
        <pc:picChg chg="add del mod ord modCrop">
          <ac:chgData name="Amit Chawla" userId="395b5d15-83a5-4850-a591-38867f97f6df" providerId="ADAL" clId="{4471B76C-E6B2-4741-BA2E-68A9FAC92212}" dt="2021-08-23T18:49:37.640" v="253" actId="931"/>
          <ac:picMkLst>
            <pc:docMk/>
            <pc:sldMk cId="705099983" sldId="375"/>
            <ac:picMk id="11" creationId="{27D6B3C5-BE49-40F6-9A8B-2D0D65E3100D}"/>
          </ac:picMkLst>
        </pc:picChg>
        <pc:picChg chg="add del mod">
          <ac:chgData name="Amit Chawla" userId="395b5d15-83a5-4850-a591-38867f97f6df" providerId="ADAL" clId="{4471B76C-E6B2-4741-BA2E-68A9FAC92212}" dt="2021-08-23T18:54:04.121" v="288" actId="1076"/>
          <ac:picMkLst>
            <pc:docMk/>
            <pc:sldMk cId="705099983" sldId="375"/>
            <ac:picMk id="13" creationId="{3420427C-5DF9-4D68-997D-231ECC63B05A}"/>
          </ac:picMkLst>
        </pc:picChg>
        <pc:picChg chg="del mod">
          <ac:chgData name="Amit Chawla" userId="395b5d15-83a5-4850-a591-38867f97f6df" providerId="ADAL" clId="{4471B76C-E6B2-4741-BA2E-68A9FAC92212}" dt="2021-08-23T18:48:40.279" v="238" actId="478"/>
          <ac:picMkLst>
            <pc:docMk/>
            <pc:sldMk cId="705099983" sldId="375"/>
            <ac:picMk id="76" creationId="{0C689905-95AC-44AE-A1FD-BD0010AD515C}"/>
          </ac:picMkLst>
        </pc:picChg>
      </pc:sldChg>
      <pc:sldChg chg="modSp">
        <pc:chgData name="Amit Chawla" userId="395b5d15-83a5-4850-a591-38867f97f6df" providerId="ADAL" clId="{4471B76C-E6B2-4741-BA2E-68A9FAC92212}" dt="2021-08-25T11:53:40.954" v="5174" actId="20577"/>
        <pc:sldMkLst>
          <pc:docMk/>
          <pc:sldMk cId="3708960866" sldId="430"/>
        </pc:sldMkLst>
        <pc:graphicFrameChg chg="mod">
          <ac:chgData name="Amit Chawla" userId="395b5d15-83a5-4850-a591-38867f97f6df" providerId="ADAL" clId="{4471B76C-E6B2-4741-BA2E-68A9FAC92212}" dt="2021-08-25T11:53:40.954" v="5174" actId="20577"/>
          <ac:graphicFrameMkLst>
            <pc:docMk/>
            <pc:sldMk cId="3708960866" sldId="430"/>
            <ac:graphicFrameMk id="4" creationId="{03D633CA-835A-4B3C-8894-4B28AD94CF0A}"/>
          </ac:graphicFrameMkLst>
        </pc:graphicFrameChg>
      </pc:sldChg>
      <pc:sldChg chg="modSp mod">
        <pc:chgData name="Amit Chawla" userId="395b5d15-83a5-4850-a591-38867f97f6df" providerId="ADAL" clId="{4471B76C-E6B2-4741-BA2E-68A9FAC92212}" dt="2021-08-25T12:15:20.909" v="5177" actId="108"/>
        <pc:sldMkLst>
          <pc:docMk/>
          <pc:sldMk cId="3325812878" sldId="434"/>
        </pc:sldMkLst>
        <pc:spChg chg="mod">
          <ac:chgData name="Amit Chawla" userId="395b5d15-83a5-4850-a591-38867f97f6df" providerId="ADAL" clId="{4471B76C-E6B2-4741-BA2E-68A9FAC92212}" dt="2021-08-25T12:15:20.909" v="5177" actId="108"/>
          <ac:spMkLst>
            <pc:docMk/>
            <pc:sldMk cId="3325812878" sldId="434"/>
            <ac:spMk id="2" creationId="{6F5D652F-6771-4F51-A362-1EF86B676BC9}"/>
          </ac:spMkLst>
        </pc:spChg>
        <pc:spChg chg="mod">
          <ac:chgData name="Amit Chawla" userId="395b5d15-83a5-4850-a591-38867f97f6df" providerId="ADAL" clId="{4471B76C-E6B2-4741-BA2E-68A9FAC92212}" dt="2021-08-23T20:24:26.423" v="3193" actId="14100"/>
          <ac:spMkLst>
            <pc:docMk/>
            <pc:sldMk cId="3325812878" sldId="434"/>
            <ac:spMk id="3" creationId="{140299C2-7A37-482E-942F-4DA58A91F3CD}"/>
          </ac:spMkLst>
        </pc:spChg>
      </pc:sldChg>
      <pc:sldChg chg="del ord">
        <pc:chgData name="Amit Chawla" userId="395b5d15-83a5-4850-a591-38867f97f6df" providerId="ADAL" clId="{4471B76C-E6B2-4741-BA2E-68A9FAC92212}" dt="2021-08-24T19:12:23.515" v="4951" actId="47"/>
        <pc:sldMkLst>
          <pc:docMk/>
          <pc:sldMk cId="3539078639" sldId="436"/>
        </pc:sldMkLst>
      </pc:sldChg>
      <pc:sldChg chg="del">
        <pc:chgData name="Amit Chawla" userId="395b5d15-83a5-4850-a591-38867f97f6df" providerId="ADAL" clId="{4471B76C-E6B2-4741-BA2E-68A9FAC92212}" dt="2021-08-24T19:12:15.050" v="4950" actId="47"/>
        <pc:sldMkLst>
          <pc:docMk/>
          <pc:sldMk cId="3057527581" sldId="437"/>
        </pc:sldMkLst>
      </pc:sldChg>
      <pc:sldChg chg="modSp mod ord">
        <pc:chgData name="Amit Chawla" userId="395b5d15-83a5-4850-a591-38867f97f6df" providerId="ADAL" clId="{4471B76C-E6B2-4741-BA2E-68A9FAC92212}" dt="2021-08-25T10:36:10.435" v="5114"/>
        <pc:sldMkLst>
          <pc:docMk/>
          <pc:sldMk cId="2496895196" sldId="442"/>
        </pc:sldMkLst>
        <pc:spChg chg="mod">
          <ac:chgData name="Amit Chawla" userId="395b5d15-83a5-4850-a591-38867f97f6df" providerId="ADAL" clId="{4471B76C-E6B2-4741-BA2E-68A9FAC92212}" dt="2021-08-25T05:36:10.400" v="5106" actId="14100"/>
          <ac:spMkLst>
            <pc:docMk/>
            <pc:sldMk cId="2496895196" sldId="442"/>
            <ac:spMk id="3" creationId="{D2D43411-77C4-42B6-AEDB-29DD467CC696}"/>
          </ac:spMkLst>
        </pc:spChg>
      </pc:sldChg>
      <pc:sldChg chg="del">
        <pc:chgData name="Amit Chawla" userId="395b5d15-83a5-4850-a591-38867f97f6df" providerId="ADAL" clId="{4471B76C-E6B2-4741-BA2E-68A9FAC92212}" dt="2021-08-23T19:54:42.340" v="2689" actId="47"/>
        <pc:sldMkLst>
          <pc:docMk/>
          <pc:sldMk cId="2236574530" sldId="444"/>
        </pc:sldMkLst>
      </pc:sldChg>
      <pc:sldChg chg="modSp mod ord">
        <pc:chgData name="Amit Chawla" userId="395b5d15-83a5-4850-a591-38867f97f6df" providerId="ADAL" clId="{4471B76C-E6B2-4741-BA2E-68A9FAC92212}" dt="2021-08-23T20:59:05.372" v="3538"/>
        <pc:sldMkLst>
          <pc:docMk/>
          <pc:sldMk cId="404258341" sldId="446"/>
        </pc:sldMkLst>
        <pc:spChg chg="mod">
          <ac:chgData name="Amit Chawla" userId="395b5d15-83a5-4850-a591-38867f97f6df" providerId="ADAL" clId="{4471B76C-E6B2-4741-BA2E-68A9FAC92212}" dt="2021-08-23T19:54:47.704" v="2692" actId="20577"/>
          <ac:spMkLst>
            <pc:docMk/>
            <pc:sldMk cId="404258341" sldId="446"/>
            <ac:spMk id="7" creationId="{E569B448-7F97-456E-A4E2-8C6D58CEA633}"/>
          </ac:spMkLst>
        </pc:spChg>
      </pc:sldChg>
      <pc:sldChg chg="modSp mod ord">
        <pc:chgData name="Amit Chawla" userId="395b5d15-83a5-4850-a591-38867f97f6df" providerId="ADAL" clId="{4471B76C-E6B2-4741-BA2E-68A9FAC92212}" dt="2021-08-25T10:32:57.421" v="5112" actId="20577"/>
        <pc:sldMkLst>
          <pc:docMk/>
          <pc:sldMk cId="624187444" sldId="448"/>
        </pc:sldMkLst>
        <pc:spChg chg="mod">
          <ac:chgData name="Amit Chawla" userId="395b5d15-83a5-4850-a591-38867f97f6df" providerId="ADAL" clId="{4471B76C-E6B2-4741-BA2E-68A9FAC92212}" dt="2021-08-25T10:32:57.421" v="5112" actId="20577"/>
          <ac:spMkLst>
            <pc:docMk/>
            <pc:sldMk cId="624187444" sldId="448"/>
            <ac:spMk id="2" creationId="{ED8F28FD-03CD-4C58-855A-43BCEC440FE9}"/>
          </ac:spMkLst>
        </pc:spChg>
        <pc:spChg chg="mod">
          <ac:chgData name="Amit Chawla" userId="395b5d15-83a5-4850-a591-38867f97f6df" providerId="ADAL" clId="{4471B76C-E6B2-4741-BA2E-68A9FAC92212}" dt="2021-08-25T10:32:53.548" v="5111" actId="1076"/>
          <ac:spMkLst>
            <pc:docMk/>
            <pc:sldMk cId="624187444" sldId="448"/>
            <ac:spMk id="8" creationId="{F6EBB354-BBDE-4979-836D-6263F0979568}"/>
          </ac:spMkLst>
        </pc:spChg>
        <pc:spChg chg="mod">
          <ac:chgData name="Amit Chawla" userId="395b5d15-83a5-4850-a591-38867f97f6df" providerId="ADAL" clId="{4471B76C-E6B2-4741-BA2E-68A9FAC92212}" dt="2021-08-25T10:32:53.548" v="5111" actId="1076"/>
          <ac:spMkLst>
            <pc:docMk/>
            <pc:sldMk cId="624187444" sldId="448"/>
            <ac:spMk id="9" creationId="{C1ECC06C-47A5-457D-B213-BB68CBF8FC7F}"/>
          </ac:spMkLst>
        </pc:spChg>
        <pc:spChg chg="mod">
          <ac:chgData name="Amit Chawla" userId="395b5d15-83a5-4850-a591-38867f97f6df" providerId="ADAL" clId="{4471B76C-E6B2-4741-BA2E-68A9FAC92212}" dt="2021-08-25T10:32:53.548" v="5111" actId="1076"/>
          <ac:spMkLst>
            <pc:docMk/>
            <pc:sldMk cId="624187444" sldId="448"/>
            <ac:spMk id="10" creationId="{26133912-CAAB-448C-9207-A13048A7D99C}"/>
          </ac:spMkLst>
        </pc:spChg>
        <pc:spChg chg="mod">
          <ac:chgData name="Amit Chawla" userId="395b5d15-83a5-4850-a591-38867f97f6df" providerId="ADAL" clId="{4471B76C-E6B2-4741-BA2E-68A9FAC92212}" dt="2021-08-25T10:32:53.548" v="5111" actId="1076"/>
          <ac:spMkLst>
            <pc:docMk/>
            <pc:sldMk cId="624187444" sldId="448"/>
            <ac:spMk id="11" creationId="{73F5E96F-D9F2-40F8-9ED5-98FFD1C9DD56}"/>
          </ac:spMkLst>
        </pc:spChg>
        <pc:spChg chg="mod">
          <ac:chgData name="Amit Chawla" userId="395b5d15-83a5-4850-a591-38867f97f6df" providerId="ADAL" clId="{4471B76C-E6B2-4741-BA2E-68A9FAC92212}" dt="2021-08-25T10:32:53.548" v="5111" actId="1076"/>
          <ac:spMkLst>
            <pc:docMk/>
            <pc:sldMk cId="624187444" sldId="448"/>
            <ac:spMk id="12" creationId="{C32D27D9-AE00-4D8F-8714-6E7E637521DB}"/>
          </ac:spMkLst>
        </pc:spChg>
        <pc:spChg chg="mod">
          <ac:chgData name="Amit Chawla" userId="395b5d15-83a5-4850-a591-38867f97f6df" providerId="ADAL" clId="{4471B76C-E6B2-4741-BA2E-68A9FAC92212}" dt="2021-08-25T10:32:53.548" v="5111" actId="1076"/>
          <ac:spMkLst>
            <pc:docMk/>
            <pc:sldMk cId="624187444" sldId="448"/>
            <ac:spMk id="13" creationId="{2B39E704-306A-4602-AC1B-938C8B9901F9}"/>
          </ac:spMkLst>
        </pc:spChg>
        <pc:spChg chg="mod">
          <ac:chgData name="Amit Chawla" userId="395b5d15-83a5-4850-a591-38867f97f6df" providerId="ADAL" clId="{4471B76C-E6B2-4741-BA2E-68A9FAC92212}" dt="2021-08-23T20:32:52.931" v="3442" actId="1076"/>
          <ac:spMkLst>
            <pc:docMk/>
            <pc:sldMk cId="624187444" sldId="448"/>
            <ac:spMk id="17" creationId="{DA981094-BAEA-477B-A621-C2EACF545E31}"/>
          </ac:spMkLst>
        </pc:spChg>
        <pc:spChg chg="mod">
          <ac:chgData name="Amit Chawla" userId="395b5d15-83a5-4850-a591-38867f97f6df" providerId="ADAL" clId="{4471B76C-E6B2-4741-BA2E-68A9FAC92212}" dt="2021-08-25T10:32:53.548" v="5111" actId="1076"/>
          <ac:spMkLst>
            <pc:docMk/>
            <pc:sldMk cId="624187444" sldId="448"/>
            <ac:spMk id="19" creationId="{2441ACEC-994B-4342-BAB4-C4CA21F5C124}"/>
          </ac:spMkLst>
        </pc:spChg>
        <pc:spChg chg="mod">
          <ac:chgData name="Amit Chawla" userId="395b5d15-83a5-4850-a591-38867f97f6df" providerId="ADAL" clId="{4471B76C-E6B2-4741-BA2E-68A9FAC92212}" dt="2021-08-25T10:32:53.548" v="5111" actId="1076"/>
          <ac:spMkLst>
            <pc:docMk/>
            <pc:sldMk cId="624187444" sldId="448"/>
            <ac:spMk id="20" creationId="{DDCDD9C0-EAF0-4E9C-811B-137A290BA37F}"/>
          </ac:spMkLst>
        </pc:spChg>
        <pc:spChg chg="mod">
          <ac:chgData name="Amit Chawla" userId="395b5d15-83a5-4850-a591-38867f97f6df" providerId="ADAL" clId="{4471B76C-E6B2-4741-BA2E-68A9FAC92212}" dt="2021-08-25T10:32:53.548" v="5111" actId="1076"/>
          <ac:spMkLst>
            <pc:docMk/>
            <pc:sldMk cId="624187444" sldId="448"/>
            <ac:spMk id="21" creationId="{D33783AA-9E41-4C71-A040-2EB51B00C931}"/>
          </ac:spMkLst>
        </pc:spChg>
      </pc:sldChg>
      <pc:sldChg chg="ord">
        <pc:chgData name="Amit Chawla" userId="395b5d15-83a5-4850-a591-38867f97f6df" providerId="ADAL" clId="{4471B76C-E6B2-4741-BA2E-68A9FAC92212}" dt="2021-08-23T19:53:41.465" v="2688"/>
        <pc:sldMkLst>
          <pc:docMk/>
          <pc:sldMk cId="405485671" sldId="450"/>
        </pc:sldMkLst>
      </pc:sldChg>
      <pc:sldChg chg="addSp delSp modSp mod ord modClrScheme addCm delCm chgLayout modNotesTx">
        <pc:chgData name="Amit Chawla" userId="395b5d15-83a5-4850-a591-38867f97f6df" providerId="ADAL" clId="{4471B76C-E6B2-4741-BA2E-68A9FAC92212}" dt="2021-08-24T18:08:52.957" v="4454" actId="20577"/>
        <pc:sldMkLst>
          <pc:docMk/>
          <pc:sldMk cId="3782224042" sldId="452"/>
        </pc:sldMkLst>
        <pc:spChg chg="mod ord">
          <ac:chgData name="Amit Chawla" userId="395b5d15-83a5-4850-a591-38867f97f6df" providerId="ADAL" clId="{4471B76C-E6B2-4741-BA2E-68A9FAC92212}" dt="2021-08-24T17:38:16.822" v="3776" actId="700"/>
          <ac:spMkLst>
            <pc:docMk/>
            <pc:sldMk cId="3782224042" sldId="452"/>
            <ac:spMk id="2" creationId="{7F5A146C-3502-4253-97D6-7B0F50A82286}"/>
          </ac:spMkLst>
        </pc:spChg>
        <pc:spChg chg="add del mod ord">
          <ac:chgData name="Amit Chawla" userId="395b5d15-83a5-4850-a591-38867f97f6df" providerId="ADAL" clId="{4471B76C-E6B2-4741-BA2E-68A9FAC92212}" dt="2021-08-24T17:40:51.801" v="3843" actId="478"/>
          <ac:spMkLst>
            <pc:docMk/>
            <pc:sldMk cId="3782224042" sldId="452"/>
            <ac:spMk id="3" creationId="{B71E83FB-FE3F-44F9-8C2F-29AB83F6FBDD}"/>
          </ac:spMkLst>
        </pc:spChg>
        <pc:spChg chg="add mod ord">
          <ac:chgData name="Amit Chawla" userId="395b5d15-83a5-4850-a591-38867f97f6df" providerId="ADAL" clId="{4471B76C-E6B2-4741-BA2E-68A9FAC92212}" dt="2021-08-24T17:54:27.082" v="4083" actId="20577"/>
          <ac:spMkLst>
            <pc:docMk/>
            <pc:sldMk cId="3782224042" sldId="452"/>
            <ac:spMk id="4" creationId="{F0F2D117-8272-4C23-AD62-7EA2A22C03BC}"/>
          </ac:spMkLst>
        </pc:spChg>
        <pc:spChg chg="add mod ord">
          <ac:chgData name="Amit Chawla" userId="395b5d15-83a5-4850-a591-38867f97f6df" providerId="ADAL" clId="{4471B76C-E6B2-4741-BA2E-68A9FAC92212}" dt="2021-08-24T17:49:15.371" v="4012" actId="1076"/>
          <ac:spMkLst>
            <pc:docMk/>
            <pc:sldMk cId="3782224042" sldId="452"/>
            <ac:spMk id="5" creationId="{6C65D55B-F739-4103-886F-63A135CBE56D}"/>
          </ac:spMkLst>
        </pc:spChg>
        <pc:spChg chg="del">
          <ac:chgData name="Amit Chawla" userId="395b5d15-83a5-4850-a591-38867f97f6df" providerId="ADAL" clId="{4471B76C-E6B2-4741-BA2E-68A9FAC92212}" dt="2021-08-24T17:38:16.822" v="3776" actId="700"/>
          <ac:spMkLst>
            <pc:docMk/>
            <pc:sldMk cId="3782224042" sldId="452"/>
            <ac:spMk id="6" creationId="{49C5E4B2-2A65-4CF6-AEF4-B343B7F8857C}"/>
          </ac:spMkLst>
        </pc:spChg>
        <pc:spChg chg="del mod ord">
          <ac:chgData name="Amit Chawla" userId="395b5d15-83a5-4850-a591-38867f97f6df" providerId="ADAL" clId="{4471B76C-E6B2-4741-BA2E-68A9FAC92212}" dt="2021-08-24T17:40:48.193" v="3842" actId="478"/>
          <ac:spMkLst>
            <pc:docMk/>
            <pc:sldMk cId="3782224042" sldId="452"/>
            <ac:spMk id="7" creationId="{C0D1BE45-636A-489E-8A14-01A62C018C73}"/>
          </ac:spMkLst>
        </pc:spChg>
        <pc:spChg chg="add mod ord">
          <ac:chgData name="Amit Chawla" userId="395b5d15-83a5-4850-a591-38867f97f6df" providerId="ADAL" clId="{4471B76C-E6B2-4741-BA2E-68A9FAC92212}" dt="2021-08-24T17:54:29.787" v="4086" actId="20577"/>
          <ac:spMkLst>
            <pc:docMk/>
            <pc:sldMk cId="3782224042" sldId="452"/>
            <ac:spMk id="9" creationId="{97993867-78A4-44D3-A68C-3311A31E03D2}"/>
          </ac:spMkLst>
        </pc:spChg>
        <pc:spChg chg="add mod ord">
          <ac:chgData name="Amit Chawla" userId="395b5d15-83a5-4850-a591-38867f97f6df" providerId="ADAL" clId="{4471B76C-E6B2-4741-BA2E-68A9FAC92212}" dt="2021-08-24T17:54:15.314" v="4076" actId="20577"/>
          <ac:spMkLst>
            <pc:docMk/>
            <pc:sldMk cId="3782224042" sldId="452"/>
            <ac:spMk id="10" creationId="{454A2E3F-3D1B-4D99-8FF3-0F2538BDD8DB}"/>
          </ac:spMkLst>
        </pc:spChg>
        <pc:spChg chg="add mod ord">
          <ac:chgData name="Amit Chawla" userId="395b5d15-83a5-4850-a591-38867f97f6df" providerId="ADAL" clId="{4471B76C-E6B2-4741-BA2E-68A9FAC92212}" dt="2021-08-24T17:54:34.018" v="4090" actId="20577"/>
          <ac:spMkLst>
            <pc:docMk/>
            <pc:sldMk cId="3782224042" sldId="452"/>
            <ac:spMk id="11" creationId="{12951C06-AFB1-4F94-8F93-1F9F51908850}"/>
          </ac:spMkLst>
        </pc:spChg>
        <pc:spChg chg="add mod ord">
          <ac:chgData name="Amit Chawla" userId="395b5d15-83a5-4850-a591-38867f97f6df" providerId="ADAL" clId="{4471B76C-E6B2-4741-BA2E-68A9FAC92212}" dt="2021-08-24T17:55:14.513" v="4102" actId="20577"/>
          <ac:spMkLst>
            <pc:docMk/>
            <pc:sldMk cId="3782224042" sldId="452"/>
            <ac:spMk id="12" creationId="{9E156FF6-0171-4A25-8EB9-0CD35D93FFC4}"/>
          </ac:spMkLst>
        </pc:spChg>
        <pc:spChg chg="add del mod ord">
          <ac:chgData name="Amit Chawla" userId="395b5d15-83a5-4850-a591-38867f97f6df" providerId="ADAL" clId="{4471B76C-E6B2-4741-BA2E-68A9FAC92212}" dt="2021-08-24T17:41:53.913" v="3875" actId="478"/>
          <ac:spMkLst>
            <pc:docMk/>
            <pc:sldMk cId="3782224042" sldId="452"/>
            <ac:spMk id="13" creationId="{6D153AF3-5911-4B8D-90A6-6750BB39FAF8}"/>
          </ac:spMkLst>
        </pc:spChg>
        <pc:spChg chg="add del mod ord">
          <ac:chgData name="Amit Chawla" userId="395b5d15-83a5-4850-a591-38867f97f6df" providerId="ADAL" clId="{4471B76C-E6B2-4741-BA2E-68A9FAC92212}" dt="2021-08-24T17:41:52.550" v="3874" actId="478"/>
          <ac:spMkLst>
            <pc:docMk/>
            <pc:sldMk cId="3782224042" sldId="452"/>
            <ac:spMk id="14" creationId="{DFA5984A-B71C-4B8D-8C90-EAA7D05CA5D4}"/>
          </ac:spMkLst>
        </pc:spChg>
        <pc:spChg chg="add del mod">
          <ac:chgData name="Amit Chawla" userId="395b5d15-83a5-4850-a591-38867f97f6df" providerId="ADAL" clId="{4471B76C-E6B2-4741-BA2E-68A9FAC92212}" dt="2021-08-24T17:41:54.737" v="3876" actId="478"/>
          <ac:spMkLst>
            <pc:docMk/>
            <pc:sldMk cId="3782224042" sldId="452"/>
            <ac:spMk id="16" creationId="{2C790E1D-361D-4763-8523-76FC2289FFAA}"/>
          </ac:spMkLst>
        </pc:spChg>
        <pc:spChg chg="add mod">
          <ac:chgData name="Amit Chawla" userId="395b5d15-83a5-4850-a591-38867f97f6df" providerId="ADAL" clId="{4471B76C-E6B2-4741-BA2E-68A9FAC92212}" dt="2021-08-24T17:57:41.587" v="4114" actId="2711"/>
          <ac:spMkLst>
            <pc:docMk/>
            <pc:sldMk cId="3782224042" sldId="452"/>
            <ac:spMk id="18" creationId="{29699579-FF0B-49BF-8961-367C7DA6F7BD}"/>
          </ac:spMkLst>
        </pc:spChg>
        <pc:graphicFrameChg chg="add del mod">
          <ac:chgData name="Amit Chawla" userId="395b5d15-83a5-4850-a591-38867f97f6df" providerId="ADAL" clId="{4471B76C-E6B2-4741-BA2E-68A9FAC92212}" dt="2021-08-24T17:56:23.343" v="4104"/>
          <ac:graphicFrameMkLst>
            <pc:docMk/>
            <pc:sldMk cId="3782224042" sldId="452"/>
            <ac:graphicFrameMk id="19" creationId="{6D6F55AC-4300-437E-A678-B097100C2824}"/>
          </ac:graphicFrameMkLst>
        </pc:graphicFrameChg>
        <pc:graphicFrameChg chg="add mod modGraphic">
          <ac:chgData name="Amit Chawla" userId="395b5d15-83a5-4850-a591-38867f97f6df" providerId="ADAL" clId="{4471B76C-E6B2-4741-BA2E-68A9FAC92212}" dt="2021-08-24T18:06:20.622" v="4274" actId="572"/>
          <ac:graphicFrameMkLst>
            <pc:docMk/>
            <pc:sldMk cId="3782224042" sldId="452"/>
            <ac:graphicFrameMk id="20" creationId="{363BB2B5-ADAF-4566-8B8F-7A5CC6BA2F7B}"/>
          </ac:graphicFrameMkLst>
        </pc:graphicFrameChg>
        <pc:picChg chg="del mod">
          <ac:chgData name="Amit Chawla" userId="395b5d15-83a5-4850-a591-38867f97f6df" providerId="ADAL" clId="{4471B76C-E6B2-4741-BA2E-68A9FAC92212}" dt="2021-08-24T17:37:58.371" v="3775" actId="478"/>
          <ac:picMkLst>
            <pc:docMk/>
            <pc:sldMk cId="3782224042" sldId="452"/>
            <ac:picMk id="8" creationId="{EA1FAAB1-23DB-4A79-A917-18DEE3A8E329}"/>
          </ac:picMkLst>
        </pc:picChg>
      </pc:sldChg>
      <pc:sldChg chg="addSp delSp modSp add del mod modClrScheme chgLayout">
        <pc:chgData name="Amit Chawla" userId="395b5d15-83a5-4850-a591-38867f97f6df" providerId="ADAL" clId="{4471B76C-E6B2-4741-BA2E-68A9FAC92212}" dt="2021-08-25T12:20:43.717" v="5212" actId="47"/>
        <pc:sldMkLst>
          <pc:docMk/>
          <pc:sldMk cId="2997054404" sldId="453"/>
        </pc:sldMkLst>
        <pc:spChg chg="add del mod ord">
          <ac:chgData name="Amit Chawla" userId="395b5d15-83a5-4850-a591-38867f97f6df" providerId="ADAL" clId="{4471B76C-E6B2-4741-BA2E-68A9FAC92212}" dt="2021-08-25T11:54:44.108" v="5176" actId="700"/>
          <ac:spMkLst>
            <pc:docMk/>
            <pc:sldMk cId="2997054404" sldId="453"/>
            <ac:spMk id="2" creationId="{B170F6AA-8C2B-4A60-BFCC-47053F3F16D1}"/>
          </ac:spMkLst>
        </pc:spChg>
        <pc:spChg chg="mod ord">
          <ac:chgData name="Amit Chawla" userId="395b5d15-83a5-4850-a591-38867f97f6df" providerId="ADAL" clId="{4471B76C-E6B2-4741-BA2E-68A9FAC92212}" dt="2021-08-25T11:54:44.108" v="5176" actId="700"/>
          <ac:spMkLst>
            <pc:docMk/>
            <pc:sldMk cId="2997054404" sldId="453"/>
            <ac:spMk id="5" creationId="{22082EA1-21DC-A74B-9BFC-F1E21BFB4ECA}"/>
          </ac:spMkLst>
        </pc:spChg>
        <pc:spChg chg="mod ord">
          <ac:chgData name="Amit Chawla" userId="395b5d15-83a5-4850-a591-38867f97f6df" providerId="ADAL" clId="{4471B76C-E6B2-4741-BA2E-68A9FAC92212}" dt="2021-08-25T12:17:55.020" v="5208" actId="20577"/>
          <ac:spMkLst>
            <pc:docMk/>
            <pc:sldMk cId="2997054404" sldId="453"/>
            <ac:spMk id="6" creationId="{89EF596D-5D30-A24C-BF8A-59BC30F6A124}"/>
          </ac:spMkLst>
        </pc:spChg>
        <pc:spChg chg="add del">
          <ac:chgData name="Amit Chawla" userId="395b5d15-83a5-4850-a591-38867f97f6df" providerId="ADAL" clId="{4471B76C-E6B2-4741-BA2E-68A9FAC92212}" dt="2021-08-25T11:54:44.108" v="5176" actId="700"/>
          <ac:spMkLst>
            <pc:docMk/>
            <pc:sldMk cId="2997054404" sldId="453"/>
            <ac:spMk id="75" creationId="{F23B2B44-47D2-44E7-BEFD-901605D77B0C}"/>
          </ac:spMkLst>
        </pc:spChg>
        <pc:picChg chg="del">
          <ac:chgData name="Amit Chawla" userId="395b5d15-83a5-4850-a591-38867f97f6df" providerId="ADAL" clId="{4471B76C-E6B2-4741-BA2E-68A9FAC92212}" dt="2021-08-23T18:56:33.407" v="320" actId="478"/>
          <ac:picMkLst>
            <pc:docMk/>
            <pc:sldMk cId="2997054404" sldId="453"/>
            <ac:picMk id="76" creationId="{0C689905-95AC-44AE-A1FD-BD0010AD515C}"/>
          </ac:picMkLst>
        </pc:picChg>
      </pc:sldChg>
      <pc:sldChg chg="addSp delSp modSp new mod modClrScheme chgLayout modNotesTx">
        <pc:chgData name="Amit Chawla" userId="395b5d15-83a5-4850-a591-38867f97f6df" providerId="ADAL" clId="{4471B76C-E6B2-4741-BA2E-68A9FAC92212}" dt="2021-08-23T20:03:50.274" v="2772" actId="1076"/>
        <pc:sldMkLst>
          <pc:docMk/>
          <pc:sldMk cId="1452161085" sldId="454"/>
        </pc:sldMkLst>
        <pc:spChg chg="del">
          <ac:chgData name="Amit Chawla" userId="395b5d15-83a5-4850-a591-38867f97f6df" providerId="ADAL" clId="{4471B76C-E6B2-4741-BA2E-68A9FAC92212}" dt="2021-08-23T18:58:44.947" v="322" actId="700"/>
          <ac:spMkLst>
            <pc:docMk/>
            <pc:sldMk cId="1452161085" sldId="454"/>
            <ac:spMk id="2" creationId="{9A2144A8-2379-422D-BE81-17273AC0CCFE}"/>
          </ac:spMkLst>
        </pc:spChg>
        <pc:spChg chg="del">
          <ac:chgData name="Amit Chawla" userId="395b5d15-83a5-4850-a591-38867f97f6df" providerId="ADAL" clId="{4471B76C-E6B2-4741-BA2E-68A9FAC92212}" dt="2021-08-23T18:58:44.947" v="322" actId="700"/>
          <ac:spMkLst>
            <pc:docMk/>
            <pc:sldMk cId="1452161085" sldId="454"/>
            <ac:spMk id="3" creationId="{14E03DDF-D856-48E1-A206-387987660C09}"/>
          </ac:spMkLst>
        </pc:spChg>
        <pc:spChg chg="del">
          <ac:chgData name="Amit Chawla" userId="395b5d15-83a5-4850-a591-38867f97f6df" providerId="ADAL" clId="{4471B76C-E6B2-4741-BA2E-68A9FAC92212}" dt="2021-08-23T18:58:44.947" v="322" actId="700"/>
          <ac:spMkLst>
            <pc:docMk/>
            <pc:sldMk cId="1452161085" sldId="454"/>
            <ac:spMk id="4" creationId="{5916D2CB-5FB4-40FD-8C9D-7315EB8FED51}"/>
          </ac:spMkLst>
        </pc:spChg>
        <pc:spChg chg="del">
          <ac:chgData name="Amit Chawla" userId="395b5d15-83a5-4850-a591-38867f97f6df" providerId="ADAL" clId="{4471B76C-E6B2-4741-BA2E-68A9FAC92212}" dt="2021-08-23T18:58:44.947" v="322" actId="700"/>
          <ac:spMkLst>
            <pc:docMk/>
            <pc:sldMk cId="1452161085" sldId="454"/>
            <ac:spMk id="5" creationId="{F2A60C33-FE8C-4710-8D6D-A73A36CBAA81}"/>
          </ac:spMkLst>
        </pc:spChg>
        <pc:spChg chg="del">
          <ac:chgData name="Amit Chawla" userId="395b5d15-83a5-4850-a591-38867f97f6df" providerId="ADAL" clId="{4471B76C-E6B2-4741-BA2E-68A9FAC92212}" dt="2021-08-23T18:58:44.947" v="322" actId="700"/>
          <ac:spMkLst>
            <pc:docMk/>
            <pc:sldMk cId="1452161085" sldId="454"/>
            <ac:spMk id="6" creationId="{E2E871D7-4EF5-40BF-99CA-5A9BFDB58ECC}"/>
          </ac:spMkLst>
        </pc:spChg>
        <pc:spChg chg="del">
          <ac:chgData name="Amit Chawla" userId="395b5d15-83a5-4850-a591-38867f97f6df" providerId="ADAL" clId="{4471B76C-E6B2-4741-BA2E-68A9FAC92212}" dt="2021-08-23T18:58:44.947" v="322" actId="700"/>
          <ac:spMkLst>
            <pc:docMk/>
            <pc:sldMk cId="1452161085" sldId="454"/>
            <ac:spMk id="7" creationId="{E940C79C-5AC8-4F58-9F45-90C8AFF08E4F}"/>
          </ac:spMkLst>
        </pc:spChg>
        <pc:spChg chg="add mod">
          <ac:chgData name="Amit Chawla" userId="395b5d15-83a5-4850-a591-38867f97f6df" providerId="ADAL" clId="{4471B76C-E6B2-4741-BA2E-68A9FAC92212}" dt="2021-08-23T20:03:50.274" v="2772" actId="1076"/>
          <ac:spMkLst>
            <pc:docMk/>
            <pc:sldMk cId="1452161085" sldId="454"/>
            <ac:spMk id="9" creationId="{0C5BDEC6-A59B-47C2-82D6-99E65CBF1B86}"/>
          </ac:spMkLst>
        </pc:spChg>
        <pc:spChg chg="add mod">
          <ac:chgData name="Amit Chawla" userId="395b5d15-83a5-4850-a591-38867f97f6df" providerId="ADAL" clId="{4471B76C-E6B2-4741-BA2E-68A9FAC92212}" dt="2021-08-23T19:19:52.444" v="1323" actId="20577"/>
          <ac:spMkLst>
            <pc:docMk/>
            <pc:sldMk cId="1452161085" sldId="454"/>
            <ac:spMk id="10" creationId="{82802FE0-D21A-46E1-BDF4-6E9659C72CF5}"/>
          </ac:spMkLst>
        </pc:spChg>
        <pc:spChg chg="add mod">
          <ac:chgData name="Amit Chawla" userId="395b5d15-83a5-4850-a591-38867f97f6df" providerId="ADAL" clId="{4471B76C-E6B2-4741-BA2E-68A9FAC92212}" dt="2021-08-23T19:52:26.062" v="2678" actId="1076"/>
          <ac:spMkLst>
            <pc:docMk/>
            <pc:sldMk cId="1452161085" sldId="454"/>
            <ac:spMk id="11" creationId="{685DBDED-33B1-4B7B-AF45-4BE3BF7FB996}"/>
          </ac:spMkLst>
        </pc:spChg>
        <pc:spChg chg="add mod">
          <ac:chgData name="Amit Chawla" userId="395b5d15-83a5-4850-a591-38867f97f6df" providerId="ADAL" clId="{4471B76C-E6B2-4741-BA2E-68A9FAC92212}" dt="2021-08-23T19:29:42.041" v="2175" actId="1076"/>
          <ac:spMkLst>
            <pc:docMk/>
            <pc:sldMk cId="1452161085" sldId="454"/>
            <ac:spMk id="12" creationId="{B2DC4E09-3DF7-4B4E-8814-AEC6D68B8B73}"/>
          </ac:spMkLst>
        </pc:spChg>
        <pc:spChg chg="add mod">
          <ac:chgData name="Amit Chawla" userId="395b5d15-83a5-4850-a591-38867f97f6df" providerId="ADAL" clId="{4471B76C-E6B2-4741-BA2E-68A9FAC92212}" dt="2021-08-23T19:29:50.086" v="2177" actId="1076"/>
          <ac:spMkLst>
            <pc:docMk/>
            <pc:sldMk cId="1452161085" sldId="454"/>
            <ac:spMk id="13" creationId="{DADC21E6-4D27-47CF-8A88-5DD5B569C1CD}"/>
          </ac:spMkLst>
        </pc:spChg>
        <pc:spChg chg="add mod">
          <ac:chgData name="Amit Chawla" userId="395b5d15-83a5-4850-a591-38867f97f6df" providerId="ADAL" clId="{4471B76C-E6B2-4741-BA2E-68A9FAC92212}" dt="2021-08-23T19:52:47.013" v="2682" actId="1076"/>
          <ac:spMkLst>
            <pc:docMk/>
            <pc:sldMk cId="1452161085" sldId="454"/>
            <ac:spMk id="14" creationId="{7630B04E-9FF5-4BC2-8413-9CB0DA82B93C}"/>
          </ac:spMkLst>
        </pc:spChg>
        <pc:spChg chg="add mod">
          <ac:chgData name="Amit Chawla" userId="395b5d15-83a5-4850-a591-38867f97f6df" providerId="ADAL" clId="{4471B76C-E6B2-4741-BA2E-68A9FAC92212}" dt="2021-08-23T19:52:37.205" v="2680" actId="1076"/>
          <ac:spMkLst>
            <pc:docMk/>
            <pc:sldMk cId="1452161085" sldId="454"/>
            <ac:spMk id="15" creationId="{9C4AF651-D96B-4C79-89FA-8CA55D80D6B3}"/>
          </ac:spMkLst>
        </pc:spChg>
        <pc:graphicFrameChg chg="add mod modGraphic">
          <ac:chgData name="Amit Chawla" userId="395b5d15-83a5-4850-a591-38867f97f6df" providerId="ADAL" clId="{4471B76C-E6B2-4741-BA2E-68A9FAC92212}" dt="2021-08-23T19:16:55.569" v="1067"/>
          <ac:graphicFrameMkLst>
            <pc:docMk/>
            <pc:sldMk cId="1452161085" sldId="454"/>
            <ac:graphicFrameMk id="8" creationId="{A2A60FE8-8AEB-4EC1-9B23-2F069E2C6052}"/>
          </ac:graphicFrameMkLst>
        </pc:graphicFrameChg>
      </pc:sldChg>
      <pc:sldChg chg="addSp delSp modSp new mod modNotesTx">
        <pc:chgData name="Amit Chawla" userId="395b5d15-83a5-4850-a591-38867f97f6df" providerId="ADAL" clId="{4471B76C-E6B2-4741-BA2E-68A9FAC92212}" dt="2021-08-24T19:00:17.972" v="4806"/>
        <pc:sldMkLst>
          <pc:docMk/>
          <pc:sldMk cId="3330592919" sldId="455"/>
        </pc:sldMkLst>
        <pc:spChg chg="add del mod">
          <ac:chgData name="Amit Chawla" userId="395b5d15-83a5-4850-a591-38867f97f6df" providerId="ADAL" clId="{4471B76C-E6B2-4741-BA2E-68A9FAC92212}" dt="2021-08-23T19:57:28.171" v="2701" actId="12084"/>
          <ac:spMkLst>
            <pc:docMk/>
            <pc:sldMk cId="3330592919" sldId="455"/>
            <ac:spMk id="3" creationId="{F9E079A5-3EAE-4B00-821B-A2DF0F1FB1C8}"/>
          </ac:spMkLst>
        </pc:spChg>
        <pc:spChg chg="add mod">
          <ac:chgData name="Amit Chawla" userId="395b5d15-83a5-4850-a591-38867f97f6df" providerId="ADAL" clId="{4471B76C-E6B2-4741-BA2E-68A9FAC92212}" dt="2021-08-23T20:04:07.192" v="2786" actId="20577"/>
          <ac:spMkLst>
            <pc:docMk/>
            <pc:sldMk cId="3330592919" sldId="455"/>
            <ac:spMk id="5" creationId="{C6DB9D42-9BC9-4F91-A291-791EE0BD264A}"/>
          </ac:spMkLst>
        </pc:spChg>
        <pc:spChg chg="add mod">
          <ac:chgData name="Amit Chawla" userId="395b5d15-83a5-4850-a591-38867f97f6df" providerId="ADAL" clId="{4471B76C-E6B2-4741-BA2E-68A9FAC92212}" dt="2021-08-23T20:16:05.821" v="2990" actId="1076"/>
          <ac:spMkLst>
            <pc:docMk/>
            <pc:sldMk cId="3330592919" sldId="455"/>
            <ac:spMk id="6" creationId="{6D5DD9A1-1914-4723-914D-A67637489AB5}"/>
          </ac:spMkLst>
        </pc:spChg>
        <pc:graphicFrameChg chg="add mod modGraphic">
          <ac:chgData name="Amit Chawla" userId="395b5d15-83a5-4850-a591-38867f97f6df" providerId="ADAL" clId="{4471B76C-E6B2-4741-BA2E-68A9FAC92212}" dt="2021-08-24T19:00:17.972" v="4806"/>
          <ac:graphicFrameMkLst>
            <pc:docMk/>
            <pc:sldMk cId="3330592919" sldId="455"/>
            <ac:graphicFrameMk id="4" creationId="{4E651BD4-0E4A-4EF2-AD7C-E9AEE6E90657}"/>
          </ac:graphicFrameMkLst>
        </pc:graphicFrameChg>
      </pc:sldChg>
      <pc:sldChg chg="addSp delSp modSp add mod ord modNotesTx">
        <pc:chgData name="Amit Chawla" userId="395b5d15-83a5-4850-a591-38867f97f6df" providerId="ADAL" clId="{4471B76C-E6B2-4741-BA2E-68A9FAC92212}" dt="2021-08-24T18:09:18.951" v="4458"/>
        <pc:sldMkLst>
          <pc:docMk/>
          <pc:sldMk cId="3618584570" sldId="456"/>
        </pc:sldMkLst>
        <pc:spChg chg="add del mod">
          <ac:chgData name="Amit Chawla" userId="395b5d15-83a5-4850-a591-38867f97f6df" providerId="ADAL" clId="{4471B76C-E6B2-4741-BA2E-68A9FAC92212}" dt="2021-08-23T20:15:30.826" v="2955"/>
          <ac:spMkLst>
            <pc:docMk/>
            <pc:sldMk cId="3618584570" sldId="456"/>
            <ac:spMk id="2" creationId="{D18C3401-488D-46D5-9EC1-D40204225239}"/>
          </ac:spMkLst>
        </pc:spChg>
        <pc:spChg chg="add del mod">
          <ac:chgData name="Amit Chawla" userId="395b5d15-83a5-4850-a591-38867f97f6df" providerId="ADAL" clId="{4471B76C-E6B2-4741-BA2E-68A9FAC92212}" dt="2021-08-23T20:19:17.637" v="3178" actId="12084"/>
          <ac:spMkLst>
            <pc:docMk/>
            <pc:sldMk cId="3618584570" sldId="456"/>
            <ac:spMk id="3" creationId="{6A1A8141-7B6C-472B-A2FF-0F24FDB28F36}"/>
          </ac:spMkLst>
        </pc:spChg>
        <pc:spChg chg="mod">
          <ac:chgData name="Amit Chawla" userId="395b5d15-83a5-4850-a591-38867f97f6df" providerId="ADAL" clId="{4471B76C-E6B2-4741-BA2E-68A9FAC92212}" dt="2021-08-23T20:14:59.837" v="2951" actId="20577"/>
          <ac:spMkLst>
            <pc:docMk/>
            <pc:sldMk cId="3618584570" sldId="456"/>
            <ac:spMk id="5" creationId="{C6DB9D42-9BC9-4F91-A291-791EE0BD264A}"/>
          </ac:spMkLst>
        </pc:spChg>
        <pc:graphicFrameChg chg="del">
          <ac:chgData name="Amit Chawla" userId="395b5d15-83a5-4850-a591-38867f97f6df" providerId="ADAL" clId="{4471B76C-E6B2-4741-BA2E-68A9FAC92212}" dt="2021-08-23T20:14:46.658" v="2919" actId="478"/>
          <ac:graphicFrameMkLst>
            <pc:docMk/>
            <pc:sldMk cId="3618584570" sldId="456"/>
            <ac:graphicFrameMk id="4" creationId="{4E651BD4-0E4A-4EF2-AD7C-E9AEE6E90657}"/>
          </ac:graphicFrameMkLst>
        </pc:graphicFrameChg>
        <pc:graphicFrameChg chg="add del mod">
          <ac:chgData name="Amit Chawla" userId="395b5d15-83a5-4850-a591-38867f97f6df" providerId="ADAL" clId="{4471B76C-E6B2-4741-BA2E-68A9FAC92212}" dt="2021-08-23T20:19:07.431" v="3177" actId="12084"/>
          <ac:graphicFrameMkLst>
            <pc:docMk/>
            <pc:sldMk cId="3618584570" sldId="456"/>
            <ac:graphicFrameMk id="6" creationId="{ED3DC050-A213-4026-971C-751E1F592CB2}"/>
          </ac:graphicFrameMkLst>
        </pc:graphicFrameChg>
        <pc:graphicFrameChg chg="add mod modGraphic">
          <ac:chgData name="Amit Chawla" userId="395b5d15-83a5-4850-a591-38867f97f6df" providerId="ADAL" clId="{4471B76C-E6B2-4741-BA2E-68A9FAC92212}" dt="2021-08-24T18:06:40.287" v="4277" actId="404"/>
          <ac:graphicFrameMkLst>
            <pc:docMk/>
            <pc:sldMk cId="3618584570" sldId="456"/>
            <ac:graphicFrameMk id="7" creationId="{785B19D4-7384-40E0-8FB1-358335080964}"/>
          </ac:graphicFrameMkLst>
        </pc:graphicFrameChg>
      </pc:sldChg>
      <pc:sldChg chg="addSp delSp modSp new mod setBg modNotesTx">
        <pc:chgData name="Amit Chawla" userId="395b5d15-83a5-4850-a591-38867f97f6df" providerId="ADAL" clId="{4471B76C-E6B2-4741-BA2E-68A9FAC92212}" dt="2021-08-24T18:59:34.361" v="4802" actId="15"/>
        <pc:sldMkLst>
          <pc:docMk/>
          <pc:sldMk cId="2888174722" sldId="457"/>
        </pc:sldMkLst>
        <pc:spChg chg="add mod">
          <ac:chgData name="Amit Chawla" userId="395b5d15-83a5-4850-a591-38867f97f6df" providerId="ADAL" clId="{4471B76C-E6B2-4741-BA2E-68A9FAC92212}" dt="2021-08-23T20:37:35.111" v="3493" actId="26606"/>
          <ac:spMkLst>
            <pc:docMk/>
            <pc:sldMk cId="2888174722" sldId="457"/>
            <ac:spMk id="2" creationId="{D93B8975-8E27-407C-9F86-D3445A10B23B}"/>
          </ac:spMkLst>
        </pc:spChg>
        <pc:spChg chg="add mod ord">
          <ac:chgData name="Amit Chawla" userId="395b5d15-83a5-4850-a591-38867f97f6df" providerId="ADAL" clId="{4471B76C-E6B2-4741-BA2E-68A9FAC92212}" dt="2021-08-24T18:59:34.361" v="4802" actId="15"/>
          <ac:spMkLst>
            <pc:docMk/>
            <pc:sldMk cId="2888174722" sldId="457"/>
            <ac:spMk id="3" creationId="{DFE998E8-0ACC-40AC-A828-5AD0F68B74D7}"/>
          </ac:spMkLst>
        </pc:spChg>
        <pc:spChg chg="add del">
          <ac:chgData name="Amit Chawla" userId="395b5d15-83a5-4850-a591-38867f97f6df" providerId="ADAL" clId="{4471B76C-E6B2-4741-BA2E-68A9FAC92212}" dt="2021-08-23T20:37:30.023" v="3487" actId="26606"/>
          <ac:spMkLst>
            <pc:docMk/>
            <pc:sldMk cId="2888174722" sldId="457"/>
            <ac:spMk id="9" creationId="{5AA03EDC-7067-4DFF-B672-541D016AAAB8}"/>
          </ac:spMkLst>
        </pc:spChg>
        <pc:spChg chg="add del">
          <ac:chgData name="Amit Chawla" userId="395b5d15-83a5-4850-a591-38867f97f6df" providerId="ADAL" clId="{4471B76C-E6B2-4741-BA2E-68A9FAC92212}" dt="2021-08-23T20:37:27.647" v="3485" actId="26606"/>
          <ac:spMkLst>
            <pc:docMk/>
            <pc:sldMk cId="2888174722" sldId="457"/>
            <ac:spMk id="12" creationId="{73DE2CFE-42F2-48F0-8706-5264E012B10C}"/>
          </ac:spMkLst>
        </pc:spChg>
        <pc:spChg chg="add del">
          <ac:chgData name="Amit Chawla" userId="395b5d15-83a5-4850-a591-38867f97f6df" providerId="ADAL" clId="{4471B76C-E6B2-4741-BA2E-68A9FAC92212}" dt="2021-08-23T20:37:30.023" v="3487" actId="26606"/>
          <ac:spMkLst>
            <pc:docMk/>
            <pc:sldMk cId="2888174722" sldId="457"/>
            <ac:spMk id="14" creationId="{0EBF3E39-B0BE-496A-8604-9007470FFA3A}"/>
          </ac:spMkLst>
        </pc:spChg>
        <pc:spChg chg="add del">
          <ac:chgData name="Amit Chawla" userId="395b5d15-83a5-4850-a591-38867f97f6df" providerId="ADAL" clId="{4471B76C-E6B2-4741-BA2E-68A9FAC92212}" dt="2021-08-23T20:37:31.061" v="3489" actId="26606"/>
          <ac:spMkLst>
            <pc:docMk/>
            <pc:sldMk cId="2888174722" sldId="457"/>
            <ac:spMk id="16" creationId="{73DE2CFE-42F2-48F0-8706-5264E012B10C}"/>
          </ac:spMkLst>
        </pc:spChg>
        <pc:spChg chg="add del">
          <ac:chgData name="Amit Chawla" userId="395b5d15-83a5-4850-a591-38867f97f6df" providerId="ADAL" clId="{4471B76C-E6B2-4741-BA2E-68A9FAC92212}" dt="2021-08-23T20:37:31.821" v="3491" actId="26606"/>
          <ac:spMkLst>
            <pc:docMk/>
            <pc:sldMk cId="2888174722" sldId="457"/>
            <ac:spMk id="18" creationId="{FF9B822F-893E-44C8-963C-64F50ACECBB2}"/>
          </ac:spMkLst>
        </pc:spChg>
        <pc:spChg chg="add del">
          <ac:chgData name="Amit Chawla" userId="395b5d15-83a5-4850-a591-38867f97f6df" providerId="ADAL" clId="{4471B76C-E6B2-4741-BA2E-68A9FAC92212}" dt="2021-08-23T20:37:31.821" v="3491" actId="26606"/>
          <ac:spMkLst>
            <pc:docMk/>
            <pc:sldMk cId="2888174722" sldId="457"/>
            <ac:spMk id="19" creationId="{EBF87945-A001-489F-9D9B-7D9435F0B9CA}"/>
          </ac:spMkLst>
        </pc:spChg>
        <pc:spChg chg="add del">
          <ac:chgData name="Amit Chawla" userId="395b5d15-83a5-4850-a591-38867f97f6df" providerId="ADAL" clId="{4471B76C-E6B2-4741-BA2E-68A9FAC92212}" dt="2021-08-23T20:37:35.111" v="3493" actId="26606"/>
          <ac:spMkLst>
            <pc:docMk/>
            <pc:sldMk cId="2888174722" sldId="457"/>
            <ac:spMk id="21" creationId="{5E39A796-BE83-48B1-B33F-35C4A32AAB57}"/>
          </ac:spMkLst>
        </pc:spChg>
        <pc:spChg chg="add del">
          <ac:chgData name="Amit Chawla" userId="395b5d15-83a5-4850-a591-38867f97f6df" providerId="ADAL" clId="{4471B76C-E6B2-4741-BA2E-68A9FAC92212}" dt="2021-08-23T20:37:35.111" v="3493" actId="26606"/>
          <ac:spMkLst>
            <pc:docMk/>
            <pc:sldMk cId="2888174722" sldId="457"/>
            <ac:spMk id="22" creationId="{72F84B47-E267-4194-8194-831DB7B5547F}"/>
          </ac:spMkLst>
        </pc:spChg>
        <pc:picChg chg="add del mod">
          <ac:chgData name="Amit Chawla" userId="395b5d15-83a5-4850-a591-38867f97f6df" providerId="ADAL" clId="{4471B76C-E6B2-4741-BA2E-68A9FAC92212}" dt="2021-08-23T20:36:58.601" v="3473" actId="478"/>
          <ac:picMkLst>
            <pc:docMk/>
            <pc:sldMk cId="2888174722" sldId="457"/>
            <ac:picMk id="5" creationId="{B2CAAB16-B431-498C-9457-00B9E40C4185}"/>
          </ac:picMkLst>
        </pc:picChg>
        <pc:picChg chg="add mod">
          <ac:chgData name="Amit Chawla" userId="395b5d15-83a5-4850-a591-38867f97f6df" providerId="ADAL" clId="{4471B76C-E6B2-4741-BA2E-68A9FAC92212}" dt="2021-08-23T20:37:35.111" v="3493" actId="26606"/>
          <ac:picMkLst>
            <pc:docMk/>
            <pc:sldMk cId="2888174722" sldId="457"/>
            <ac:picMk id="7" creationId="{A6996F3C-71DB-448B-BD86-BA1AB530D584}"/>
          </ac:picMkLst>
        </pc:picChg>
      </pc:sldChg>
      <pc:sldChg chg="addSp delSp modSp new mod modClrScheme chgLayout">
        <pc:chgData name="Amit Chawla" userId="395b5d15-83a5-4850-a591-38867f97f6df" providerId="ADAL" clId="{4471B76C-E6B2-4741-BA2E-68A9FAC92212}" dt="2021-08-25T12:15:58.303" v="5196" actId="20577"/>
        <pc:sldMkLst>
          <pc:docMk/>
          <pc:sldMk cId="2585429782" sldId="458"/>
        </pc:sldMkLst>
        <pc:spChg chg="del mod ord">
          <ac:chgData name="Amit Chawla" userId="395b5d15-83a5-4850-a591-38867f97f6df" providerId="ADAL" clId="{4471B76C-E6B2-4741-BA2E-68A9FAC92212}" dt="2021-08-24T18:51:29.692" v="4465" actId="700"/>
          <ac:spMkLst>
            <pc:docMk/>
            <pc:sldMk cId="2585429782" sldId="458"/>
            <ac:spMk id="2" creationId="{493B1F34-2380-44DC-B61F-906BCCD88E72}"/>
          </ac:spMkLst>
        </pc:spChg>
        <pc:spChg chg="del mod ord">
          <ac:chgData name="Amit Chawla" userId="395b5d15-83a5-4850-a591-38867f97f6df" providerId="ADAL" clId="{4471B76C-E6B2-4741-BA2E-68A9FAC92212}" dt="2021-08-24T18:51:29.692" v="4465" actId="700"/>
          <ac:spMkLst>
            <pc:docMk/>
            <pc:sldMk cId="2585429782" sldId="458"/>
            <ac:spMk id="3" creationId="{2AC95D3D-19FF-4F03-926F-7377F6DBA9BA}"/>
          </ac:spMkLst>
        </pc:spChg>
        <pc:spChg chg="add del mod">
          <ac:chgData name="Amit Chawla" userId="395b5d15-83a5-4850-a591-38867f97f6df" providerId="ADAL" clId="{4471B76C-E6B2-4741-BA2E-68A9FAC92212}" dt="2021-08-25T12:15:49.575" v="5179" actId="478"/>
          <ac:spMkLst>
            <pc:docMk/>
            <pc:sldMk cId="2585429782" sldId="458"/>
            <ac:spMk id="3" creationId="{5BE9DC97-5467-4B58-BA40-AB412E69BDA1}"/>
          </ac:spMkLst>
        </pc:spChg>
        <pc:spChg chg="del mod ord">
          <ac:chgData name="Amit Chawla" userId="395b5d15-83a5-4850-a591-38867f97f6df" providerId="ADAL" clId="{4471B76C-E6B2-4741-BA2E-68A9FAC92212}" dt="2021-08-24T18:51:29.692" v="4465" actId="700"/>
          <ac:spMkLst>
            <pc:docMk/>
            <pc:sldMk cId="2585429782" sldId="458"/>
            <ac:spMk id="4" creationId="{B6D2C42F-F8DF-4E9A-B100-F70522A41F63}"/>
          </ac:spMkLst>
        </pc:spChg>
        <pc:spChg chg="del mod ord">
          <ac:chgData name="Amit Chawla" userId="395b5d15-83a5-4850-a591-38867f97f6df" providerId="ADAL" clId="{4471B76C-E6B2-4741-BA2E-68A9FAC92212}" dt="2021-08-24T18:51:29.692" v="4465" actId="700"/>
          <ac:spMkLst>
            <pc:docMk/>
            <pc:sldMk cId="2585429782" sldId="458"/>
            <ac:spMk id="5" creationId="{7E43F9E2-D69C-4C01-8ECC-7F9BF54E8824}"/>
          </ac:spMkLst>
        </pc:spChg>
        <pc:spChg chg="del mod ord">
          <ac:chgData name="Amit Chawla" userId="395b5d15-83a5-4850-a591-38867f97f6df" providerId="ADAL" clId="{4471B76C-E6B2-4741-BA2E-68A9FAC92212}" dt="2021-08-24T18:51:29.692" v="4465" actId="700"/>
          <ac:spMkLst>
            <pc:docMk/>
            <pc:sldMk cId="2585429782" sldId="458"/>
            <ac:spMk id="6" creationId="{7CF6B308-3B28-49C2-8854-F2EF7AA13156}"/>
          </ac:spMkLst>
        </pc:spChg>
        <pc:spChg chg="del mod ord">
          <ac:chgData name="Amit Chawla" userId="395b5d15-83a5-4850-a591-38867f97f6df" providerId="ADAL" clId="{4471B76C-E6B2-4741-BA2E-68A9FAC92212}" dt="2021-08-24T18:51:29.692" v="4465" actId="700"/>
          <ac:spMkLst>
            <pc:docMk/>
            <pc:sldMk cId="2585429782" sldId="458"/>
            <ac:spMk id="7" creationId="{74200CF0-99FD-432B-B4BE-4D44082DC045}"/>
          </ac:spMkLst>
        </pc:spChg>
        <pc:spChg chg="del">
          <ac:chgData name="Amit Chawla" userId="395b5d15-83a5-4850-a591-38867f97f6df" providerId="ADAL" clId="{4471B76C-E6B2-4741-BA2E-68A9FAC92212}" dt="2021-08-24T18:51:29.692" v="4465" actId="700"/>
          <ac:spMkLst>
            <pc:docMk/>
            <pc:sldMk cId="2585429782" sldId="458"/>
            <ac:spMk id="8" creationId="{4E393E32-700B-4102-A0EB-3D3B012DA929}"/>
          </ac:spMkLst>
        </pc:spChg>
        <pc:spChg chg="del">
          <ac:chgData name="Amit Chawla" userId="395b5d15-83a5-4850-a591-38867f97f6df" providerId="ADAL" clId="{4471B76C-E6B2-4741-BA2E-68A9FAC92212}" dt="2021-08-24T18:51:29.692" v="4465" actId="700"/>
          <ac:spMkLst>
            <pc:docMk/>
            <pc:sldMk cId="2585429782" sldId="458"/>
            <ac:spMk id="9" creationId="{3740BC08-17ED-4F1B-B9A6-916A715E439F}"/>
          </ac:spMkLst>
        </pc:spChg>
        <pc:spChg chg="del mod ord">
          <ac:chgData name="Amit Chawla" userId="395b5d15-83a5-4850-a591-38867f97f6df" providerId="ADAL" clId="{4471B76C-E6B2-4741-BA2E-68A9FAC92212}" dt="2021-08-24T18:51:29.692" v="4465" actId="700"/>
          <ac:spMkLst>
            <pc:docMk/>
            <pc:sldMk cId="2585429782" sldId="458"/>
            <ac:spMk id="10" creationId="{2093A11D-9F91-4EC4-8FE9-03CA1D42E6A8}"/>
          </ac:spMkLst>
        </pc:spChg>
        <pc:spChg chg="add mod">
          <ac:chgData name="Amit Chawla" userId="395b5d15-83a5-4850-a591-38867f97f6df" providerId="ADAL" clId="{4471B76C-E6B2-4741-BA2E-68A9FAC92212}" dt="2021-08-25T12:15:58.303" v="5196" actId="20577"/>
          <ac:spMkLst>
            <pc:docMk/>
            <pc:sldMk cId="2585429782" sldId="458"/>
            <ac:spMk id="10" creationId="{7EAB2992-20B6-4648-94BC-FEEC1F1C09D4}"/>
          </ac:spMkLst>
        </pc:spChg>
        <pc:spChg chg="del mod ord">
          <ac:chgData name="Amit Chawla" userId="395b5d15-83a5-4850-a591-38867f97f6df" providerId="ADAL" clId="{4471B76C-E6B2-4741-BA2E-68A9FAC92212}" dt="2021-08-24T18:51:29.692" v="4465" actId="700"/>
          <ac:spMkLst>
            <pc:docMk/>
            <pc:sldMk cId="2585429782" sldId="458"/>
            <ac:spMk id="11" creationId="{5D06EE4A-3973-45D7-939D-07BEA6418A6E}"/>
          </ac:spMkLst>
        </pc:spChg>
        <pc:spChg chg="del mod ord">
          <ac:chgData name="Amit Chawla" userId="395b5d15-83a5-4850-a591-38867f97f6df" providerId="ADAL" clId="{4471B76C-E6B2-4741-BA2E-68A9FAC92212}" dt="2021-08-24T18:51:29.692" v="4465" actId="700"/>
          <ac:spMkLst>
            <pc:docMk/>
            <pc:sldMk cId="2585429782" sldId="458"/>
            <ac:spMk id="12" creationId="{A19066D5-75E0-40A7-A748-B50444DC4A12}"/>
          </ac:spMkLst>
        </pc:spChg>
        <pc:spChg chg="add del mod ord">
          <ac:chgData name="Amit Chawla" userId="395b5d15-83a5-4850-a591-38867f97f6df" providerId="ADAL" clId="{4471B76C-E6B2-4741-BA2E-68A9FAC92212}" dt="2021-08-24T18:52:42.015" v="4466" actId="700"/>
          <ac:spMkLst>
            <pc:docMk/>
            <pc:sldMk cId="2585429782" sldId="458"/>
            <ac:spMk id="13" creationId="{719477F6-ADE3-4075-90E5-F141D3CDC6C0}"/>
          </ac:spMkLst>
        </pc:spChg>
        <pc:spChg chg="add del mod ord">
          <ac:chgData name="Amit Chawla" userId="395b5d15-83a5-4850-a591-38867f97f6df" providerId="ADAL" clId="{4471B76C-E6B2-4741-BA2E-68A9FAC92212}" dt="2021-08-24T18:52:42.015" v="4466" actId="700"/>
          <ac:spMkLst>
            <pc:docMk/>
            <pc:sldMk cId="2585429782" sldId="458"/>
            <ac:spMk id="14" creationId="{59DDA5D8-903E-41A5-8967-A86D96BB948D}"/>
          </ac:spMkLst>
        </pc:spChg>
        <pc:spChg chg="add del mod ord">
          <ac:chgData name="Amit Chawla" userId="395b5d15-83a5-4850-a591-38867f97f6df" providerId="ADAL" clId="{4471B76C-E6B2-4741-BA2E-68A9FAC92212}" dt="2021-08-24T18:52:42.015" v="4466" actId="700"/>
          <ac:spMkLst>
            <pc:docMk/>
            <pc:sldMk cId="2585429782" sldId="458"/>
            <ac:spMk id="15" creationId="{B0D6E109-C294-4D0C-8B20-B31607476D17}"/>
          </ac:spMkLst>
        </pc:spChg>
        <pc:spChg chg="add del mod ord">
          <ac:chgData name="Amit Chawla" userId="395b5d15-83a5-4850-a591-38867f97f6df" providerId="ADAL" clId="{4471B76C-E6B2-4741-BA2E-68A9FAC92212}" dt="2021-08-24T18:52:42.015" v="4466" actId="700"/>
          <ac:spMkLst>
            <pc:docMk/>
            <pc:sldMk cId="2585429782" sldId="458"/>
            <ac:spMk id="16" creationId="{A5D81DB3-8B18-418C-84DE-6A8C213FCDF8}"/>
          </ac:spMkLst>
        </pc:spChg>
        <pc:spChg chg="add del mod ord">
          <ac:chgData name="Amit Chawla" userId="395b5d15-83a5-4850-a591-38867f97f6df" providerId="ADAL" clId="{4471B76C-E6B2-4741-BA2E-68A9FAC92212}" dt="2021-08-24T18:52:42.015" v="4466" actId="700"/>
          <ac:spMkLst>
            <pc:docMk/>
            <pc:sldMk cId="2585429782" sldId="458"/>
            <ac:spMk id="17" creationId="{50473325-252E-4CE9-A82B-0650988364C1}"/>
          </ac:spMkLst>
        </pc:spChg>
        <pc:spChg chg="add del mod ord">
          <ac:chgData name="Amit Chawla" userId="395b5d15-83a5-4850-a591-38867f97f6df" providerId="ADAL" clId="{4471B76C-E6B2-4741-BA2E-68A9FAC92212}" dt="2021-08-24T18:52:42.015" v="4466" actId="700"/>
          <ac:spMkLst>
            <pc:docMk/>
            <pc:sldMk cId="2585429782" sldId="458"/>
            <ac:spMk id="18" creationId="{162C12AE-CF7F-4820-825D-583BA0165A03}"/>
          </ac:spMkLst>
        </pc:spChg>
        <pc:spChg chg="add del mod ord">
          <ac:chgData name="Amit Chawla" userId="395b5d15-83a5-4850-a591-38867f97f6df" providerId="ADAL" clId="{4471B76C-E6B2-4741-BA2E-68A9FAC92212}" dt="2021-08-24T18:52:42.015" v="4466" actId="700"/>
          <ac:spMkLst>
            <pc:docMk/>
            <pc:sldMk cId="2585429782" sldId="458"/>
            <ac:spMk id="19" creationId="{0B8FD6A4-082E-41C6-9F85-FA9894041132}"/>
          </ac:spMkLst>
        </pc:spChg>
        <pc:spChg chg="add del mod ord">
          <ac:chgData name="Amit Chawla" userId="395b5d15-83a5-4850-a591-38867f97f6df" providerId="ADAL" clId="{4471B76C-E6B2-4741-BA2E-68A9FAC92212}" dt="2021-08-24T18:52:42.015" v="4466" actId="700"/>
          <ac:spMkLst>
            <pc:docMk/>
            <pc:sldMk cId="2585429782" sldId="458"/>
            <ac:spMk id="20" creationId="{6896382A-C0B0-44BD-B71A-53C6686EDED3}"/>
          </ac:spMkLst>
        </pc:spChg>
        <pc:spChg chg="add del mod ord">
          <ac:chgData name="Amit Chawla" userId="395b5d15-83a5-4850-a591-38867f97f6df" providerId="ADAL" clId="{4471B76C-E6B2-4741-BA2E-68A9FAC92212}" dt="2021-08-24T18:52:42.015" v="4466" actId="700"/>
          <ac:spMkLst>
            <pc:docMk/>
            <pc:sldMk cId="2585429782" sldId="458"/>
            <ac:spMk id="21" creationId="{5043B7EC-1396-4C0D-98B0-F064EC453AC4}"/>
          </ac:spMkLst>
        </pc:spChg>
        <pc:spChg chg="add del mod ord">
          <ac:chgData name="Amit Chawla" userId="395b5d15-83a5-4850-a591-38867f97f6df" providerId="ADAL" clId="{4471B76C-E6B2-4741-BA2E-68A9FAC92212}" dt="2021-08-24T18:52:47.810" v="4467" actId="700"/>
          <ac:spMkLst>
            <pc:docMk/>
            <pc:sldMk cId="2585429782" sldId="458"/>
            <ac:spMk id="22" creationId="{7700D7D4-29A1-4E7D-9F29-C560310AC1B3}"/>
          </ac:spMkLst>
        </pc:spChg>
        <pc:spChg chg="add del mod ord">
          <ac:chgData name="Amit Chawla" userId="395b5d15-83a5-4850-a591-38867f97f6df" providerId="ADAL" clId="{4471B76C-E6B2-4741-BA2E-68A9FAC92212}" dt="2021-08-25T12:15:48.100" v="5178" actId="478"/>
          <ac:spMkLst>
            <pc:docMk/>
            <pc:sldMk cId="2585429782" sldId="458"/>
            <ac:spMk id="23" creationId="{D9B110CA-552D-4EC4-BEF8-2DDCE0293A9E}"/>
          </ac:spMkLst>
        </pc:spChg>
        <pc:spChg chg="add del mod ord">
          <ac:chgData name="Amit Chawla" userId="395b5d15-83a5-4850-a591-38867f97f6df" providerId="ADAL" clId="{4471B76C-E6B2-4741-BA2E-68A9FAC92212}" dt="2021-08-24T19:01:31.328" v="4819" actId="478"/>
          <ac:spMkLst>
            <pc:docMk/>
            <pc:sldMk cId="2585429782" sldId="458"/>
            <ac:spMk id="24" creationId="{395CA4D1-388E-408A-B35B-40548C792945}"/>
          </ac:spMkLst>
        </pc:spChg>
        <pc:spChg chg="add del mod ord">
          <ac:chgData name="Amit Chawla" userId="395b5d15-83a5-4850-a591-38867f97f6df" providerId="ADAL" clId="{4471B76C-E6B2-4741-BA2E-68A9FAC92212}" dt="2021-08-24T19:01:26.256" v="4818" actId="478"/>
          <ac:spMkLst>
            <pc:docMk/>
            <pc:sldMk cId="2585429782" sldId="458"/>
            <ac:spMk id="25" creationId="{E1DD1426-1D09-4D2D-9026-E890D138D8CA}"/>
          </ac:spMkLst>
        </pc:spChg>
        <pc:spChg chg="add mod">
          <ac:chgData name="Amit Chawla" userId="395b5d15-83a5-4850-a591-38867f97f6df" providerId="ADAL" clId="{4471B76C-E6B2-4741-BA2E-68A9FAC92212}" dt="2021-08-24T19:01:41.007" v="4821" actId="1076"/>
          <ac:spMkLst>
            <pc:docMk/>
            <pc:sldMk cId="2585429782" sldId="458"/>
            <ac:spMk id="26" creationId="{3B0EBB2C-3995-4BD7-BD5C-463CA394B3CE}"/>
          </ac:spMkLst>
        </pc:spChg>
        <pc:spChg chg="add mod">
          <ac:chgData name="Amit Chawla" userId="395b5d15-83a5-4850-a591-38867f97f6df" providerId="ADAL" clId="{4471B76C-E6B2-4741-BA2E-68A9FAC92212}" dt="2021-08-25T05:35:27.454" v="5102" actId="20577"/>
          <ac:spMkLst>
            <pc:docMk/>
            <pc:sldMk cId="2585429782" sldId="458"/>
            <ac:spMk id="27" creationId="{82C8C0B4-C3C1-4024-8BB5-DAAC2A18C0CA}"/>
          </ac:spMkLst>
        </pc:spChg>
        <pc:spChg chg="add mod">
          <ac:chgData name="Amit Chawla" userId="395b5d15-83a5-4850-a591-38867f97f6df" providerId="ADAL" clId="{4471B76C-E6B2-4741-BA2E-68A9FAC92212}" dt="2021-08-24T19:09:45.948" v="4941" actId="1076"/>
          <ac:spMkLst>
            <pc:docMk/>
            <pc:sldMk cId="2585429782" sldId="458"/>
            <ac:spMk id="31" creationId="{1B9D53A1-D151-4AC6-BADA-AAFE0C326260}"/>
          </ac:spMkLst>
        </pc:spChg>
        <pc:spChg chg="add del mod">
          <ac:chgData name="Amit Chawla" userId="395b5d15-83a5-4850-a591-38867f97f6df" providerId="ADAL" clId="{4471B76C-E6B2-4741-BA2E-68A9FAC92212}" dt="2021-08-25T05:35:31.306" v="5104"/>
          <ac:spMkLst>
            <pc:docMk/>
            <pc:sldMk cId="2585429782" sldId="458"/>
            <ac:spMk id="34" creationId="{EA25FD6C-D69F-4842-84DD-2274B7424FF9}"/>
          </ac:spMkLst>
        </pc:spChg>
        <pc:picChg chg="add mod">
          <ac:chgData name="Amit Chawla" userId="395b5d15-83a5-4850-a591-38867f97f6df" providerId="ADAL" clId="{4471B76C-E6B2-4741-BA2E-68A9FAC92212}" dt="2021-08-24T19:09:45.948" v="4941" actId="1076"/>
          <ac:picMkLst>
            <pc:docMk/>
            <pc:sldMk cId="2585429782" sldId="458"/>
            <ac:picMk id="29" creationId="{BC1DF347-443F-4311-8865-3CCCDBED7B74}"/>
          </ac:picMkLst>
        </pc:picChg>
        <pc:cxnChg chg="add mod">
          <ac:chgData name="Amit Chawla" userId="395b5d15-83a5-4850-a591-38867f97f6df" providerId="ADAL" clId="{4471B76C-E6B2-4741-BA2E-68A9FAC92212}" dt="2021-08-24T19:10:13.583" v="4949" actId="1076"/>
          <ac:cxnSpMkLst>
            <pc:docMk/>
            <pc:sldMk cId="2585429782" sldId="458"/>
            <ac:cxnSpMk id="33" creationId="{8653E56A-62B9-41D2-9CF6-BE28F053A84E}"/>
          </ac:cxnSpMkLst>
        </pc:cxnChg>
      </pc:sldChg>
      <pc:sldChg chg="new del">
        <pc:chgData name="Amit Chawla" userId="395b5d15-83a5-4850-a591-38867f97f6df" providerId="ADAL" clId="{4471B76C-E6B2-4741-BA2E-68A9FAC92212}" dt="2021-08-25T07:25:01.361" v="5110" actId="47"/>
        <pc:sldMkLst>
          <pc:docMk/>
          <pc:sldMk cId="1095323254" sldId="459"/>
        </pc:sldMkLst>
      </pc:sldChg>
      <pc:sldChg chg="addSp modSp new del mod">
        <pc:chgData name="Amit Chawla" userId="395b5d15-83a5-4850-a591-38867f97f6df" providerId="ADAL" clId="{4471B76C-E6B2-4741-BA2E-68A9FAC92212}" dt="2021-08-25T05:35:32.476" v="5105" actId="47"/>
        <pc:sldMkLst>
          <pc:docMk/>
          <pc:sldMk cId="2191726964" sldId="459"/>
        </pc:sldMkLst>
        <pc:spChg chg="mod">
          <ac:chgData name="Amit Chawla" userId="395b5d15-83a5-4850-a591-38867f97f6df" providerId="ADAL" clId="{4471B76C-E6B2-4741-BA2E-68A9FAC92212}" dt="2021-08-25T04:50:44.215" v="4992" actId="20577"/>
          <ac:spMkLst>
            <pc:docMk/>
            <pc:sldMk cId="2191726964" sldId="459"/>
            <ac:spMk id="2" creationId="{C56DB80B-E5DC-447C-8813-B4ED34C48C8B}"/>
          </ac:spMkLst>
        </pc:spChg>
        <pc:spChg chg="add mod">
          <ac:chgData name="Amit Chawla" userId="395b5d15-83a5-4850-a591-38867f97f6df" providerId="ADAL" clId="{4471B76C-E6B2-4741-BA2E-68A9FAC92212}" dt="2021-08-25T05:34:45.968" v="5090" actId="1076"/>
          <ac:spMkLst>
            <pc:docMk/>
            <pc:sldMk cId="2191726964" sldId="459"/>
            <ac:spMk id="5" creationId="{4D274E9A-C9F8-4C5F-9D19-7A5BEF677E01}"/>
          </ac:spMkLst>
        </pc:spChg>
      </pc:sldChg>
      <pc:sldChg chg="addSp delSp modSp add mod modClrScheme chgLayout">
        <pc:chgData name="Amit Chawla" userId="395b5d15-83a5-4850-a591-38867f97f6df" providerId="ADAL" clId="{4471B76C-E6B2-4741-BA2E-68A9FAC92212}" dt="2021-08-25T12:18:38.364" v="5211" actId="14100"/>
        <pc:sldMkLst>
          <pc:docMk/>
          <pc:sldMk cId="3792840834" sldId="459"/>
        </pc:sldMkLst>
        <pc:spChg chg="mod ord">
          <ac:chgData name="Amit Chawla" userId="395b5d15-83a5-4850-a591-38867f97f6df" providerId="ADAL" clId="{4471B76C-E6B2-4741-BA2E-68A9FAC92212}" dt="2021-08-25T12:17:47.834" v="5207" actId="6549"/>
          <ac:spMkLst>
            <pc:docMk/>
            <pc:sldMk cId="3792840834" sldId="459"/>
            <ac:spMk id="2" creationId="{5DE9F9CD-4437-4D05-9C1C-A0C9607B0724}"/>
          </ac:spMkLst>
        </pc:spChg>
        <pc:spChg chg="add del mod">
          <ac:chgData name="Amit Chawla" userId="395b5d15-83a5-4850-a591-38867f97f6df" providerId="ADAL" clId="{4471B76C-E6B2-4741-BA2E-68A9FAC92212}" dt="2021-08-25T12:17:40.120" v="5202" actId="700"/>
          <ac:spMkLst>
            <pc:docMk/>
            <pc:sldMk cId="3792840834" sldId="459"/>
            <ac:spMk id="4" creationId="{243A8010-E263-4FE9-805A-5F58983F1DE0}"/>
          </ac:spMkLst>
        </pc:spChg>
        <pc:spChg chg="del mod">
          <ac:chgData name="Amit Chawla" userId="395b5d15-83a5-4850-a591-38867f97f6df" providerId="ADAL" clId="{4471B76C-E6B2-4741-BA2E-68A9FAC92212}" dt="2021-08-25T12:17:31.684" v="5200" actId="478"/>
          <ac:spMkLst>
            <pc:docMk/>
            <pc:sldMk cId="3792840834" sldId="459"/>
            <ac:spMk id="5" creationId="{6B53F451-00BE-46EB-A29D-178313DC73EF}"/>
          </ac:spMkLst>
        </pc:spChg>
        <pc:spChg chg="del">
          <ac:chgData name="Amit Chawla" userId="395b5d15-83a5-4850-a591-38867f97f6df" providerId="ADAL" clId="{4471B76C-E6B2-4741-BA2E-68A9FAC92212}" dt="2021-08-25T12:17:33.622" v="5201" actId="478"/>
          <ac:spMkLst>
            <pc:docMk/>
            <pc:sldMk cId="3792840834" sldId="459"/>
            <ac:spMk id="6" creationId="{A1D400C0-2AE9-4DF6-BBA8-F8158E70135F}"/>
          </ac:spMkLst>
        </pc:spChg>
        <pc:spChg chg="del">
          <ac:chgData name="Amit Chawla" userId="395b5d15-83a5-4850-a591-38867f97f6df" providerId="ADAL" clId="{4471B76C-E6B2-4741-BA2E-68A9FAC92212}" dt="2021-08-25T12:17:27.303" v="5198" actId="478"/>
          <ac:spMkLst>
            <pc:docMk/>
            <pc:sldMk cId="3792840834" sldId="459"/>
            <ac:spMk id="7" creationId="{E569B448-7F97-456E-A4E2-8C6D58CEA633}"/>
          </ac:spMkLst>
        </pc:spChg>
        <pc:spChg chg="del">
          <ac:chgData name="Amit Chawla" userId="395b5d15-83a5-4850-a591-38867f97f6df" providerId="ADAL" clId="{4471B76C-E6B2-4741-BA2E-68A9FAC92212}" dt="2021-08-25T12:17:27.303" v="5198" actId="478"/>
          <ac:spMkLst>
            <pc:docMk/>
            <pc:sldMk cId="3792840834" sldId="459"/>
            <ac:spMk id="8" creationId="{B8BF1E3A-C222-4F05-AAC0-BBFB4679617B}"/>
          </ac:spMkLst>
        </pc:spChg>
        <pc:spChg chg="add del mod">
          <ac:chgData name="Amit Chawla" userId="395b5d15-83a5-4850-a591-38867f97f6df" providerId="ADAL" clId="{4471B76C-E6B2-4741-BA2E-68A9FAC92212}" dt="2021-08-25T12:17:40.120" v="5202" actId="700"/>
          <ac:spMkLst>
            <pc:docMk/>
            <pc:sldMk cId="3792840834" sldId="459"/>
            <ac:spMk id="10" creationId="{99AD780F-489E-4C89-8DD2-CD00532D05EA}"/>
          </ac:spMkLst>
        </pc:spChg>
        <pc:spChg chg="add del mod ord">
          <ac:chgData name="Amit Chawla" userId="395b5d15-83a5-4850-a591-38867f97f6df" providerId="ADAL" clId="{4471B76C-E6B2-4741-BA2E-68A9FAC92212}" dt="2021-08-25T12:17:40.120" v="5202" actId="700"/>
          <ac:spMkLst>
            <pc:docMk/>
            <pc:sldMk cId="3792840834" sldId="459"/>
            <ac:spMk id="12" creationId="{D5E17C68-47DD-4C02-BC21-B4FA0A074507}"/>
          </ac:spMkLst>
        </pc:spChg>
        <pc:spChg chg="add del mod ord">
          <ac:chgData name="Amit Chawla" userId="395b5d15-83a5-4850-a591-38867f97f6df" providerId="ADAL" clId="{4471B76C-E6B2-4741-BA2E-68A9FAC92212}" dt="2021-08-25T12:17:40.120" v="5202" actId="700"/>
          <ac:spMkLst>
            <pc:docMk/>
            <pc:sldMk cId="3792840834" sldId="459"/>
            <ac:spMk id="14" creationId="{6C62DB32-72BB-4A4B-BD91-C4F3A1E8693D}"/>
          </ac:spMkLst>
        </pc:spChg>
        <pc:spChg chg="add mod ord">
          <ac:chgData name="Amit Chawla" userId="395b5d15-83a5-4850-a591-38867f97f6df" providerId="ADAL" clId="{4471B76C-E6B2-4741-BA2E-68A9FAC92212}" dt="2021-08-25T12:17:40.120" v="5202" actId="700"/>
          <ac:spMkLst>
            <pc:docMk/>
            <pc:sldMk cId="3792840834" sldId="459"/>
            <ac:spMk id="15" creationId="{C55F4CBD-7D86-4EA5-AEA0-26BB9CAE8953}"/>
          </ac:spMkLst>
        </pc:spChg>
        <pc:spChg chg="add mod ord">
          <ac:chgData name="Amit Chawla" userId="395b5d15-83a5-4850-a591-38867f97f6df" providerId="ADAL" clId="{4471B76C-E6B2-4741-BA2E-68A9FAC92212}" dt="2021-08-25T12:17:40.120" v="5202" actId="700"/>
          <ac:spMkLst>
            <pc:docMk/>
            <pc:sldMk cId="3792840834" sldId="459"/>
            <ac:spMk id="16" creationId="{99EED52F-BED7-4069-A6D3-F40EAA330B41}"/>
          </ac:spMkLst>
        </pc:spChg>
        <pc:spChg chg="add mod">
          <ac:chgData name="Amit Chawla" userId="395b5d15-83a5-4850-a591-38867f97f6df" providerId="ADAL" clId="{4471B76C-E6B2-4741-BA2E-68A9FAC92212}" dt="2021-08-25T12:18:38.364" v="5211" actId="14100"/>
          <ac:spMkLst>
            <pc:docMk/>
            <pc:sldMk cId="3792840834" sldId="459"/>
            <ac:spMk id="17" creationId="{49B132B2-B876-4B53-803A-439D537FDA5C}"/>
          </ac:spMkLst>
        </pc:spChg>
      </pc:sldChg>
      <pc:sldMasterChg chg="delSldLayout modSldLayout">
        <pc:chgData name="Amit Chawla" userId="395b5d15-83a5-4850-a591-38867f97f6df" providerId="ADAL" clId="{4471B76C-E6B2-4741-BA2E-68A9FAC92212}" dt="2021-08-25T12:20:43.717" v="5212" actId="47"/>
        <pc:sldMasterMkLst>
          <pc:docMk/>
          <pc:sldMasterMk cId="1575011426" sldId="2147483664"/>
        </pc:sldMasterMkLst>
        <pc:sldLayoutChg chg="addSp modSp">
          <pc:chgData name="Amit Chawla" userId="395b5d15-83a5-4850-a591-38867f97f6df" providerId="ADAL" clId="{4471B76C-E6B2-4741-BA2E-68A9FAC92212}" dt="2021-08-23T20:02:49.884" v="2769"/>
          <pc:sldLayoutMkLst>
            <pc:docMk/>
            <pc:sldMasterMk cId="1575011426" sldId="2147483664"/>
            <pc:sldLayoutMk cId="1371947762" sldId="2147483651"/>
          </pc:sldLayoutMkLst>
          <pc:picChg chg="add mod">
            <ac:chgData name="Amit Chawla" userId="395b5d15-83a5-4850-a591-38867f97f6df" providerId="ADAL" clId="{4471B76C-E6B2-4741-BA2E-68A9FAC92212}" dt="2021-08-23T20:02:49.884" v="2769"/>
            <ac:picMkLst>
              <pc:docMk/>
              <pc:sldMasterMk cId="1575011426" sldId="2147483664"/>
              <pc:sldLayoutMk cId="1371947762" sldId="2147483651"/>
              <ac:picMk id="7" creationId="{530D739A-DDD7-4598-921E-099BC4C28761}"/>
            </ac:picMkLst>
          </pc:picChg>
        </pc:sldLayoutChg>
        <pc:sldLayoutChg chg="addSp modSp mod">
          <pc:chgData name="Amit Chawla" userId="395b5d15-83a5-4850-a591-38867f97f6df" providerId="ADAL" clId="{4471B76C-E6B2-4741-BA2E-68A9FAC92212}" dt="2021-08-23T20:02:40.345" v="2767" actId="14100"/>
          <pc:sldLayoutMkLst>
            <pc:docMk/>
            <pc:sldMasterMk cId="1575011426" sldId="2147483664"/>
            <pc:sldLayoutMk cId="1037417624" sldId="2147483654"/>
          </pc:sldLayoutMkLst>
          <pc:spChg chg="mod">
            <ac:chgData name="Amit Chawla" userId="395b5d15-83a5-4850-a591-38867f97f6df" providerId="ADAL" clId="{4471B76C-E6B2-4741-BA2E-68A9FAC92212}" dt="2021-08-23T20:02:40.345" v="2767" actId="14100"/>
            <ac:spMkLst>
              <pc:docMk/>
              <pc:sldMasterMk cId="1575011426" sldId="2147483664"/>
              <pc:sldLayoutMk cId="1037417624" sldId="2147483654"/>
              <ac:spMk id="2" creationId="{C1C7D9AB-9A26-4D19-B075-CDF63D96D10C}"/>
            </ac:spMkLst>
          </pc:spChg>
          <pc:picChg chg="add mod">
            <ac:chgData name="Amit Chawla" userId="395b5d15-83a5-4850-a591-38867f97f6df" providerId="ADAL" clId="{4471B76C-E6B2-4741-BA2E-68A9FAC92212}" dt="2021-08-23T20:02:34.660" v="2766"/>
            <ac:picMkLst>
              <pc:docMk/>
              <pc:sldMasterMk cId="1575011426" sldId="2147483664"/>
              <pc:sldLayoutMk cId="1037417624" sldId="2147483654"/>
              <ac:picMk id="6" creationId="{ED5778CD-6968-49BA-A4DA-2476F6081901}"/>
            </ac:picMkLst>
          </pc:picChg>
        </pc:sldLayoutChg>
        <pc:sldLayoutChg chg="addSp modSp">
          <pc:chgData name="Amit Chawla" userId="395b5d15-83a5-4850-a591-38867f97f6df" providerId="ADAL" clId="{4471B76C-E6B2-4741-BA2E-68A9FAC92212}" dt="2021-08-23T20:02:43.148" v="2768"/>
          <pc:sldLayoutMkLst>
            <pc:docMk/>
            <pc:sldMasterMk cId="1575011426" sldId="2147483664"/>
            <pc:sldLayoutMk cId="2196875439" sldId="2147483655"/>
          </pc:sldLayoutMkLst>
          <pc:picChg chg="add mod">
            <ac:chgData name="Amit Chawla" userId="395b5d15-83a5-4850-a591-38867f97f6df" providerId="ADAL" clId="{4471B76C-E6B2-4741-BA2E-68A9FAC92212}" dt="2021-08-23T20:02:43.148" v="2768"/>
            <ac:picMkLst>
              <pc:docMk/>
              <pc:sldMasterMk cId="1575011426" sldId="2147483664"/>
              <pc:sldLayoutMk cId="2196875439" sldId="2147483655"/>
              <ac:picMk id="5" creationId="{F82EA079-14EF-4679-B466-CE5FF65F40D2}"/>
            </ac:picMkLst>
          </pc:picChg>
        </pc:sldLayoutChg>
        <pc:sldLayoutChg chg="modSp del mod">
          <pc:chgData name="Amit Chawla" userId="395b5d15-83a5-4850-a591-38867f97f6df" providerId="ADAL" clId="{4471B76C-E6B2-4741-BA2E-68A9FAC92212}" dt="2021-08-25T12:20:43.717" v="5212" actId="47"/>
          <pc:sldLayoutMkLst>
            <pc:docMk/>
            <pc:sldMasterMk cId="1575011426" sldId="2147483664"/>
            <pc:sldLayoutMk cId="3369185907" sldId="2147483669"/>
          </pc:sldLayoutMkLst>
          <pc:spChg chg="mod">
            <ac:chgData name="Amit Chawla" userId="395b5d15-83a5-4850-a591-38867f97f6df" providerId="ADAL" clId="{4471B76C-E6B2-4741-BA2E-68A9FAC92212}" dt="2021-08-23T18:52:15.535" v="273" actId="207"/>
            <ac:spMkLst>
              <pc:docMk/>
              <pc:sldMasterMk cId="1575011426" sldId="2147483664"/>
              <pc:sldLayoutMk cId="3369185907" sldId="2147483669"/>
              <ac:spMk id="19" creationId="{A8D4FC00-C4DF-7F4F-AA41-3EAF7F48F07E}"/>
            </ac:spMkLst>
          </pc:spChg>
        </pc:sldLayoutChg>
        <pc:sldLayoutChg chg="modSp mod">
          <pc:chgData name="Amit Chawla" userId="395b5d15-83a5-4850-a591-38867f97f6df" providerId="ADAL" clId="{4471B76C-E6B2-4741-BA2E-68A9FAC92212}" dt="2021-08-23T20:01:42.666" v="2762" actId="1076"/>
          <pc:sldLayoutMkLst>
            <pc:docMk/>
            <pc:sldMasterMk cId="1575011426" sldId="2147483664"/>
            <pc:sldLayoutMk cId="1859856351" sldId="2147483695"/>
          </pc:sldLayoutMkLst>
          <pc:picChg chg="mod">
            <ac:chgData name="Amit Chawla" userId="395b5d15-83a5-4850-a591-38867f97f6df" providerId="ADAL" clId="{4471B76C-E6B2-4741-BA2E-68A9FAC92212}" dt="2021-08-23T20:01:42.666" v="2762" actId="1076"/>
            <ac:picMkLst>
              <pc:docMk/>
              <pc:sldMasterMk cId="1575011426" sldId="2147483664"/>
              <pc:sldLayoutMk cId="1859856351" sldId="2147483695"/>
              <ac:picMk id="5" creationId="{8C8AA8FC-9960-6747-B69C-F61B41F26E45}"/>
            </ac:picMkLst>
          </pc:picChg>
        </pc:sldLayoutChg>
        <pc:sldLayoutChg chg="setBg">
          <pc:chgData name="Amit Chawla" userId="395b5d15-83a5-4850-a591-38867f97f6df" providerId="ADAL" clId="{4471B76C-E6B2-4741-BA2E-68A9FAC92212}" dt="2021-08-23T18:51:48.895" v="269"/>
          <pc:sldLayoutMkLst>
            <pc:docMk/>
            <pc:sldMasterMk cId="1575011426" sldId="2147483664"/>
            <pc:sldLayoutMk cId="3119223610" sldId="2147483718"/>
          </pc:sldLayoutMkLst>
        </pc:sldLayoutChg>
        <pc:sldLayoutChg chg="del setBg">
          <pc:chgData name="Amit Chawla" userId="395b5d15-83a5-4850-a591-38867f97f6df" providerId="ADAL" clId="{4471B76C-E6B2-4741-BA2E-68A9FAC92212}" dt="2021-08-23T18:52:06.050" v="272" actId="2696"/>
          <pc:sldLayoutMkLst>
            <pc:docMk/>
            <pc:sldMasterMk cId="1575011426" sldId="2147483664"/>
            <pc:sldLayoutMk cId="1109099584" sldId="2147483725"/>
          </pc:sldLayoutMkLst>
        </pc:sldLayoutChg>
      </pc:sldMasterChg>
    </pc:docChg>
  </pc:docChgLst>
  <pc:docChgLst>
    <pc:chgData name="Amit Chawla" userId="395b5d15-83a5-4850-a591-38867f97f6df" providerId="ADAL" clId="{049B41BD-9A5C-4827-B980-1F5AE78CECF0}"/>
    <pc:docChg chg="undo redo custSel addSld delSld modSld sldOrd modSection">
      <pc:chgData name="Amit Chawla" userId="395b5d15-83a5-4850-a591-38867f97f6df" providerId="ADAL" clId="{049B41BD-9A5C-4827-B980-1F5AE78CECF0}" dt="2021-09-18T15:10:18.364" v="700" actId="20577"/>
      <pc:docMkLst>
        <pc:docMk/>
      </pc:docMkLst>
      <pc:sldChg chg="modSp mod modAnim">
        <pc:chgData name="Amit Chawla" userId="395b5d15-83a5-4850-a591-38867f97f6df" providerId="ADAL" clId="{049B41BD-9A5C-4827-B980-1F5AE78CECF0}" dt="2021-09-18T15:07:47.694" v="690" actId="108"/>
        <pc:sldMkLst>
          <pc:docMk/>
          <pc:sldMk cId="705099983" sldId="375"/>
        </pc:sldMkLst>
        <pc:spChg chg="mod">
          <ac:chgData name="Amit Chawla" userId="395b5d15-83a5-4850-a591-38867f97f6df" providerId="ADAL" clId="{049B41BD-9A5C-4827-B980-1F5AE78CECF0}" dt="2021-09-18T15:07:47.694" v="690" actId="108"/>
          <ac:spMkLst>
            <pc:docMk/>
            <pc:sldMk cId="705099983" sldId="375"/>
            <ac:spMk id="17" creationId="{8DDF9B7E-128D-4DB0-AC72-DB5D2DEF0B89}"/>
          </ac:spMkLst>
        </pc:spChg>
      </pc:sldChg>
      <pc:sldChg chg="addSp delSp modSp mod">
        <pc:chgData name="Amit Chawla" userId="395b5d15-83a5-4850-a591-38867f97f6df" providerId="ADAL" clId="{049B41BD-9A5C-4827-B980-1F5AE78CECF0}" dt="2021-09-18T14:26:03.530" v="563"/>
        <pc:sldMkLst>
          <pc:docMk/>
          <pc:sldMk cId="3708960866" sldId="430"/>
        </pc:sldMkLst>
        <pc:spChg chg="mod">
          <ac:chgData name="Amit Chawla" userId="395b5d15-83a5-4850-a591-38867f97f6df" providerId="ADAL" clId="{049B41BD-9A5C-4827-B980-1F5AE78CECF0}" dt="2021-09-18T13:59:36.037" v="560" actId="14100"/>
          <ac:spMkLst>
            <pc:docMk/>
            <pc:sldMk cId="3708960866" sldId="430"/>
            <ac:spMk id="3" creationId="{9F94BDA9-C487-490F-87CD-32C4280247EC}"/>
          </ac:spMkLst>
        </pc:spChg>
        <pc:grpChg chg="del">
          <ac:chgData name="Amit Chawla" userId="395b5d15-83a5-4850-a591-38867f97f6df" providerId="ADAL" clId="{049B41BD-9A5C-4827-B980-1F5AE78CECF0}" dt="2021-09-18T10:45:02.657" v="345" actId="478"/>
          <ac:grpSpMkLst>
            <pc:docMk/>
            <pc:sldMk cId="3708960866" sldId="430"/>
            <ac:grpSpMk id="5" creationId="{96C84585-7A0F-4890-9C47-F40C4BE28CB7}"/>
          </ac:grpSpMkLst>
        </pc:grpChg>
        <pc:grpChg chg="add del">
          <ac:chgData name="Amit Chawla" userId="395b5d15-83a5-4850-a591-38867f97f6df" providerId="ADAL" clId="{049B41BD-9A5C-4827-B980-1F5AE78CECF0}" dt="2021-09-18T10:45:07.695" v="348" actId="478"/>
          <ac:grpSpMkLst>
            <pc:docMk/>
            <pc:sldMk cId="3708960866" sldId="430"/>
            <ac:grpSpMk id="8" creationId="{5729CF84-5016-491B-97AB-BA4586B20F6C}"/>
          </ac:grpSpMkLst>
        </pc:grpChg>
        <pc:graphicFrameChg chg="add del mod">
          <ac:chgData name="Amit Chawla" userId="395b5d15-83a5-4850-a591-38867f97f6df" providerId="ADAL" clId="{049B41BD-9A5C-4827-B980-1F5AE78CECF0}" dt="2021-09-18T14:26:03.530" v="563"/>
          <ac:graphicFrameMkLst>
            <pc:docMk/>
            <pc:sldMk cId="3708960866" sldId="430"/>
            <ac:graphicFrameMk id="4" creationId="{03D633CA-835A-4B3C-8894-4B28AD94CF0A}"/>
          </ac:graphicFrameMkLst>
        </pc:graphicFrameChg>
      </pc:sldChg>
      <pc:sldChg chg="modSp mod">
        <pc:chgData name="Amit Chawla" userId="395b5d15-83a5-4850-a591-38867f97f6df" providerId="ADAL" clId="{049B41BD-9A5C-4827-B980-1F5AE78CECF0}" dt="2021-09-18T14:34:52.315" v="605" actId="14100"/>
        <pc:sldMkLst>
          <pc:docMk/>
          <pc:sldMk cId="3325812878" sldId="434"/>
        </pc:sldMkLst>
        <pc:spChg chg="mod">
          <ac:chgData name="Amit Chawla" userId="395b5d15-83a5-4850-a591-38867f97f6df" providerId="ADAL" clId="{049B41BD-9A5C-4827-B980-1F5AE78CECF0}" dt="2021-09-18T14:34:52.315" v="605" actId="14100"/>
          <ac:spMkLst>
            <pc:docMk/>
            <pc:sldMk cId="3325812878" sldId="434"/>
            <ac:spMk id="3" creationId="{140299C2-7A37-482E-942F-4DA58A91F3CD}"/>
          </ac:spMkLst>
        </pc:spChg>
      </pc:sldChg>
      <pc:sldChg chg="modSp mod ord">
        <pc:chgData name="Amit Chawla" userId="395b5d15-83a5-4850-a591-38867f97f6df" providerId="ADAL" clId="{049B41BD-9A5C-4827-B980-1F5AE78CECF0}" dt="2021-09-18T14:42:48.839" v="609" actId="255"/>
        <pc:sldMkLst>
          <pc:docMk/>
          <pc:sldMk cId="2496895196" sldId="442"/>
        </pc:sldMkLst>
        <pc:spChg chg="mod">
          <ac:chgData name="Amit Chawla" userId="395b5d15-83a5-4850-a591-38867f97f6df" providerId="ADAL" clId="{049B41BD-9A5C-4827-B980-1F5AE78CECF0}" dt="2021-09-18T14:42:48.839" v="609" actId="255"/>
          <ac:spMkLst>
            <pc:docMk/>
            <pc:sldMk cId="2496895196" sldId="442"/>
            <ac:spMk id="3" creationId="{D2D43411-77C4-42B6-AEDB-29DD467CC696}"/>
          </ac:spMkLst>
        </pc:spChg>
        <pc:spChg chg="mod">
          <ac:chgData name="Amit Chawla" userId="395b5d15-83a5-4850-a591-38867f97f6df" providerId="ADAL" clId="{049B41BD-9A5C-4827-B980-1F5AE78CECF0}" dt="2021-09-18T13:59:37.854" v="562" actId="1076"/>
          <ac:spMkLst>
            <pc:docMk/>
            <pc:sldMk cId="2496895196" sldId="442"/>
            <ac:spMk id="9" creationId="{69C69072-00EF-4EC1-B30F-D6811972E567}"/>
          </ac:spMkLst>
        </pc:spChg>
        <pc:picChg chg="mod">
          <ac:chgData name="Amit Chawla" userId="395b5d15-83a5-4850-a591-38867f97f6df" providerId="ADAL" clId="{049B41BD-9A5C-4827-B980-1F5AE78CECF0}" dt="2021-09-18T13:59:37.854" v="562" actId="1076"/>
          <ac:picMkLst>
            <pc:docMk/>
            <pc:sldMk cId="2496895196" sldId="442"/>
            <ac:picMk id="5" creationId="{A1286FBB-AA8C-4AD3-84D0-3A2D8FD56665}"/>
          </ac:picMkLst>
        </pc:picChg>
      </pc:sldChg>
      <pc:sldChg chg="modSp mod">
        <pc:chgData name="Amit Chawla" userId="395b5d15-83a5-4850-a591-38867f97f6df" providerId="ADAL" clId="{049B41BD-9A5C-4827-B980-1F5AE78CECF0}" dt="2021-09-18T10:17:26.317" v="300" actId="20577"/>
        <pc:sldMkLst>
          <pc:docMk/>
          <pc:sldMk cId="404258341" sldId="446"/>
        </pc:sldMkLst>
        <pc:spChg chg="mod">
          <ac:chgData name="Amit Chawla" userId="395b5d15-83a5-4850-a591-38867f97f6df" providerId="ADAL" clId="{049B41BD-9A5C-4827-B980-1F5AE78CECF0}" dt="2021-09-18T10:16:13.792" v="210" actId="20577"/>
          <ac:spMkLst>
            <pc:docMk/>
            <pc:sldMk cId="404258341" sldId="446"/>
            <ac:spMk id="5" creationId="{6B53F451-00BE-46EB-A29D-178313DC73EF}"/>
          </ac:spMkLst>
        </pc:spChg>
        <pc:spChg chg="mod">
          <ac:chgData name="Amit Chawla" userId="395b5d15-83a5-4850-a591-38867f97f6df" providerId="ADAL" clId="{049B41BD-9A5C-4827-B980-1F5AE78CECF0}" dt="2021-09-18T10:17:26.317" v="300" actId="20577"/>
          <ac:spMkLst>
            <pc:docMk/>
            <pc:sldMk cId="404258341" sldId="446"/>
            <ac:spMk id="7" creationId="{E569B448-7F97-456E-A4E2-8C6D58CEA633}"/>
          </ac:spMkLst>
        </pc:spChg>
      </pc:sldChg>
      <pc:sldChg chg="modAnim">
        <pc:chgData name="Amit Chawla" userId="395b5d15-83a5-4850-a591-38867f97f6df" providerId="ADAL" clId="{049B41BD-9A5C-4827-B980-1F5AE78CECF0}" dt="2021-09-18T15:06:54.645" v="669"/>
        <pc:sldMkLst>
          <pc:docMk/>
          <pc:sldMk cId="624187444" sldId="448"/>
        </pc:sldMkLst>
      </pc:sldChg>
      <pc:sldChg chg="modSp mod modAnim modNotesTx">
        <pc:chgData name="Amit Chawla" userId="395b5d15-83a5-4850-a591-38867f97f6df" providerId="ADAL" clId="{049B41BD-9A5C-4827-B980-1F5AE78CECF0}" dt="2021-09-18T13:57:50.269" v="542" actId="114"/>
        <pc:sldMkLst>
          <pc:docMk/>
          <pc:sldMk cId="3782224042" sldId="452"/>
        </pc:sldMkLst>
        <pc:spChg chg="mod">
          <ac:chgData name="Amit Chawla" userId="395b5d15-83a5-4850-a591-38867f97f6df" providerId="ADAL" clId="{049B41BD-9A5C-4827-B980-1F5AE78CECF0}" dt="2021-09-18T13:57:50.269" v="542" actId="114"/>
          <ac:spMkLst>
            <pc:docMk/>
            <pc:sldMk cId="3782224042" sldId="452"/>
            <ac:spMk id="18" creationId="{29699579-FF0B-49BF-8961-367C7DA6F7BD}"/>
          </ac:spMkLst>
        </pc:spChg>
      </pc:sldChg>
      <pc:sldChg chg="modSp mod modNotesTx">
        <pc:chgData name="Amit Chawla" userId="395b5d15-83a5-4850-a591-38867f97f6df" providerId="ADAL" clId="{049B41BD-9A5C-4827-B980-1F5AE78CECF0}" dt="2021-09-18T13:25:20.564" v="353" actId="5793"/>
        <pc:sldMkLst>
          <pc:docMk/>
          <pc:sldMk cId="3330592919" sldId="455"/>
        </pc:sldMkLst>
        <pc:spChg chg="mod">
          <ac:chgData name="Amit Chawla" userId="395b5d15-83a5-4850-a591-38867f97f6df" providerId="ADAL" clId="{049B41BD-9A5C-4827-B980-1F5AE78CECF0}" dt="2021-09-18T10:28:40.843" v="310" actId="207"/>
          <ac:spMkLst>
            <pc:docMk/>
            <pc:sldMk cId="3330592919" sldId="455"/>
            <ac:spMk id="6" creationId="{6D5DD9A1-1914-4723-914D-A67637489AB5}"/>
          </ac:spMkLst>
        </pc:spChg>
      </pc:sldChg>
      <pc:sldChg chg="modSp del ord">
        <pc:chgData name="Amit Chawla" userId="395b5d15-83a5-4850-a591-38867f97f6df" providerId="ADAL" clId="{049B41BD-9A5C-4827-B980-1F5AE78CECF0}" dt="2021-09-18T14:42:03.460" v="606" actId="47"/>
        <pc:sldMkLst>
          <pc:docMk/>
          <pc:sldMk cId="3618584570" sldId="456"/>
        </pc:sldMkLst>
        <pc:graphicFrameChg chg="mod">
          <ac:chgData name="Amit Chawla" userId="395b5d15-83a5-4850-a591-38867f97f6df" providerId="ADAL" clId="{049B41BD-9A5C-4827-B980-1F5AE78CECF0}" dt="2021-09-18T10:44:01.021" v="340" actId="20577"/>
          <ac:graphicFrameMkLst>
            <pc:docMk/>
            <pc:sldMk cId="3618584570" sldId="456"/>
            <ac:graphicFrameMk id="7" creationId="{785B19D4-7384-40E0-8FB1-358335080964}"/>
          </ac:graphicFrameMkLst>
        </pc:graphicFrameChg>
      </pc:sldChg>
      <pc:sldChg chg="modSp mod">
        <pc:chgData name="Amit Chawla" userId="395b5d15-83a5-4850-a591-38867f97f6df" providerId="ADAL" clId="{049B41BD-9A5C-4827-B980-1F5AE78CECF0}" dt="2021-09-18T13:32:51.363" v="541" actId="20577"/>
        <pc:sldMkLst>
          <pc:docMk/>
          <pc:sldMk cId="2585429782" sldId="458"/>
        </pc:sldMkLst>
        <pc:spChg chg="mod">
          <ac:chgData name="Amit Chawla" userId="395b5d15-83a5-4850-a591-38867f97f6df" providerId="ADAL" clId="{049B41BD-9A5C-4827-B980-1F5AE78CECF0}" dt="2021-09-18T13:32:51.363" v="541" actId="20577"/>
          <ac:spMkLst>
            <pc:docMk/>
            <pc:sldMk cId="2585429782" sldId="458"/>
            <ac:spMk id="27" creationId="{82C8C0B4-C3C1-4024-8BB5-DAAC2A18C0CA}"/>
          </ac:spMkLst>
        </pc:spChg>
        <pc:spChg chg="mod">
          <ac:chgData name="Amit Chawla" userId="395b5d15-83a5-4850-a591-38867f97f6df" providerId="ADAL" clId="{049B41BD-9A5C-4827-B980-1F5AE78CECF0}" dt="2021-09-18T13:30:59.140" v="499" actId="1076"/>
          <ac:spMkLst>
            <pc:docMk/>
            <pc:sldMk cId="2585429782" sldId="458"/>
            <ac:spMk id="31" creationId="{1B9D53A1-D151-4AC6-BADA-AAFE0C326260}"/>
          </ac:spMkLst>
        </pc:spChg>
      </pc:sldChg>
      <pc:sldChg chg="modSp mod modAnim">
        <pc:chgData name="Amit Chawla" userId="395b5d15-83a5-4850-a591-38867f97f6df" providerId="ADAL" clId="{049B41BD-9A5C-4827-B980-1F5AE78CECF0}" dt="2021-09-18T15:08:13.953" v="693" actId="108"/>
        <pc:sldMkLst>
          <pc:docMk/>
          <pc:sldMk cId="3792840834" sldId="459"/>
        </pc:sldMkLst>
        <pc:spChg chg="mod">
          <ac:chgData name="Amit Chawla" userId="395b5d15-83a5-4850-a591-38867f97f6df" providerId="ADAL" clId="{049B41BD-9A5C-4827-B980-1F5AE78CECF0}" dt="2021-09-18T15:08:13.953" v="693" actId="108"/>
          <ac:spMkLst>
            <pc:docMk/>
            <pc:sldMk cId="3792840834" sldId="459"/>
            <ac:spMk id="17" creationId="{49B132B2-B876-4B53-803A-439D537FDA5C}"/>
          </ac:spMkLst>
        </pc:spChg>
      </pc:sldChg>
      <pc:sldChg chg="addSp modSp new del mod">
        <pc:chgData name="Amit Chawla" userId="395b5d15-83a5-4850-a591-38867f97f6df" providerId="ADAL" clId="{049B41BD-9A5C-4827-B980-1F5AE78CECF0}" dt="2021-09-18T15:05:46.638" v="656" actId="47"/>
        <pc:sldMkLst>
          <pc:docMk/>
          <pc:sldMk cId="1689348194" sldId="460"/>
        </pc:sldMkLst>
        <pc:spChg chg="add mod">
          <ac:chgData name="Amit Chawla" userId="395b5d15-83a5-4850-a591-38867f97f6df" providerId="ADAL" clId="{049B41BD-9A5C-4827-B980-1F5AE78CECF0}" dt="2021-09-18T15:05:41.344" v="653" actId="21"/>
          <ac:spMkLst>
            <pc:docMk/>
            <pc:sldMk cId="1689348194" sldId="460"/>
            <ac:spMk id="3" creationId="{D49E1706-EC66-4941-B73E-C630B5DD9FB5}"/>
          </ac:spMkLst>
        </pc:spChg>
      </pc:sldChg>
      <pc:sldChg chg="addSp delSp modSp new del mod modClrScheme chgLayout">
        <pc:chgData name="Amit Chawla" userId="395b5d15-83a5-4850-a591-38867f97f6df" providerId="ADAL" clId="{049B41BD-9A5C-4827-B980-1F5AE78CECF0}" dt="2021-09-18T15:04:38.899" v="617" actId="47"/>
        <pc:sldMkLst>
          <pc:docMk/>
          <pc:sldMk cId="3560235829" sldId="460"/>
        </pc:sldMkLst>
        <pc:spChg chg="add del mod">
          <ac:chgData name="Amit Chawla" userId="395b5d15-83a5-4850-a591-38867f97f6df" providerId="ADAL" clId="{049B41BD-9A5C-4827-B980-1F5AE78CECF0}" dt="2021-09-18T15:03:46.822" v="614" actId="22"/>
          <ac:spMkLst>
            <pc:docMk/>
            <pc:sldMk cId="3560235829" sldId="460"/>
            <ac:spMk id="3" creationId="{67349D2A-D464-4508-BB33-7BC8299706EC}"/>
          </ac:spMkLst>
        </pc:spChg>
        <pc:spChg chg="add del mod ord">
          <ac:chgData name="Amit Chawla" userId="395b5d15-83a5-4850-a591-38867f97f6df" providerId="ADAL" clId="{049B41BD-9A5C-4827-B980-1F5AE78CECF0}" dt="2021-09-18T15:04:09.197" v="616" actId="700"/>
          <ac:spMkLst>
            <pc:docMk/>
            <pc:sldMk cId="3560235829" sldId="460"/>
            <ac:spMk id="4" creationId="{BF1F3780-1F3E-4302-A360-7EB6CBD70EF6}"/>
          </ac:spMkLst>
        </pc:spChg>
        <pc:spChg chg="add del mod ord">
          <ac:chgData name="Amit Chawla" userId="395b5d15-83a5-4850-a591-38867f97f6df" providerId="ADAL" clId="{049B41BD-9A5C-4827-B980-1F5AE78CECF0}" dt="2021-09-18T15:04:09.197" v="616" actId="700"/>
          <ac:spMkLst>
            <pc:docMk/>
            <pc:sldMk cId="3560235829" sldId="460"/>
            <ac:spMk id="5" creationId="{456DA14B-E3A2-45EA-B3AB-C9C5DA120FFD}"/>
          </ac:spMkLst>
        </pc:spChg>
        <pc:spChg chg="add del mod ord">
          <ac:chgData name="Amit Chawla" userId="395b5d15-83a5-4850-a591-38867f97f6df" providerId="ADAL" clId="{049B41BD-9A5C-4827-B980-1F5AE78CECF0}" dt="2021-09-18T15:04:09.197" v="616" actId="700"/>
          <ac:spMkLst>
            <pc:docMk/>
            <pc:sldMk cId="3560235829" sldId="460"/>
            <ac:spMk id="6" creationId="{FC57DD6A-AE77-4E0A-9E2A-C4F5AAC4254F}"/>
          </ac:spMkLst>
        </pc:spChg>
        <pc:spChg chg="add del mod ord">
          <ac:chgData name="Amit Chawla" userId="395b5d15-83a5-4850-a591-38867f97f6df" providerId="ADAL" clId="{049B41BD-9A5C-4827-B980-1F5AE78CECF0}" dt="2021-09-18T15:04:09.197" v="616" actId="700"/>
          <ac:spMkLst>
            <pc:docMk/>
            <pc:sldMk cId="3560235829" sldId="460"/>
            <ac:spMk id="7" creationId="{76613B3F-2D8D-47C3-B57A-AC67D8603DE8}"/>
          </ac:spMkLst>
        </pc:spChg>
        <pc:spChg chg="add del mod ord">
          <ac:chgData name="Amit Chawla" userId="395b5d15-83a5-4850-a591-38867f97f6df" providerId="ADAL" clId="{049B41BD-9A5C-4827-B980-1F5AE78CECF0}" dt="2021-09-18T15:04:09.197" v="616" actId="700"/>
          <ac:spMkLst>
            <pc:docMk/>
            <pc:sldMk cId="3560235829" sldId="460"/>
            <ac:spMk id="8" creationId="{7F48F1C0-C943-4F0F-9294-2A9445DF0872}"/>
          </ac:spMkLst>
        </pc:spChg>
        <pc:spChg chg="add del mod">
          <ac:chgData name="Amit Chawla" userId="395b5d15-83a5-4850-a591-38867f97f6df" providerId="ADAL" clId="{049B41BD-9A5C-4827-B980-1F5AE78CECF0}" dt="2021-09-18T15:04:09.197" v="616" actId="700"/>
          <ac:spMkLst>
            <pc:docMk/>
            <pc:sldMk cId="3560235829" sldId="460"/>
            <ac:spMk id="9" creationId="{3C743A62-11C1-45FF-BDB2-906BB5DFE3C6}"/>
          </ac:spMkLst>
        </pc:spChg>
        <pc:spChg chg="add del mod ord">
          <ac:chgData name="Amit Chawla" userId="395b5d15-83a5-4850-a591-38867f97f6df" providerId="ADAL" clId="{049B41BD-9A5C-4827-B980-1F5AE78CECF0}" dt="2021-09-18T15:04:09.197" v="616" actId="700"/>
          <ac:spMkLst>
            <pc:docMk/>
            <pc:sldMk cId="3560235829" sldId="460"/>
            <ac:spMk id="10" creationId="{AEF4EC33-6CBA-4803-9EC7-08E7A33A4714}"/>
          </ac:spMkLst>
        </pc:spChg>
        <pc:spChg chg="add del mod ord">
          <ac:chgData name="Amit Chawla" userId="395b5d15-83a5-4850-a591-38867f97f6df" providerId="ADAL" clId="{049B41BD-9A5C-4827-B980-1F5AE78CECF0}" dt="2021-09-18T15:04:09.197" v="616" actId="700"/>
          <ac:spMkLst>
            <pc:docMk/>
            <pc:sldMk cId="3560235829" sldId="460"/>
            <ac:spMk id="11" creationId="{A1F5267C-C28B-438F-AEFB-95ED3F939FD0}"/>
          </ac:spMkLst>
        </pc:spChg>
        <pc:spChg chg="add del mod">
          <ac:chgData name="Amit Chawla" userId="395b5d15-83a5-4850-a591-38867f97f6df" providerId="ADAL" clId="{049B41BD-9A5C-4827-B980-1F5AE78CECF0}" dt="2021-09-18T15:04:09.197" v="616" actId="700"/>
          <ac:spMkLst>
            <pc:docMk/>
            <pc:sldMk cId="3560235829" sldId="460"/>
            <ac:spMk id="12" creationId="{F16CED33-E4B0-4902-A373-B24D57A2BD8A}"/>
          </ac:spMkLst>
        </pc:spChg>
        <pc:spChg chg="add del mod">
          <ac:chgData name="Amit Chawla" userId="395b5d15-83a5-4850-a591-38867f97f6df" providerId="ADAL" clId="{049B41BD-9A5C-4827-B980-1F5AE78CECF0}" dt="2021-09-18T15:04:09.197" v="616" actId="700"/>
          <ac:spMkLst>
            <pc:docMk/>
            <pc:sldMk cId="3560235829" sldId="460"/>
            <ac:spMk id="13" creationId="{2A908128-AFBF-4530-8F2A-AE4808949C5A}"/>
          </ac:spMkLst>
        </pc:spChg>
        <pc:spChg chg="add del mod">
          <ac:chgData name="Amit Chawla" userId="395b5d15-83a5-4850-a591-38867f97f6df" providerId="ADAL" clId="{049B41BD-9A5C-4827-B980-1F5AE78CECF0}" dt="2021-09-18T15:04:09.197" v="616" actId="700"/>
          <ac:spMkLst>
            <pc:docMk/>
            <pc:sldMk cId="3560235829" sldId="460"/>
            <ac:spMk id="14" creationId="{AA73EBC0-43ED-4A2D-8D1A-9F2D94B0E348}"/>
          </ac:spMkLst>
        </pc:spChg>
        <pc:spChg chg="add mod ord">
          <ac:chgData name="Amit Chawla" userId="395b5d15-83a5-4850-a591-38867f97f6df" providerId="ADAL" clId="{049B41BD-9A5C-4827-B980-1F5AE78CECF0}" dt="2021-09-18T15:04:09.197" v="616" actId="700"/>
          <ac:spMkLst>
            <pc:docMk/>
            <pc:sldMk cId="3560235829" sldId="460"/>
            <ac:spMk id="15" creationId="{F5EBCD38-0E70-483A-B900-E24A3043D0BB}"/>
          </ac:spMkLst>
        </pc:spChg>
        <pc:spChg chg="add mod ord">
          <ac:chgData name="Amit Chawla" userId="395b5d15-83a5-4850-a591-38867f97f6df" providerId="ADAL" clId="{049B41BD-9A5C-4827-B980-1F5AE78CECF0}" dt="2021-09-18T15:04:09.197" v="616" actId="700"/>
          <ac:spMkLst>
            <pc:docMk/>
            <pc:sldMk cId="3560235829" sldId="460"/>
            <ac:spMk id="16" creationId="{8B8EC7A1-678A-428D-A1C7-7DBDD8E2BDB4}"/>
          </ac:spMkLst>
        </pc:spChg>
        <pc:spChg chg="add mod ord">
          <ac:chgData name="Amit Chawla" userId="395b5d15-83a5-4850-a591-38867f97f6df" providerId="ADAL" clId="{049B41BD-9A5C-4827-B980-1F5AE78CECF0}" dt="2021-09-18T15:04:09.197" v="616" actId="700"/>
          <ac:spMkLst>
            <pc:docMk/>
            <pc:sldMk cId="3560235829" sldId="460"/>
            <ac:spMk id="17" creationId="{D9E9FFAA-675B-4F6F-A903-CFD901E365D3}"/>
          </ac:spMkLst>
        </pc:spChg>
        <pc:spChg chg="add mod ord">
          <ac:chgData name="Amit Chawla" userId="395b5d15-83a5-4850-a591-38867f97f6df" providerId="ADAL" clId="{049B41BD-9A5C-4827-B980-1F5AE78CECF0}" dt="2021-09-18T15:04:09.197" v="616" actId="700"/>
          <ac:spMkLst>
            <pc:docMk/>
            <pc:sldMk cId="3560235829" sldId="460"/>
            <ac:spMk id="18" creationId="{762FB1B6-3CF1-43C8-9BE9-9B6D516BF681}"/>
          </ac:spMkLst>
        </pc:spChg>
        <pc:spChg chg="add mod ord">
          <ac:chgData name="Amit Chawla" userId="395b5d15-83a5-4850-a591-38867f97f6df" providerId="ADAL" clId="{049B41BD-9A5C-4827-B980-1F5AE78CECF0}" dt="2021-09-18T15:04:09.197" v="616" actId="700"/>
          <ac:spMkLst>
            <pc:docMk/>
            <pc:sldMk cId="3560235829" sldId="460"/>
            <ac:spMk id="19" creationId="{50905DFE-98B2-4A1D-B83C-F4A4FBD55C71}"/>
          </ac:spMkLst>
        </pc:spChg>
        <pc:spChg chg="add mod ord">
          <ac:chgData name="Amit Chawla" userId="395b5d15-83a5-4850-a591-38867f97f6df" providerId="ADAL" clId="{049B41BD-9A5C-4827-B980-1F5AE78CECF0}" dt="2021-09-18T15:04:09.197" v="616" actId="700"/>
          <ac:spMkLst>
            <pc:docMk/>
            <pc:sldMk cId="3560235829" sldId="460"/>
            <ac:spMk id="20" creationId="{DB7B775C-8C70-4A1B-A67A-A56C6CCE5D3C}"/>
          </ac:spMkLst>
        </pc:spChg>
        <pc:spChg chg="add mod ord">
          <ac:chgData name="Amit Chawla" userId="395b5d15-83a5-4850-a591-38867f97f6df" providerId="ADAL" clId="{049B41BD-9A5C-4827-B980-1F5AE78CECF0}" dt="2021-09-18T15:04:09.197" v="616" actId="700"/>
          <ac:spMkLst>
            <pc:docMk/>
            <pc:sldMk cId="3560235829" sldId="460"/>
            <ac:spMk id="21" creationId="{64EEBF1F-301E-4A77-915C-39211FCFA3E0}"/>
          </ac:spMkLst>
        </pc:spChg>
      </pc:sldChg>
      <pc:sldChg chg="delSp modSp add mod modAnim">
        <pc:chgData name="Amit Chawla" userId="395b5d15-83a5-4850-a591-38867f97f6df" providerId="ADAL" clId="{049B41BD-9A5C-4827-B980-1F5AE78CECF0}" dt="2021-09-18T15:10:18.364" v="700" actId="20577"/>
        <pc:sldMkLst>
          <pc:docMk/>
          <pc:sldMk cId="3960786913" sldId="461"/>
        </pc:sldMkLst>
        <pc:spChg chg="mod">
          <ac:chgData name="Amit Chawla" userId="395b5d15-83a5-4850-a591-38867f97f6df" providerId="ADAL" clId="{049B41BD-9A5C-4827-B980-1F5AE78CECF0}" dt="2021-09-18T15:05:34.509" v="651" actId="20577"/>
          <ac:spMkLst>
            <pc:docMk/>
            <pc:sldMk cId="3960786913" sldId="461"/>
            <ac:spMk id="2" creationId="{381B6A30-7050-49FA-BA0D-92EFA946B146}"/>
          </ac:spMkLst>
        </pc:spChg>
        <pc:spChg chg="mod">
          <ac:chgData name="Amit Chawla" userId="395b5d15-83a5-4850-a591-38867f97f6df" providerId="ADAL" clId="{049B41BD-9A5C-4827-B980-1F5AE78CECF0}" dt="2021-09-18T15:10:18.364" v="700" actId="20577"/>
          <ac:spMkLst>
            <pc:docMk/>
            <pc:sldMk cId="3960786913" sldId="461"/>
            <ac:spMk id="3" creationId="{D2D43411-77C4-42B6-AEDB-29DD467CC696}"/>
          </ac:spMkLst>
        </pc:spChg>
        <pc:spChg chg="del mod">
          <ac:chgData name="Amit Chawla" userId="395b5d15-83a5-4850-a591-38867f97f6df" providerId="ADAL" clId="{049B41BD-9A5C-4827-B980-1F5AE78CECF0}" dt="2021-09-18T15:05:51.268" v="659" actId="478"/>
          <ac:spMkLst>
            <pc:docMk/>
            <pc:sldMk cId="3960786913" sldId="461"/>
            <ac:spMk id="7" creationId="{E4F43DC6-BD20-458C-A791-249900146E14}"/>
          </ac:spMkLst>
        </pc:spChg>
        <pc:spChg chg="del">
          <ac:chgData name="Amit Chawla" userId="395b5d15-83a5-4850-a591-38867f97f6df" providerId="ADAL" clId="{049B41BD-9A5C-4827-B980-1F5AE78CECF0}" dt="2021-09-18T15:05:49.648" v="657" actId="478"/>
          <ac:spMkLst>
            <pc:docMk/>
            <pc:sldMk cId="3960786913" sldId="461"/>
            <ac:spMk id="9" creationId="{69C69072-00EF-4EC1-B30F-D6811972E567}"/>
          </ac:spMkLst>
        </pc:spChg>
        <pc:picChg chg="del">
          <ac:chgData name="Amit Chawla" userId="395b5d15-83a5-4850-a591-38867f97f6df" providerId="ADAL" clId="{049B41BD-9A5C-4827-B980-1F5AE78CECF0}" dt="2021-09-18T15:05:38.217" v="652" actId="478"/>
          <ac:picMkLst>
            <pc:docMk/>
            <pc:sldMk cId="3960786913" sldId="461"/>
            <ac:picMk id="5" creationId="{A1286FBB-AA8C-4AD3-84D0-3A2D8FD56665}"/>
          </ac:picMkLst>
        </pc:picChg>
      </pc:sldChg>
    </pc:docChg>
  </pc:docChgLst>
  <pc:docChgLst>
    <pc:chgData name="Manjeet Rana" userId="d1240c61-0640-4d4e-a223-e492f166ac98" providerId="ADAL" clId="{6AA2EA66-22B6-40AA-B1EF-64BEA6E28C4D}"/>
    <pc:docChg chg="undo custSel addSld delSld modSld sldOrd modSection">
      <pc:chgData name="Manjeet Rana" userId="d1240c61-0640-4d4e-a223-e492f166ac98" providerId="ADAL" clId="{6AA2EA66-22B6-40AA-B1EF-64BEA6E28C4D}" dt="2021-08-25T10:26:01.483" v="1193" actId="20577"/>
      <pc:docMkLst>
        <pc:docMk/>
      </pc:docMkLst>
      <pc:sldChg chg="modSp mod">
        <pc:chgData name="Manjeet Rana" userId="d1240c61-0640-4d4e-a223-e492f166ac98" providerId="ADAL" clId="{6AA2EA66-22B6-40AA-B1EF-64BEA6E28C4D}" dt="2021-08-13T07:58:45.071" v="78" actId="1076"/>
        <pc:sldMkLst>
          <pc:docMk/>
          <pc:sldMk cId="711272224" sldId="350"/>
        </pc:sldMkLst>
        <pc:spChg chg="mod">
          <ac:chgData name="Manjeet Rana" userId="d1240c61-0640-4d4e-a223-e492f166ac98" providerId="ADAL" clId="{6AA2EA66-22B6-40AA-B1EF-64BEA6E28C4D}" dt="2021-08-13T07:58:45.071" v="78" actId="1076"/>
          <ac:spMkLst>
            <pc:docMk/>
            <pc:sldMk cId="711272224" sldId="350"/>
            <ac:spMk id="5" creationId="{748BBA0F-1C30-4ED6-95F1-1734F789D49F}"/>
          </ac:spMkLst>
        </pc:spChg>
      </pc:sldChg>
      <pc:sldChg chg="addSp delSp modSp del mod modClrScheme chgLayout">
        <pc:chgData name="Manjeet Rana" userId="d1240c61-0640-4d4e-a223-e492f166ac98" providerId="ADAL" clId="{6AA2EA66-22B6-40AA-B1EF-64BEA6E28C4D}" dt="2021-08-13T11:31:05.472" v="1096" actId="47"/>
        <pc:sldMkLst>
          <pc:docMk/>
          <pc:sldMk cId="1665684870" sldId="351"/>
        </pc:sldMkLst>
        <pc:spChg chg="mod">
          <ac:chgData name="Manjeet Rana" userId="d1240c61-0640-4d4e-a223-e492f166ac98" providerId="ADAL" clId="{6AA2EA66-22B6-40AA-B1EF-64BEA6E28C4D}" dt="2021-08-13T08:40:36.037" v="352" actId="1076"/>
          <ac:spMkLst>
            <pc:docMk/>
            <pc:sldMk cId="1665684870" sldId="351"/>
            <ac:spMk id="2" creationId="{17243E5E-A319-431B-8ECA-F30F9CDB9542}"/>
          </ac:spMkLst>
        </pc:spChg>
        <pc:spChg chg="del mod">
          <ac:chgData name="Manjeet Rana" userId="d1240c61-0640-4d4e-a223-e492f166ac98" providerId="ADAL" clId="{6AA2EA66-22B6-40AA-B1EF-64BEA6E28C4D}" dt="2021-08-13T07:50:24.116" v="64" actId="21"/>
          <ac:spMkLst>
            <pc:docMk/>
            <pc:sldMk cId="1665684870" sldId="351"/>
            <ac:spMk id="3" creationId="{1C4588D9-A167-45E9-A616-ECC07C8903E2}"/>
          </ac:spMkLst>
        </pc:spChg>
        <pc:spChg chg="add del mod ord">
          <ac:chgData name="Manjeet Rana" userId="d1240c61-0640-4d4e-a223-e492f166ac98" providerId="ADAL" clId="{6AA2EA66-22B6-40AA-B1EF-64BEA6E28C4D}" dt="2021-08-13T11:00:13.740" v="977" actId="700"/>
          <ac:spMkLst>
            <pc:docMk/>
            <pc:sldMk cId="1665684870" sldId="351"/>
            <ac:spMk id="6" creationId="{D7154A8F-9B84-47D7-9A73-CE187FAD22BA}"/>
          </ac:spMkLst>
        </pc:spChg>
        <pc:spChg chg="add del mod ord">
          <ac:chgData name="Manjeet Rana" userId="d1240c61-0640-4d4e-a223-e492f166ac98" providerId="ADAL" clId="{6AA2EA66-22B6-40AA-B1EF-64BEA6E28C4D}" dt="2021-08-13T11:00:13.740" v="977" actId="700"/>
          <ac:spMkLst>
            <pc:docMk/>
            <pc:sldMk cId="1665684870" sldId="351"/>
            <ac:spMk id="7" creationId="{5480D69C-E719-433E-B550-309DC7020FB6}"/>
          </ac:spMkLst>
        </pc:spChg>
        <pc:spChg chg="add del mod ord">
          <ac:chgData name="Manjeet Rana" userId="d1240c61-0640-4d4e-a223-e492f166ac98" providerId="ADAL" clId="{6AA2EA66-22B6-40AA-B1EF-64BEA6E28C4D}" dt="2021-08-13T11:00:13.740" v="977" actId="700"/>
          <ac:spMkLst>
            <pc:docMk/>
            <pc:sldMk cId="1665684870" sldId="351"/>
            <ac:spMk id="9" creationId="{16E29228-CA25-4CF7-99D8-B0799CFCA194}"/>
          </ac:spMkLst>
        </pc:spChg>
        <pc:spChg chg="add del mod ord">
          <ac:chgData name="Manjeet Rana" userId="d1240c61-0640-4d4e-a223-e492f166ac98" providerId="ADAL" clId="{6AA2EA66-22B6-40AA-B1EF-64BEA6E28C4D}" dt="2021-08-13T11:00:13.740" v="977" actId="700"/>
          <ac:spMkLst>
            <pc:docMk/>
            <pc:sldMk cId="1665684870" sldId="351"/>
            <ac:spMk id="10" creationId="{AFAFE11E-C632-445A-B472-AB3BFC716293}"/>
          </ac:spMkLst>
        </pc:spChg>
        <pc:spChg chg="add del mod ord">
          <ac:chgData name="Manjeet Rana" userId="d1240c61-0640-4d4e-a223-e492f166ac98" providerId="ADAL" clId="{6AA2EA66-22B6-40AA-B1EF-64BEA6E28C4D}" dt="2021-08-13T11:00:13.740" v="977" actId="700"/>
          <ac:spMkLst>
            <pc:docMk/>
            <pc:sldMk cId="1665684870" sldId="351"/>
            <ac:spMk id="11" creationId="{C7D82E18-6F7B-46FB-9421-2F3FB23566EB}"/>
          </ac:spMkLst>
        </pc:spChg>
        <pc:spChg chg="add del mod ord">
          <ac:chgData name="Manjeet Rana" userId="d1240c61-0640-4d4e-a223-e492f166ac98" providerId="ADAL" clId="{6AA2EA66-22B6-40AA-B1EF-64BEA6E28C4D}" dt="2021-08-13T11:00:13.740" v="977" actId="700"/>
          <ac:spMkLst>
            <pc:docMk/>
            <pc:sldMk cId="1665684870" sldId="351"/>
            <ac:spMk id="12" creationId="{CDCF1CD5-7D27-4B6A-82DA-29424B9D1335}"/>
          </ac:spMkLst>
        </pc:spChg>
        <pc:spChg chg="mod">
          <ac:chgData name="Manjeet Rana" userId="d1240c61-0640-4d4e-a223-e492f166ac98" providerId="ADAL" clId="{6AA2EA66-22B6-40AA-B1EF-64BEA6E28C4D}" dt="2021-08-13T10:56:17.135" v="957" actId="14100"/>
          <ac:spMkLst>
            <pc:docMk/>
            <pc:sldMk cId="1665684870" sldId="351"/>
            <ac:spMk id="23" creationId="{A433AD97-689A-495C-AA22-E661A55E2CB1}"/>
          </ac:spMkLst>
        </pc:spChg>
        <pc:picChg chg="add del mod">
          <ac:chgData name="Manjeet Rana" userId="d1240c61-0640-4d4e-a223-e492f166ac98" providerId="ADAL" clId="{6AA2EA66-22B6-40AA-B1EF-64BEA6E28C4D}" dt="2021-08-13T07:57:16.669" v="70" actId="22"/>
          <ac:picMkLst>
            <pc:docMk/>
            <pc:sldMk cId="1665684870" sldId="351"/>
            <ac:picMk id="5" creationId="{8D4DAA1D-AE56-4B78-A59E-81489C49E4B6}"/>
          </ac:picMkLst>
        </pc:picChg>
        <pc:picChg chg="add mod">
          <ac:chgData name="Manjeet Rana" userId="d1240c61-0640-4d4e-a223-e492f166ac98" providerId="ADAL" clId="{6AA2EA66-22B6-40AA-B1EF-64BEA6E28C4D}" dt="2021-08-13T10:56:21.222" v="958" actId="1076"/>
          <ac:picMkLst>
            <pc:docMk/>
            <pc:sldMk cId="1665684870" sldId="351"/>
            <ac:picMk id="8" creationId="{943CEA70-BAE4-4CD2-ACCD-8EF4B8BEE8DB}"/>
          </ac:picMkLst>
        </pc:picChg>
      </pc:sldChg>
      <pc:sldChg chg="addSp delSp modSp add del mod">
        <pc:chgData name="Manjeet Rana" userId="d1240c61-0640-4d4e-a223-e492f166ac98" providerId="ADAL" clId="{6AA2EA66-22B6-40AA-B1EF-64BEA6E28C4D}" dt="2021-08-25T10:26:01.483" v="1193" actId="20577"/>
        <pc:sldMkLst>
          <pc:docMk/>
          <pc:sldMk cId="705099983" sldId="375"/>
        </pc:sldMkLst>
        <pc:spChg chg="del mod">
          <ac:chgData name="Manjeet Rana" userId="d1240c61-0640-4d4e-a223-e492f166ac98" providerId="ADAL" clId="{6AA2EA66-22B6-40AA-B1EF-64BEA6E28C4D}" dt="2021-08-13T11:29:35.976" v="1076" actId="931"/>
          <ac:spMkLst>
            <pc:docMk/>
            <pc:sldMk cId="705099983" sldId="375"/>
            <ac:spMk id="2" creationId="{20C939C5-49C1-1642-9A79-282A0E8C7E8B}"/>
          </ac:spMkLst>
        </pc:spChg>
        <pc:spChg chg="del">
          <ac:chgData name="Manjeet Rana" userId="d1240c61-0640-4d4e-a223-e492f166ac98" providerId="ADAL" clId="{6AA2EA66-22B6-40AA-B1EF-64BEA6E28C4D}" dt="2021-08-13T10:53:42.998" v="946"/>
          <ac:spMkLst>
            <pc:docMk/>
            <pc:sldMk cId="705099983" sldId="375"/>
            <ac:spMk id="3" creationId="{B4A02790-CA86-A740-9DAC-54B0850CF0E7}"/>
          </ac:spMkLst>
        </pc:spChg>
        <pc:spChg chg="del">
          <ac:chgData name="Manjeet Rana" userId="d1240c61-0640-4d4e-a223-e492f166ac98" providerId="ADAL" clId="{6AA2EA66-22B6-40AA-B1EF-64BEA6E28C4D}" dt="2021-08-13T11:03:51.484" v="1007" actId="478"/>
          <ac:spMkLst>
            <pc:docMk/>
            <pc:sldMk cId="705099983" sldId="375"/>
            <ac:spMk id="4" creationId="{9EC9D9D4-1775-AC4A-A40A-6C43E0CA61D1}"/>
          </ac:spMkLst>
        </pc:spChg>
        <pc:spChg chg="mod">
          <ac:chgData name="Manjeet Rana" userId="d1240c61-0640-4d4e-a223-e492f166ac98" providerId="ADAL" clId="{6AA2EA66-22B6-40AA-B1EF-64BEA6E28C4D}" dt="2021-08-13T11:05:00.548" v="1020" actId="1076"/>
          <ac:spMkLst>
            <pc:docMk/>
            <pc:sldMk cId="705099983" sldId="375"/>
            <ac:spMk id="5" creationId="{22082EA1-21DC-A74B-9BFC-F1E21BFB4ECA}"/>
          </ac:spMkLst>
        </pc:spChg>
        <pc:spChg chg="mod">
          <ac:chgData name="Manjeet Rana" userId="d1240c61-0640-4d4e-a223-e492f166ac98" providerId="ADAL" clId="{6AA2EA66-22B6-40AA-B1EF-64BEA6E28C4D}" dt="2021-08-13T11:32:27.916" v="1100" actId="2710"/>
          <ac:spMkLst>
            <pc:docMk/>
            <pc:sldMk cId="705099983" sldId="375"/>
            <ac:spMk id="6" creationId="{89EF596D-5D30-A24C-BF8A-59BC30F6A124}"/>
          </ac:spMkLst>
        </pc:spChg>
        <pc:spChg chg="del">
          <ac:chgData name="Manjeet Rana" userId="d1240c61-0640-4d4e-a223-e492f166ac98" providerId="ADAL" clId="{6AA2EA66-22B6-40AA-B1EF-64BEA6E28C4D}" dt="2021-08-13T11:03:43.998" v="1006" actId="478"/>
          <ac:spMkLst>
            <pc:docMk/>
            <pc:sldMk cId="705099983" sldId="375"/>
            <ac:spMk id="7" creationId="{2BF69520-0C76-3747-9604-2157E7D74ED6}"/>
          </ac:spMkLst>
        </pc:spChg>
        <pc:spChg chg="add del mod">
          <ac:chgData name="Manjeet Rana" userId="d1240c61-0640-4d4e-a223-e492f166ac98" providerId="ADAL" clId="{6AA2EA66-22B6-40AA-B1EF-64BEA6E28C4D}" dt="2021-08-13T11:01:40.747" v="985" actId="931"/>
          <ac:spMkLst>
            <pc:docMk/>
            <pc:sldMk cId="705099983" sldId="375"/>
            <ac:spMk id="10" creationId="{8C533622-9E26-42DD-9C72-99FA0DAA9F98}"/>
          </ac:spMkLst>
        </pc:spChg>
        <pc:spChg chg="add mod">
          <ac:chgData name="Manjeet Rana" userId="d1240c61-0640-4d4e-a223-e492f166ac98" providerId="ADAL" clId="{6AA2EA66-22B6-40AA-B1EF-64BEA6E28C4D}" dt="2021-08-13T10:54:02.985" v="950" actId="478"/>
          <ac:spMkLst>
            <pc:docMk/>
            <pc:sldMk cId="705099983" sldId="375"/>
            <ac:spMk id="10" creationId="{A0D27415-BB7D-42D9-AC68-10D865CCF5E6}"/>
          </ac:spMkLst>
        </pc:spChg>
        <pc:spChg chg="del">
          <ac:chgData name="Manjeet Rana" userId="d1240c61-0640-4d4e-a223-e492f166ac98" providerId="ADAL" clId="{6AA2EA66-22B6-40AA-B1EF-64BEA6E28C4D}" dt="2021-08-13T11:00:21.925" v="978" actId="931"/>
          <ac:spMkLst>
            <pc:docMk/>
            <pc:sldMk cId="705099983" sldId="375"/>
            <ac:spMk id="11" creationId="{29ABECD5-1B5C-47DF-A79B-3A21AFFF66A3}"/>
          </ac:spMkLst>
        </pc:spChg>
        <pc:spChg chg="add del mod">
          <ac:chgData name="Manjeet Rana" userId="d1240c61-0640-4d4e-a223-e492f166ac98" providerId="ADAL" clId="{6AA2EA66-22B6-40AA-B1EF-64BEA6E28C4D}" dt="2021-08-13T11:02:02.832" v="989" actId="931"/>
          <ac:spMkLst>
            <pc:docMk/>
            <pc:sldMk cId="705099983" sldId="375"/>
            <ac:spMk id="15" creationId="{268A8C05-FC0B-439D-BB6F-B94EE282BC2D}"/>
          </ac:spMkLst>
        </pc:spChg>
        <pc:spChg chg="mod">
          <ac:chgData name="Manjeet Rana" userId="d1240c61-0640-4d4e-a223-e492f166ac98" providerId="ADAL" clId="{6AA2EA66-22B6-40AA-B1EF-64BEA6E28C4D}" dt="2021-08-25T10:26:01.483" v="1193" actId="20577"/>
          <ac:spMkLst>
            <pc:docMk/>
            <pc:sldMk cId="705099983" sldId="375"/>
            <ac:spMk id="17" creationId="{8DDF9B7E-128D-4DB0-AC72-DB5D2DEF0B89}"/>
          </ac:spMkLst>
        </pc:spChg>
        <pc:spChg chg="add del mod">
          <ac:chgData name="Manjeet Rana" userId="d1240c61-0640-4d4e-a223-e492f166ac98" providerId="ADAL" clId="{6AA2EA66-22B6-40AA-B1EF-64BEA6E28C4D}" dt="2021-08-13T11:02:42.121" v="994" actId="931"/>
          <ac:spMkLst>
            <pc:docMk/>
            <pc:sldMk cId="705099983" sldId="375"/>
            <ac:spMk id="19" creationId="{9E943C70-0919-4222-8D29-9E5E727F9076}"/>
          </ac:spMkLst>
        </pc:spChg>
        <pc:spChg chg="add del mod">
          <ac:chgData name="Manjeet Rana" userId="d1240c61-0640-4d4e-a223-e492f166ac98" providerId="ADAL" clId="{6AA2EA66-22B6-40AA-B1EF-64BEA6E28C4D}" dt="2021-08-13T11:03:00.454" v="999" actId="931"/>
          <ac:spMkLst>
            <pc:docMk/>
            <pc:sldMk cId="705099983" sldId="375"/>
            <ac:spMk id="23" creationId="{9C12B249-B9D4-404E-8290-4CF5B599C739}"/>
          </ac:spMkLst>
        </pc:spChg>
        <pc:spChg chg="add del mod">
          <ac:chgData name="Manjeet Rana" userId="d1240c61-0640-4d4e-a223-e492f166ac98" providerId="ADAL" clId="{6AA2EA66-22B6-40AA-B1EF-64BEA6E28C4D}" dt="2021-08-13T11:05:14.858" v="1022" actId="931"/>
          <ac:spMkLst>
            <pc:docMk/>
            <pc:sldMk cId="705099983" sldId="375"/>
            <ac:spMk id="27" creationId="{075C4D24-DEEF-4B84-A449-4C9E920ED2B4}"/>
          </ac:spMkLst>
        </pc:spChg>
        <pc:spChg chg="add del mod">
          <ac:chgData name="Manjeet Rana" userId="d1240c61-0640-4d4e-a223-e492f166ac98" providerId="ADAL" clId="{6AA2EA66-22B6-40AA-B1EF-64BEA6E28C4D}" dt="2021-08-13T11:07:36.547" v="1027" actId="931"/>
          <ac:spMkLst>
            <pc:docMk/>
            <pc:sldMk cId="705099983" sldId="375"/>
            <ac:spMk id="31" creationId="{2FA46EC9-28FC-4145-AAA8-503B233FCCDD}"/>
          </ac:spMkLst>
        </pc:spChg>
        <pc:spChg chg="add del mod">
          <ac:chgData name="Manjeet Rana" userId="d1240c61-0640-4d4e-a223-e492f166ac98" providerId="ADAL" clId="{6AA2EA66-22B6-40AA-B1EF-64BEA6E28C4D}" dt="2021-08-13T11:07:55.895" v="1033" actId="931"/>
          <ac:spMkLst>
            <pc:docMk/>
            <pc:sldMk cId="705099983" sldId="375"/>
            <ac:spMk id="35" creationId="{EFA1BE80-6662-4CC3-ACCA-170E36E0A449}"/>
          </ac:spMkLst>
        </pc:spChg>
        <pc:spChg chg="add del mod">
          <ac:chgData name="Manjeet Rana" userId="d1240c61-0640-4d4e-a223-e492f166ac98" providerId="ADAL" clId="{6AA2EA66-22B6-40AA-B1EF-64BEA6E28C4D}" dt="2021-08-13T11:11:55.527" v="1051" actId="931"/>
          <ac:spMkLst>
            <pc:docMk/>
            <pc:sldMk cId="705099983" sldId="375"/>
            <ac:spMk id="39" creationId="{B432E32B-19E2-40C5-A26D-8B742EC87EA7}"/>
          </ac:spMkLst>
        </pc:spChg>
        <pc:spChg chg="add del mod">
          <ac:chgData name="Manjeet Rana" userId="d1240c61-0640-4d4e-a223-e492f166ac98" providerId="ADAL" clId="{6AA2EA66-22B6-40AA-B1EF-64BEA6E28C4D}" dt="2021-08-13T11:20:18.123" v="1058" actId="931"/>
          <ac:spMkLst>
            <pc:docMk/>
            <pc:sldMk cId="705099983" sldId="375"/>
            <ac:spMk id="47" creationId="{8DA0068B-60D1-4891-8A6F-7B3BD46CC189}"/>
          </ac:spMkLst>
        </pc:spChg>
        <pc:spChg chg="add del mod">
          <ac:chgData name="Manjeet Rana" userId="d1240c61-0640-4d4e-a223-e492f166ac98" providerId="ADAL" clId="{6AA2EA66-22B6-40AA-B1EF-64BEA6E28C4D}" dt="2021-08-13T11:20:28.730" v="1061" actId="478"/>
          <ac:spMkLst>
            <pc:docMk/>
            <pc:sldMk cId="705099983" sldId="375"/>
            <ac:spMk id="50" creationId="{6D5BDF0C-F48A-4A0E-A66C-7916898F6CE2}"/>
          </ac:spMkLst>
        </pc:spChg>
        <pc:spChg chg="add del mod">
          <ac:chgData name="Manjeet Rana" userId="d1240c61-0640-4d4e-a223-e492f166ac98" providerId="ADAL" clId="{6AA2EA66-22B6-40AA-B1EF-64BEA6E28C4D}" dt="2021-08-13T11:21:20.580" v="1063" actId="931"/>
          <ac:spMkLst>
            <pc:docMk/>
            <pc:sldMk cId="705099983" sldId="375"/>
            <ac:spMk id="52" creationId="{60F20269-25AE-40FF-AEA3-FA51C9378705}"/>
          </ac:spMkLst>
        </pc:spChg>
        <pc:spChg chg="add del mod">
          <ac:chgData name="Manjeet Rana" userId="d1240c61-0640-4d4e-a223-e492f166ac98" providerId="ADAL" clId="{6AA2EA66-22B6-40AA-B1EF-64BEA6E28C4D}" dt="2021-08-13T11:22:05.803" v="1068" actId="478"/>
          <ac:spMkLst>
            <pc:docMk/>
            <pc:sldMk cId="705099983" sldId="375"/>
            <ac:spMk id="55" creationId="{B3738FC3-D623-4DD8-A4AB-A10CB2E0B220}"/>
          </ac:spMkLst>
        </pc:spChg>
        <pc:spChg chg="add del mod">
          <ac:chgData name="Manjeet Rana" userId="d1240c61-0640-4d4e-a223-e492f166ac98" providerId="ADAL" clId="{6AA2EA66-22B6-40AA-B1EF-64BEA6E28C4D}" dt="2021-08-13T11:23:56.776" v="1069" actId="931"/>
          <ac:spMkLst>
            <pc:docMk/>
            <pc:sldMk cId="705099983" sldId="375"/>
            <ac:spMk id="57" creationId="{563F1AD9-73B1-42B5-BD70-4E4A7F4BBA35}"/>
          </ac:spMkLst>
        </pc:spChg>
        <pc:spChg chg="add del mod">
          <ac:chgData name="Manjeet Rana" userId="d1240c61-0640-4d4e-a223-e492f166ac98" providerId="ADAL" clId="{6AA2EA66-22B6-40AA-B1EF-64BEA6E28C4D}" dt="2021-08-13T11:24:00.679" v="1070" actId="478"/>
          <ac:spMkLst>
            <pc:docMk/>
            <pc:sldMk cId="705099983" sldId="375"/>
            <ac:spMk id="60" creationId="{87D36B50-4F32-4FB9-9D06-346069BB87BF}"/>
          </ac:spMkLst>
        </pc:spChg>
        <pc:spChg chg="add del mod">
          <ac:chgData name="Manjeet Rana" userId="d1240c61-0640-4d4e-a223-e492f166ac98" providerId="ADAL" clId="{6AA2EA66-22B6-40AA-B1EF-64BEA6E28C4D}" dt="2021-08-13T11:26:53.805" v="1071" actId="931"/>
          <ac:spMkLst>
            <pc:docMk/>
            <pc:sldMk cId="705099983" sldId="375"/>
            <ac:spMk id="62" creationId="{05816F73-23CD-4947-BDB9-9912C7E8BDAF}"/>
          </ac:spMkLst>
        </pc:spChg>
        <pc:spChg chg="add del mod">
          <ac:chgData name="Manjeet Rana" userId="d1240c61-0640-4d4e-a223-e492f166ac98" providerId="ADAL" clId="{6AA2EA66-22B6-40AA-B1EF-64BEA6E28C4D}" dt="2021-08-13T11:27:01.825" v="1074" actId="478"/>
          <ac:spMkLst>
            <pc:docMk/>
            <pc:sldMk cId="705099983" sldId="375"/>
            <ac:spMk id="65" creationId="{3CD3F692-5CB1-4EFC-B2AD-352C2C208E19}"/>
          </ac:spMkLst>
        </pc:spChg>
        <pc:spChg chg="add del mod">
          <ac:chgData name="Manjeet Rana" userId="d1240c61-0640-4d4e-a223-e492f166ac98" providerId="ADAL" clId="{6AA2EA66-22B6-40AA-B1EF-64BEA6E28C4D}" dt="2021-08-13T11:29:27.999" v="1075" actId="478"/>
          <ac:spMkLst>
            <pc:docMk/>
            <pc:sldMk cId="705099983" sldId="375"/>
            <ac:spMk id="67" creationId="{5C35FE77-BAF3-4680-B60D-84C3E08323BA}"/>
          </ac:spMkLst>
        </pc:spChg>
        <pc:spChg chg="add del mod">
          <ac:chgData name="Manjeet Rana" userId="d1240c61-0640-4d4e-a223-e492f166ac98" providerId="ADAL" clId="{6AA2EA66-22B6-40AA-B1EF-64BEA6E28C4D}" dt="2021-08-13T11:29:52.445" v="1080" actId="931"/>
          <ac:spMkLst>
            <pc:docMk/>
            <pc:sldMk cId="705099983" sldId="375"/>
            <ac:spMk id="71" creationId="{3CD06B09-E7ED-4126-94DC-6323DE69F4AC}"/>
          </ac:spMkLst>
        </pc:spChg>
        <pc:spChg chg="add mod">
          <ac:chgData name="Manjeet Rana" userId="d1240c61-0640-4d4e-a223-e492f166ac98" providerId="ADAL" clId="{6AA2EA66-22B6-40AA-B1EF-64BEA6E28C4D}" dt="2021-08-13T11:30:06.975" v="1084" actId="207"/>
          <ac:spMkLst>
            <pc:docMk/>
            <pc:sldMk cId="705099983" sldId="375"/>
            <ac:spMk id="75" creationId="{F23B2B44-47D2-44E7-BEFD-901605D77B0C}"/>
          </ac:spMkLst>
        </pc:spChg>
        <pc:picChg chg="add del mod">
          <ac:chgData name="Manjeet Rana" userId="d1240c61-0640-4d4e-a223-e492f166ac98" providerId="ADAL" clId="{6AA2EA66-22B6-40AA-B1EF-64BEA6E28C4D}" dt="2021-08-13T10:54:02.985" v="950" actId="478"/>
          <ac:picMkLst>
            <pc:docMk/>
            <pc:sldMk cId="705099983" sldId="375"/>
            <ac:picMk id="8" creationId="{4497A7E8-B7D1-4014-822B-1D35EE49688D}"/>
          </ac:picMkLst>
        </pc:picChg>
        <pc:picChg chg="add del mod ord modCrop">
          <ac:chgData name="Manjeet Rana" userId="d1240c61-0640-4d4e-a223-e492f166ac98" providerId="ADAL" clId="{6AA2EA66-22B6-40AA-B1EF-64BEA6E28C4D}" dt="2021-08-13T11:01:36.864" v="984" actId="478"/>
          <ac:picMkLst>
            <pc:docMk/>
            <pc:sldMk cId="705099983" sldId="375"/>
            <ac:picMk id="8" creationId="{4AD0B830-9F8A-4E1E-ADDA-83947A8AB6FC}"/>
          </ac:picMkLst>
        </pc:picChg>
        <pc:picChg chg="add del mod ord modCrop">
          <ac:chgData name="Manjeet Rana" userId="d1240c61-0640-4d4e-a223-e492f166ac98" providerId="ADAL" clId="{6AA2EA66-22B6-40AA-B1EF-64BEA6E28C4D}" dt="2021-08-13T11:01:58.497" v="988" actId="478"/>
          <ac:picMkLst>
            <pc:docMk/>
            <pc:sldMk cId="705099983" sldId="375"/>
            <ac:picMk id="13" creationId="{38937C3E-3EDB-41CA-AC9B-657250CD335F}"/>
          </ac:picMkLst>
        </pc:picChg>
        <pc:picChg chg="add del mod ord modCrop">
          <ac:chgData name="Manjeet Rana" userId="d1240c61-0640-4d4e-a223-e492f166ac98" providerId="ADAL" clId="{6AA2EA66-22B6-40AA-B1EF-64BEA6E28C4D}" dt="2021-08-13T11:02:31.926" v="992" actId="478"/>
          <ac:picMkLst>
            <pc:docMk/>
            <pc:sldMk cId="705099983" sldId="375"/>
            <ac:picMk id="17" creationId="{0CFF31F6-6E8A-4D56-A968-DA6754002E76}"/>
          </ac:picMkLst>
        </pc:picChg>
        <pc:picChg chg="add del mod ord modCrop">
          <ac:chgData name="Manjeet Rana" userId="d1240c61-0640-4d4e-a223-e492f166ac98" providerId="ADAL" clId="{6AA2EA66-22B6-40AA-B1EF-64BEA6E28C4D}" dt="2021-08-13T11:02:48.933" v="997" actId="478"/>
          <ac:picMkLst>
            <pc:docMk/>
            <pc:sldMk cId="705099983" sldId="375"/>
            <ac:picMk id="21" creationId="{27809E0A-545D-46AE-8083-20374104E87B}"/>
          </ac:picMkLst>
        </pc:picChg>
        <pc:picChg chg="add del mod ord modCrop">
          <ac:chgData name="Manjeet Rana" userId="d1240c61-0640-4d4e-a223-e492f166ac98" providerId="ADAL" clId="{6AA2EA66-22B6-40AA-B1EF-64BEA6E28C4D}" dt="2021-08-13T11:03:22.027" v="1003" actId="478"/>
          <ac:picMkLst>
            <pc:docMk/>
            <pc:sldMk cId="705099983" sldId="375"/>
            <ac:picMk id="25" creationId="{94E054B9-48C6-4C2E-B34B-7F5103F9A9CE}"/>
          </ac:picMkLst>
        </pc:picChg>
        <pc:picChg chg="add del mod ord modCrop">
          <ac:chgData name="Manjeet Rana" userId="d1240c61-0640-4d4e-a223-e492f166ac98" providerId="ADAL" clId="{6AA2EA66-22B6-40AA-B1EF-64BEA6E28C4D}" dt="2021-08-13T11:05:27.049" v="1025" actId="478"/>
          <ac:picMkLst>
            <pc:docMk/>
            <pc:sldMk cId="705099983" sldId="375"/>
            <ac:picMk id="29" creationId="{FFCA2255-006E-4DA8-85A9-2B1A018AC204}"/>
          </ac:picMkLst>
        </pc:picChg>
        <pc:picChg chg="add del mod ord modCrop">
          <ac:chgData name="Manjeet Rana" userId="d1240c61-0640-4d4e-a223-e492f166ac98" providerId="ADAL" clId="{6AA2EA66-22B6-40AA-B1EF-64BEA6E28C4D}" dt="2021-08-13T11:07:48.134" v="1031" actId="478"/>
          <ac:picMkLst>
            <pc:docMk/>
            <pc:sldMk cId="705099983" sldId="375"/>
            <ac:picMk id="33" creationId="{8AD82676-4EA3-40DC-94B2-167F1C2A0C28}"/>
          </ac:picMkLst>
        </pc:picChg>
        <pc:picChg chg="add del mod ord modCrop">
          <ac:chgData name="Manjeet Rana" userId="d1240c61-0640-4d4e-a223-e492f166ac98" providerId="ADAL" clId="{6AA2EA66-22B6-40AA-B1EF-64BEA6E28C4D}" dt="2021-08-13T11:08:03.295" v="1036" actId="478"/>
          <ac:picMkLst>
            <pc:docMk/>
            <pc:sldMk cId="705099983" sldId="375"/>
            <ac:picMk id="37" creationId="{841B68FF-B358-4872-BF06-A4DEE064EA9F}"/>
          </ac:picMkLst>
        </pc:picChg>
        <pc:picChg chg="add del mod ord modCrop">
          <ac:chgData name="Manjeet Rana" userId="d1240c61-0640-4d4e-a223-e492f166ac98" providerId="ADAL" clId="{6AA2EA66-22B6-40AA-B1EF-64BEA6E28C4D}" dt="2021-08-13T11:11:21.208" v="1040" actId="931"/>
          <ac:picMkLst>
            <pc:docMk/>
            <pc:sldMk cId="705099983" sldId="375"/>
            <ac:picMk id="41" creationId="{7DBA7AF6-8311-4B99-A569-5908046CE8FB}"/>
          </ac:picMkLst>
        </pc:picChg>
        <pc:picChg chg="add del mod ord modCrop">
          <ac:chgData name="Manjeet Rana" userId="d1240c61-0640-4d4e-a223-e492f166ac98" providerId="ADAL" clId="{6AA2EA66-22B6-40AA-B1EF-64BEA6E28C4D}" dt="2021-08-13T11:11:41.795" v="1047" actId="931"/>
          <ac:picMkLst>
            <pc:docMk/>
            <pc:sldMk cId="705099983" sldId="375"/>
            <ac:picMk id="43" creationId="{B4887FC2-BA12-4ED0-A042-77D8C71EC99A}"/>
          </ac:picMkLst>
        </pc:picChg>
        <pc:picChg chg="add del mod ord modCrop">
          <ac:chgData name="Manjeet Rana" userId="d1240c61-0640-4d4e-a223-e492f166ac98" providerId="ADAL" clId="{6AA2EA66-22B6-40AA-B1EF-64BEA6E28C4D}" dt="2021-08-13T11:12:18.845" v="1056" actId="478"/>
          <ac:picMkLst>
            <pc:docMk/>
            <pc:sldMk cId="705099983" sldId="375"/>
            <ac:picMk id="45" creationId="{8F6544BF-FD56-413E-B55A-75A16C8569CF}"/>
          </ac:picMkLst>
        </pc:picChg>
        <pc:picChg chg="add del mod">
          <ac:chgData name="Manjeet Rana" userId="d1240c61-0640-4d4e-a223-e492f166ac98" providerId="ADAL" clId="{6AA2EA66-22B6-40AA-B1EF-64BEA6E28C4D}" dt="2021-08-13T11:20:31.929" v="1062" actId="478"/>
          <ac:picMkLst>
            <pc:docMk/>
            <pc:sldMk cId="705099983" sldId="375"/>
            <ac:picMk id="49" creationId="{A6C0A4E7-8312-46EF-8B42-D69D390C7A15}"/>
          </ac:picMkLst>
        </pc:picChg>
        <pc:picChg chg="add del mod">
          <ac:chgData name="Manjeet Rana" userId="d1240c61-0640-4d4e-a223-e492f166ac98" providerId="ADAL" clId="{6AA2EA66-22B6-40AA-B1EF-64BEA6E28C4D}" dt="2021-08-13T11:22:05.803" v="1068" actId="478"/>
          <ac:picMkLst>
            <pc:docMk/>
            <pc:sldMk cId="705099983" sldId="375"/>
            <ac:picMk id="54" creationId="{CA5851D8-963F-4153-A916-66166E7C596B}"/>
          </ac:picMkLst>
        </pc:picChg>
        <pc:picChg chg="add del mod">
          <ac:chgData name="Manjeet Rana" userId="d1240c61-0640-4d4e-a223-e492f166ac98" providerId="ADAL" clId="{6AA2EA66-22B6-40AA-B1EF-64BEA6E28C4D}" dt="2021-08-13T11:24:00.679" v="1070" actId="478"/>
          <ac:picMkLst>
            <pc:docMk/>
            <pc:sldMk cId="705099983" sldId="375"/>
            <ac:picMk id="59" creationId="{8DD35CAC-7C47-42E5-8999-AED65DF768BF}"/>
          </ac:picMkLst>
        </pc:picChg>
        <pc:picChg chg="add del mod">
          <ac:chgData name="Manjeet Rana" userId="d1240c61-0640-4d4e-a223-e492f166ac98" providerId="ADAL" clId="{6AA2EA66-22B6-40AA-B1EF-64BEA6E28C4D}" dt="2021-08-13T11:27:01.825" v="1074" actId="478"/>
          <ac:picMkLst>
            <pc:docMk/>
            <pc:sldMk cId="705099983" sldId="375"/>
            <ac:picMk id="64" creationId="{14DE7BB1-063C-4D3C-B036-1FE963E74F20}"/>
          </ac:picMkLst>
        </pc:picChg>
        <pc:picChg chg="add del mod ord modCrop">
          <ac:chgData name="Manjeet Rana" userId="d1240c61-0640-4d4e-a223-e492f166ac98" providerId="ADAL" clId="{6AA2EA66-22B6-40AA-B1EF-64BEA6E28C4D}" dt="2021-08-13T11:29:46.294" v="1079" actId="478"/>
          <ac:picMkLst>
            <pc:docMk/>
            <pc:sldMk cId="705099983" sldId="375"/>
            <ac:picMk id="69" creationId="{F0A1AB2A-FA41-49C3-8B13-C7755F5DF47E}"/>
          </ac:picMkLst>
        </pc:picChg>
        <pc:picChg chg="add del mod ord modCrop">
          <ac:chgData name="Manjeet Rana" userId="d1240c61-0640-4d4e-a223-e492f166ac98" providerId="ADAL" clId="{6AA2EA66-22B6-40AA-B1EF-64BEA6E28C4D}" dt="2021-08-13T11:29:54.857" v="1083" actId="478"/>
          <ac:picMkLst>
            <pc:docMk/>
            <pc:sldMk cId="705099983" sldId="375"/>
            <ac:picMk id="73" creationId="{A53C0540-281C-4734-A4AD-6CAB4A1CDE43}"/>
          </ac:picMkLst>
        </pc:picChg>
        <pc:picChg chg="add mod">
          <ac:chgData name="Manjeet Rana" userId="d1240c61-0640-4d4e-a223-e492f166ac98" providerId="ADAL" clId="{6AA2EA66-22B6-40AA-B1EF-64BEA6E28C4D}" dt="2021-08-13T11:30:51.294" v="1095" actId="1076"/>
          <ac:picMkLst>
            <pc:docMk/>
            <pc:sldMk cId="705099983" sldId="375"/>
            <ac:picMk id="76" creationId="{0C689905-95AC-44AE-A1FD-BD0010AD515C}"/>
          </ac:picMkLst>
        </pc:picChg>
      </pc:sldChg>
      <pc:sldChg chg="addSp delSp modSp del mod">
        <pc:chgData name="Manjeet Rana" userId="d1240c61-0640-4d4e-a223-e492f166ac98" providerId="ADAL" clId="{6AA2EA66-22B6-40AA-B1EF-64BEA6E28C4D}" dt="2021-08-13T08:26:33.347" v="168" actId="2696"/>
        <pc:sldMkLst>
          <pc:docMk/>
          <pc:sldMk cId="1297784291" sldId="378"/>
        </pc:sldMkLst>
        <pc:spChg chg="mod">
          <ac:chgData name="Manjeet Rana" userId="d1240c61-0640-4d4e-a223-e492f166ac98" providerId="ADAL" clId="{6AA2EA66-22B6-40AA-B1EF-64BEA6E28C4D}" dt="2021-08-13T08:24:36.528" v="145" actId="207"/>
          <ac:spMkLst>
            <pc:docMk/>
            <pc:sldMk cId="1297784291" sldId="378"/>
            <ac:spMk id="2" creationId="{4D8AA9CD-74D6-CD42-B4F0-EF81273F2CF6}"/>
          </ac:spMkLst>
        </pc:spChg>
        <pc:spChg chg="del">
          <ac:chgData name="Manjeet Rana" userId="d1240c61-0640-4d4e-a223-e492f166ac98" providerId="ADAL" clId="{6AA2EA66-22B6-40AA-B1EF-64BEA6E28C4D}" dt="2021-08-13T08:26:28.768" v="167" actId="478"/>
          <ac:spMkLst>
            <pc:docMk/>
            <pc:sldMk cId="1297784291" sldId="378"/>
            <ac:spMk id="3" creationId="{14DC3EA9-720B-CA4C-B06F-BE06A237946B}"/>
          </ac:spMkLst>
        </pc:spChg>
        <pc:spChg chg="del">
          <ac:chgData name="Manjeet Rana" userId="d1240c61-0640-4d4e-a223-e492f166ac98" providerId="ADAL" clId="{6AA2EA66-22B6-40AA-B1EF-64BEA6E28C4D}" dt="2021-08-13T08:26:27.769" v="166" actId="478"/>
          <ac:spMkLst>
            <pc:docMk/>
            <pc:sldMk cId="1297784291" sldId="378"/>
            <ac:spMk id="4" creationId="{82C9E475-BA47-774E-A9CE-823A7FE9152E}"/>
          </ac:spMkLst>
        </pc:spChg>
        <pc:spChg chg="add mod">
          <ac:chgData name="Manjeet Rana" userId="d1240c61-0640-4d4e-a223-e492f166ac98" providerId="ADAL" clId="{6AA2EA66-22B6-40AA-B1EF-64BEA6E28C4D}" dt="2021-08-13T08:25:21.987" v="148"/>
          <ac:spMkLst>
            <pc:docMk/>
            <pc:sldMk cId="1297784291" sldId="378"/>
            <ac:spMk id="7" creationId="{C6FC46A8-E56F-49D1-A653-4F2C752EC49A}"/>
          </ac:spMkLst>
        </pc:spChg>
        <pc:spChg chg="add mod">
          <ac:chgData name="Manjeet Rana" userId="d1240c61-0640-4d4e-a223-e492f166ac98" providerId="ADAL" clId="{6AA2EA66-22B6-40AA-B1EF-64BEA6E28C4D}" dt="2021-08-13T08:26:22.945" v="164" actId="6549"/>
          <ac:spMkLst>
            <pc:docMk/>
            <pc:sldMk cId="1297784291" sldId="378"/>
            <ac:spMk id="8" creationId="{71470E4A-5523-49BE-9885-C653144ABD45}"/>
          </ac:spMkLst>
        </pc:spChg>
        <pc:spChg chg="add mod">
          <ac:chgData name="Manjeet Rana" userId="d1240c61-0640-4d4e-a223-e492f166ac98" providerId="ADAL" clId="{6AA2EA66-22B6-40AA-B1EF-64BEA6E28C4D}" dt="2021-08-13T08:25:21.987" v="148"/>
          <ac:spMkLst>
            <pc:docMk/>
            <pc:sldMk cId="1297784291" sldId="378"/>
            <ac:spMk id="9" creationId="{6BB50918-3D95-4E86-B621-408B3BEB8A06}"/>
          </ac:spMkLst>
        </pc:spChg>
        <pc:spChg chg="add mod">
          <ac:chgData name="Manjeet Rana" userId="d1240c61-0640-4d4e-a223-e492f166ac98" providerId="ADAL" clId="{6AA2EA66-22B6-40AA-B1EF-64BEA6E28C4D}" dt="2021-08-13T08:25:21.987" v="148"/>
          <ac:spMkLst>
            <pc:docMk/>
            <pc:sldMk cId="1297784291" sldId="378"/>
            <ac:spMk id="10" creationId="{27C8D37A-6FE2-4470-AAC7-16BB95733410}"/>
          </ac:spMkLst>
        </pc:spChg>
        <pc:grpChg chg="add del mod">
          <ac:chgData name="Manjeet Rana" userId="d1240c61-0640-4d4e-a223-e492f166ac98" providerId="ADAL" clId="{6AA2EA66-22B6-40AA-B1EF-64BEA6E28C4D}" dt="2021-08-13T08:26:21.572" v="162" actId="478"/>
          <ac:grpSpMkLst>
            <pc:docMk/>
            <pc:sldMk cId="1297784291" sldId="378"/>
            <ac:grpSpMk id="5" creationId="{321868C3-2088-4674-96AF-D99C9127FF62}"/>
          </ac:grpSpMkLst>
        </pc:grpChg>
        <pc:grpChg chg="add del mod">
          <ac:chgData name="Manjeet Rana" userId="d1240c61-0640-4d4e-a223-e492f166ac98" providerId="ADAL" clId="{6AA2EA66-22B6-40AA-B1EF-64BEA6E28C4D}" dt="2021-08-13T08:26:24.078" v="165" actId="478"/>
          <ac:grpSpMkLst>
            <pc:docMk/>
            <pc:sldMk cId="1297784291" sldId="378"/>
            <ac:grpSpMk id="6" creationId="{65C176A5-0029-4FFE-919F-8A713F91A010}"/>
          </ac:grpSpMkLst>
        </pc:grpChg>
      </pc:sldChg>
      <pc:sldChg chg="modSp add del mod">
        <pc:chgData name="Manjeet Rana" userId="d1240c61-0640-4d4e-a223-e492f166ac98" providerId="ADAL" clId="{6AA2EA66-22B6-40AA-B1EF-64BEA6E28C4D}" dt="2021-08-13T08:59:03.253" v="416" actId="47"/>
        <pc:sldMkLst>
          <pc:docMk/>
          <pc:sldMk cId="3793463389" sldId="424"/>
        </pc:sldMkLst>
        <pc:spChg chg="mod">
          <ac:chgData name="Manjeet Rana" userId="d1240c61-0640-4d4e-a223-e492f166ac98" providerId="ADAL" clId="{6AA2EA66-22B6-40AA-B1EF-64BEA6E28C4D}" dt="2021-08-13T08:57:59.241" v="412"/>
          <ac:spMkLst>
            <pc:docMk/>
            <pc:sldMk cId="3793463389" sldId="424"/>
            <ac:spMk id="2" creationId="{C650CEDB-E98B-40E5-A1BE-08C896D365AD}"/>
          </ac:spMkLst>
        </pc:spChg>
        <pc:spChg chg="mod">
          <ac:chgData name="Manjeet Rana" userId="d1240c61-0640-4d4e-a223-e492f166ac98" providerId="ADAL" clId="{6AA2EA66-22B6-40AA-B1EF-64BEA6E28C4D}" dt="2021-08-13T08:58:17.617" v="414"/>
          <ac:spMkLst>
            <pc:docMk/>
            <pc:sldMk cId="3793463389" sldId="424"/>
            <ac:spMk id="4" creationId="{A503C636-B338-45D3-91ED-ED0479E9DC6C}"/>
          </ac:spMkLst>
        </pc:spChg>
        <pc:spChg chg="mod">
          <ac:chgData name="Manjeet Rana" userId="d1240c61-0640-4d4e-a223-e492f166ac98" providerId="ADAL" clId="{6AA2EA66-22B6-40AA-B1EF-64BEA6E28C4D}" dt="2021-08-13T08:58:09.370" v="413"/>
          <ac:spMkLst>
            <pc:docMk/>
            <pc:sldMk cId="3793463389" sldId="424"/>
            <ac:spMk id="5" creationId="{8A35E192-F602-4737-A548-816D2B0F0290}"/>
          </ac:spMkLst>
        </pc:spChg>
      </pc:sldChg>
      <pc:sldChg chg="modSp mod">
        <pc:chgData name="Manjeet Rana" userId="d1240c61-0640-4d4e-a223-e492f166ac98" providerId="ADAL" clId="{6AA2EA66-22B6-40AA-B1EF-64BEA6E28C4D}" dt="2021-08-25T10:24:41.513" v="1180" actId="947"/>
        <pc:sldMkLst>
          <pc:docMk/>
          <pc:sldMk cId="3708960866" sldId="430"/>
        </pc:sldMkLst>
        <pc:spChg chg="mod">
          <ac:chgData name="Manjeet Rana" userId="d1240c61-0640-4d4e-a223-e492f166ac98" providerId="ADAL" clId="{6AA2EA66-22B6-40AA-B1EF-64BEA6E28C4D}" dt="2021-08-25T10:24:41.513" v="1180" actId="947"/>
          <ac:spMkLst>
            <pc:docMk/>
            <pc:sldMk cId="3708960866" sldId="430"/>
            <ac:spMk id="2" creationId="{8345976E-83E8-4861-9377-BC1C3A746829}"/>
          </ac:spMkLst>
        </pc:spChg>
        <pc:spChg chg="mod">
          <ac:chgData name="Manjeet Rana" userId="d1240c61-0640-4d4e-a223-e492f166ac98" providerId="ADAL" clId="{6AA2EA66-22B6-40AA-B1EF-64BEA6E28C4D}" dt="2021-08-13T10:27:25.778" v="884" actId="207"/>
          <ac:spMkLst>
            <pc:docMk/>
            <pc:sldMk cId="3708960866" sldId="430"/>
            <ac:spMk id="6" creationId="{D2DD38CF-288C-4FEF-A71F-450B32096CE2}"/>
          </ac:spMkLst>
        </pc:spChg>
        <pc:spChg chg="mod">
          <ac:chgData name="Manjeet Rana" userId="d1240c61-0640-4d4e-a223-e492f166ac98" providerId="ADAL" clId="{6AA2EA66-22B6-40AA-B1EF-64BEA6E28C4D}" dt="2021-08-13T10:27:25.778" v="884" actId="207"/>
          <ac:spMkLst>
            <pc:docMk/>
            <pc:sldMk cId="3708960866" sldId="430"/>
            <ac:spMk id="7" creationId="{50D3B28E-D8C2-49B7-855B-9CEA161F8213}"/>
          </ac:spMkLst>
        </pc:spChg>
        <pc:grpChg chg="mod">
          <ac:chgData name="Manjeet Rana" userId="d1240c61-0640-4d4e-a223-e492f166ac98" providerId="ADAL" clId="{6AA2EA66-22B6-40AA-B1EF-64BEA6E28C4D}" dt="2021-08-13T10:27:25.778" v="884" actId="207"/>
          <ac:grpSpMkLst>
            <pc:docMk/>
            <pc:sldMk cId="3708960866" sldId="430"/>
            <ac:grpSpMk id="5" creationId="{96C84585-7A0F-4890-9C47-F40C4BE28CB7}"/>
          </ac:grpSpMkLst>
        </pc:grpChg>
        <pc:graphicFrameChg chg="mod">
          <ac:chgData name="Manjeet Rana" userId="d1240c61-0640-4d4e-a223-e492f166ac98" providerId="ADAL" clId="{6AA2EA66-22B6-40AA-B1EF-64BEA6E28C4D}" dt="2021-08-13T10:27:21.709" v="883"/>
          <ac:graphicFrameMkLst>
            <pc:docMk/>
            <pc:sldMk cId="3708960866" sldId="430"/>
            <ac:graphicFrameMk id="4" creationId="{03D633CA-835A-4B3C-8894-4B28AD94CF0A}"/>
          </ac:graphicFrameMkLst>
        </pc:graphicFrameChg>
      </pc:sldChg>
      <pc:sldChg chg="delSp modSp del mod ord">
        <pc:chgData name="Manjeet Rana" userId="d1240c61-0640-4d4e-a223-e492f166ac98" providerId="ADAL" clId="{6AA2EA66-22B6-40AA-B1EF-64BEA6E28C4D}" dt="2021-08-13T09:04:41.327" v="502" actId="47"/>
        <pc:sldMkLst>
          <pc:docMk/>
          <pc:sldMk cId="1824754933" sldId="431"/>
        </pc:sldMkLst>
        <pc:spChg chg="mod">
          <ac:chgData name="Manjeet Rana" userId="d1240c61-0640-4d4e-a223-e492f166ac98" providerId="ADAL" clId="{6AA2EA66-22B6-40AA-B1EF-64BEA6E28C4D}" dt="2021-08-13T08:43:47.318" v="359" actId="1076"/>
          <ac:spMkLst>
            <pc:docMk/>
            <pc:sldMk cId="1824754933" sldId="431"/>
            <ac:spMk id="2" creationId="{970AEB33-6F75-4D15-B3DD-2678C5FA3A6B}"/>
          </ac:spMkLst>
        </pc:spChg>
        <pc:spChg chg="mod">
          <ac:chgData name="Manjeet Rana" userId="d1240c61-0640-4d4e-a223-e492f166ac98" providerId="ADAL" clId="{6AA2EA66-22B6-40AA-B1EF-64BEA6E28C4D}" dt="2021-08-13T08:56:07.350" v="410" actId="108"/>
          <ac:spMkLst>
            <pc:docMk/>
            <pc:sldMk cId="1824754933" sldId="431"/>
            <ac:spMk id="6" creationId="{D056FDDF-704F-442B-87ED-06E30C0085D5}"/>
          </ac:spMkLst>
        </pc:spChg>
        <pc:picChg chg="del">
          <ac:chgData name="Manjeet Rana" userId="d1240c61-0640-4d4e-a223-e492f166ac98" providerId="ADAL" clId="{6AA2EA66-22B6-40AA-B1EF-64BEA6E28C4D}" dt="2021-08-13T08:55:07.513" v="391" actId="478"/>
          <ac:picMkLst>
            <pc:docMk/>
            <pc:sldMk cId="1824754933" sldId="431"/>
            <ac:picMk id="7" creationId="{CB8FF106-990E-4064-8D8E-C2BC0C6D8E3C}"/>
          </ac:picMkLst>
        </pc:picChg>
        <pc:picChg chg="del">
          <ac:chgData name="Manjeet Rana" userId="d1240c61-0640-4d4e-a223-e492f166ac98" providerId="ADAL" clId="{6AA2EA66-22B6-40AA-B1EF-64BEA6E28C4D}" dt="2021-08-13T08:55:08.627" v="392" actId="478"/>
          <ac:picMkLst>
            <pc:docMk/>
            <pc:sldMk cId="1824754933" sldId="431"/>
            <ac:picMk id="8" creationId="{33A0930C-0A91-474C-90E3-2FB45206428C}"/>
          </ac:picMkLst>
        </pc:picChg>
      </pc:sldChg>
      <pc:sldChg chg="del">
        <pc:chgData name="Manjeet Rana" userId="d1240c61-0640-4d4e-a223-e492f166ac98" providerId="ADAL" clId="{6AA2EA66-22B6-40AA-B1EF-64BEA6E28C4D}" dt="2021-08-13T10:09:33.120" v="733" actId="47"/>
        <pc:sldMkLst>
          <pc:docMk/>
          <pc:sldMk cId="2061890260" sldId="432"/>
        </pc:sldMkLst>
      </pc:sldChg>
      <pc:sldChg chg="addSp delSp modSp del mod">
        <pc:chgData name="Manjeet Rana" userId="d1240c61-0640-4d4e-a223-e492f166ac98" providerId="ADAL" clId="{6AA2EA66-22B6-40AA-B1EF-64BEA6E28C4D}" dt="2021-08-13T11:37:34.721" v="1138" actId="47"/>
        <pc:sldMkLst>
          <pc:docMk/>
          <pc:sldMk cId="2440098037" sldId="433"/>
        </pc:sldMkLst>
        <pc:spChg chg="mod">
          <ac:chgData name="Manjeet Rana" userId="d1240c61-0640-4d4e-a223-e492f166ac98" providerId="ADAL" clId="{6AA2EA66-22B6-40AA-B1EF-64BEA6E28C4D}" dt="2021-08-13T10:13:01.323" v="765" actId="1076"/>
          <ac:spMkLst>
            <pc:docMk/>
            <pc:sldMk cId="2440098037" sldId="433"/>
            <ac:spMk id="2" creationId="{970AEB33-6F75-4D15-B3DD-2678C5FA3A6B}"/>
          </ac:spMkLst>
        </pc:spChg>
        <pc:spChg chg="add del mod">
          <ac:chgData name="Manjeet Rana" userId="d1240c61-0640-4d4e-a223-e492f166ac98" providerId="ADAL" clId="{6AA2EA66-22B6-40AA-B1EF-64BEA6E28C4D}" dt="2021-08-13T10:11:48.119" v="756" actId="26606"/>
          <ac:spMkLst>
            <pc:docMk/>
            <pc:sldMk cId="2440098037" sldId="433"/>
            <ac:spMk id="6" creationId="{480648D1-3BD6-41E1-A2AA-1D7E2078E021}"/>
          </ac:spMkLst>
        </pc:spChg>
        <pc:spChg chg="ord">
          <ac:chgData name="Manjeet Rana" userId="d1240c61-0640-4d4e-a223-e492f166ac98" providerId="ADAL" clId="{6AA2EA66-22B6-40AA-B1EF-64BEA6E28C4D}" dt="2021-08-13T10:11:48.119" v="756" actId="26606"/>
          <ac:spMkLst>
            <pc:docMk/>
            <pc:sldMk cId="2440098037" sldId="433"/>
            <ac:spMk id="9" creationId="{2178613E-50F9-4B48-800E-8E34446BCE74}"/>
          </ac:spMkLst>
        </pc:spChg>
        <pc:spChg chg="add del">
          <ac:chgData name="Manjeet Rana" userId="d1240c61-0640-4d4e-a223-e492f166ac98" providerId="ADAL" clId="{6AA2EA66-22B6-40AA-B1EF-64BEA6E28C4D}" dt="2021-08-13T10:11:10.358" v="753" actId="26606"/>
          <ac:spMkLst>
            <pc:docMk/>
            <pc:sldMk cId="2440098037" sldId="433"/>
            <ac:spMk id="13" creationId="{480648D1-3BD6-41E1-A2AA-1D7E2078E021}"/>
          </ac:spMkLst>
        </pc:spChg>
        <pc:spChg chg="add del">
          <ac:chgData name="Manjeet Rana" userId="d1240c61-0640-4d4e-a223-e492f166ac98" providerId="ADAL" clId="{6AA2EA66-22B6-40AA-B1EF-64BEA6E28C4D}" dt="2021-08-13T10:10:27.447" v="739" actId="26606"/>
          <ac:spMkLst>
            <pc:docMk/>
            <pc:sldMk cId="2440098037" sldId="433"/>
            <ac:spMk id="14" creationId="{2B97F24A-32CE-4C1C-A50D-3016B394DCFB}"/>
          </ac:spMkLst>
        </pc:spChg>
        <pc:spChg chg="add del">
          <ac:chgData name="Manjeet Rana" userId="d1240c61-0640-4d4e-a223-e492f166ac98" providerId="ADAL" clId="{6AA2EA66-22B6-40AA-B1EF-64BEA6E28C4D}" dt="2021-08-13T10:11:10.358" v="753" actId="26606"/>
          <ac:spMkLst>
            <pc:docMk/>
            <pc:sldMk cId="2440098037" sldId="433"/>
            <ac:spMk id="15" creationId="{59A309A7-1751-4ABE-A3C1-EEC40366AD89}"/>
          </ac:spMkLst>
        </pc:spChg>
        <pc:spChg chg="add del">
          <ac:chgData name="Manjeet Rana" userId="d1240c61-0640-4d4e-a223-e492f166ac98" providerId="ADAL" clId="{6AA2EA66-22B6-40AA-B1EF-64BEA6E28C4D}" dt="2021-08-13T10:10:27.447" v="739" actId="26606"/>
          <ac:spMkLst>
            <pc:docMk/>
            <pc:sldMk cId="2440098037" sldId="433"/>
            <ac:spMk id="16" creationId="{CD8B4F24-440B-49E9-B85D-733523DC064B}"/>
          </ac:spMkLst>
        </pc:spChg>
        <pc:spChg chg="add del">
          <ac:chgData name="Manjeet Rana" userId="d1240c61-0640-4d4e-a223-e492f166ac98" providerId="ADAL" clId="{6AA2EA66-22B6-40AA-B1EF-64BEA6E28C4D}" dt="2021-08-13T10:11:10.358" v="753" actId="26606"/>
          <ac:spMkLst>
            <pc:docMk/>
            <pc:sldMk cId="2440098037" sldId="433"/>
            <ac:spMk id="17" creationId="{967D8EB6-EAE1-4F9C-B398-83321E287204}"/>
          </ac:spMkLst>
        </pc:spChg>
        <pc:spChg chg="add del">
          <ac:chgData name="Manjeet Rana" userId="d1240c61-0640-4d4e-a223-e492f166ac98" providerId="ADAL" clId="{6AA2EA66-22B6-40AA-B1EF-64BEA6E28C4D}" dt="2021-08-13T10:10:31.429" v="741" actId="26606"/>
          <ac:spMkLst>
            <pc:docMk/>
            <pc:sldMk cId="2440098037" sldId="433"/>
            <ac:spMk id="18" creationId="{7B831B6F-405A-4B47-B9BB-5CA88F285844}"/>
          </ac:spMkLst>
        </pc:spChg>
        <pc:spChg chg="add del">
          <ac:chgData name="Manjeet Rana" userId="d1240c61-0640-4d4e-a223-e492f166ac98" providerId="ADAL" clId="{6AA2EA66-22B6-40AA-B1EF-64BEA6E28C4D}" dt="2021-08-13T10:10:31.429" v="741" actId="26606"/>
          <ac:spMkLst>
            <pc:docMk/>
            <pc:sldMk cId="2440098037" sldId="433"/>
            <ac:spMk id="19" creationId="{953EE71A-6488-4203-A7C4-77102FD0DCCA}"/>
          </ac:spMkLst>
        </pc:spChg>
        <pc:spChg chg="add del">
          <ac:chgData name="Manjeet Rana" userId="d1240c61-0640-4d4e-a223-e492f166ac98" providerId="ADAL" clId="{6AA2EA66-22B6-40AA-B1EF-64BEA6E28C4D}" dt="2021-08-13T10:10:35.398" v="745" actId="26606"/>
          <ac:spMkLst>
            <pc:docMk/>
            <pc:sldMk cId="2440098037" sldId="433"/>
            <ac:spMk id="20" creationId="{169CC832-2974-4E8D-90ED-3E2941BA7336}"/>
          </ac:spMkLst>
        </pc:spChg>
        <pc:spChg chg="add del">
          <ac:chgData name="Manjeet Rana" userId="d1240c61-0640-4d4e-a223-e492f166ac98" providerId="ADAL" clId="{6AA2EA66-22B6-40AA-B1EF-64BEA6E28C4D}" dt="2021-08-13T10:10:32.855" v="743" actId="26606"/>
          <ac:spMkLst>
            <pc:docMk/>
            <pc:sldMk cId="2440098037" sldId="433"/>
            <ac:spMk id="21" creationId="{D19BB8BE-1351-4D9B-B761-F84A0B5B6519}"/>
          </ac:spMkLst>
        </pc:spChg>
        <pc:spChg chg="add del">
          <ac:chgData name="Manjeet Rana" userId="d1240c61-0640-4d4e-a223-e492f166ac98" providerId="ADAL" clId="{6AA2EA66-22B6-40AA-B1EF-64BEA6E28C4D}" dt="2021-08-13T10:10:35.398" v="745" actId="26606"/>
          <ac:spMkLst>
            <pc:docMk/>
            <pc:sldMk cId="2440098037" sldId="433"/>
            <ac:spMk id="22" creationId="{55222F96-971A-4F90-B841-6BAB416C7AC1}"/>
          </ac:spMkLst>
        </pc:spChg>
        <pc:spChg chg="add del">
          <ac:chgData name="Manjeet Rana" userId="d1240c61-0640-4d4e-a223-e492f166ac98" providerId="ADAL" clId="{6AA2EA66-22B6-40AA-B1EF-64BEA6E28C4D}" dt="2021-08-13T10:10:35.398" v="745" actId="26606"/>
          <ac:spMkLst>
            <pc:docMk/>
            <pc:sldMk cId="2440098037" sldId="433"/>
            <ac:spMk id="23" creationId="{9A724DBA-D2D9-471E-8ED7-2015DDD950DF}"/>
          </ac:spMkLst>
        </pc:spChg>
        <pc:spChg chg="add del">
          <ac:chgData name="Manjeet Rana" userId="d1240c61-0640-4d4e-a223-e492f166ac98" providerId="ADAL" clId="{6AA2EA66-22B6-40AA-B1EF-64BEA6E28C4D}" dt="2021-08-13T10:10:35.398" v="745" actId="26606"/>
          <ac:spMkLst>
            <pc:docMk/>
            <pc:sldMk cId="2440098037" sldId="433"/>
            <ac:spMk id="24" creationId="{08980754-6F4B-43C9-B9BE-127B6BED6586}"/>
          </ac:spMkLst>
        </pc:spChg>
        <pc:spChg chg="add del">
          <ac:chgData name="Manjeet Rana" userId="d1240c61-0640-4d4e-a223-e492f166ac98" providerId="ADAL" clId="{6AA2EA66-22B6-40AA-B1EF-64BEA6E28C4D}" dt="2021-08-13T10:10:35.398" v="745" actId="26606"/>
          <ac:spMkLst>
            <pc:docMk/>
            <pc:sldMk cId="2440098037" sldId="433"/>
            <ac:spMk id="25" creationId="{2C1BBA94-3F40-40AA-8BB9-E69E25E537C1}"/>
          </ac:spMkLst>
        </pc:spChg>
        <pc:spChg chg="add del">
          <ac:chgData name="Manjeet Rana" userId="d1240c61-0640-4d4e-a223-e492f166ac98" providerId="ADAL" clId="{6AA2EA66-22B6-40AA-B1EF-64BEA6E28C4D}" dt="2021-08-13T10:10:40.990" v="747" actId="26606"/>
          <ac:spMkLst>
            <pc:docMk/>
            <pc:sldMk cId="2440098037" sldId="433"/>
            <ac:spMk id="27" creationId="{5E39A796-BE83-48B1-B33F-35C4A32AAB57}"/>
          </ac:spMkLst>
        </pc:spChg>
        <pc:spChg chg="add del">
          <ac:chgData name="Manjeet Rana" userId="d1240c61-0640-4d4e-a223-e492f166ac98" providerId="ADAL" clId="{6AA2EA66-22B6-40AA-B1EF-64BEA6E28C4D}" dt="2021-08-13T10:10:40.990" v="747" actId="26606"/>
          <ac:spMkLst>
            <pc:docMk/>
            <pc:sldMk cId="2440098037" sldId="433"/>
            <ac:spMk id="28" creationId="{72F84B47-E267-4194-8194-831DB7B5547F}"/>
          </ac:spMkLst>
        </pc:spChg>
        <pc:spChg chg="add mod">
          <ac:chgData name="Manjeet Rana" userId="d1240c61-0640-4d4e-a223-e492f166ac98" providerId="ADAL" clId="{6AA2EA66-22B6-40AA-B1EF-64BEA6E28C4D}" dt="2021-08-13T10:57:59.760" v="964" actId="2710"/>
          <ac:spMkLst>
            <pc:docMk/>
            <pc:sldMk cId="2440098037" sldId="433"/>
            <ac:spMk id="29" creationId="{480648D1-3BD6-41E1-A2AA-1D7E2078E021}"/>
          </ac:spMkLst>
        </pc:spChg>
        <pc:spChg chg="add del">
          <ac:chgData name="Manjeet Rana" userId="d1240c61-0640-4d4e-a223-e492f166ac98" providerId="ADAL" clId="{6AA2EA66-22B6-40AA-B1EF-64BEA6E28C4D}" dt="2021-08-13T10:10:44.204" v="749" actId="26606"/>
          <ac:spMkLst>
            <pc:docMk/>
            <pc:sldMk cId="2440098037" sldId="433"/>
            <ac:spMk id="30" creationId="{A419ADC7-DE7C-464E-9F88-6CAB6F61BC3F}"/>
          </ac:spMkLst>
        </pc:spChg>
        <pc:spChg chg="add">
          <ac:chgData name="Manjeet Rana" userId="d1240c61-0640-4d4e-a223-e492f166ac98" providerId="ADAL" clId="{6AA2EA66-22B6-40AA-B1EF-64BEA6E28C4D}" dt="2021-08-13T10:11:48.119" v="756" actId="26606"/>
          <ac:spMkLst>
            <pc:docMk/>
            <pc:sldMk cId="2440098037" sldId="433"/>
            <ac:spMk id="31" creationId="{5E39A796-BE83-48B1-B33F-35C4A32AAB57}"/>
          </ac:spMkLst>
        </pc:spChg>
        <pc:spChg chg="add">
          <ac:chgData name="Manjeet Rana" userId="d1240c61-0640-4d4e-a223-e492f166ac98" providerId="ADAL" clId="{6AA2EA66-22B6-40AA-B1EF-64BEA6E28C4D}" dt="2021-08-13T10:11:48.119" v="756" actId="26606"/>
          <ac:spMkLst>
            <pc:docMk/>
            <pc:sldMk cId="2440098037" sldId="433"/>
            <ac:spMk id="32" creationId="{72F84B47-E267-4194-8194-831DB7B5547F}"/>
          </ac:spMkLst>
        </pc:spChg>
        <pc:graphicFrameChg chg="add del">
          <ac:chgData name="Manjeet Rana" userId="d1240c61-0640-4d4e-a223-e492f166ac98" providerId="ADAL" clId="{6AA2EA66-22B6-40AA-B1EF-64BEA6E28C4D}" dt="2021-08-13T10:11:04.961" v="751" actId="26606"/>
          <ac:graphicFrameMkLst>
            <pc:docMk/>
            <pc:sldMk cId="2440098037" sldId="433"/>
            <ac:graphicFrameMk id="11" creationId="{490478F6-15B2-4B2A-85FA-02E6A3FFBA58}"/>
          </ac:graphicFrameMkLst>
        </pc:graphicFrameChg>
        <pc:graphicFrameChg chg="add del">
          <ac:chgData name="Manjeet Rana" userId="d1240c61-0640-4d4e-a223-e492f166ac98" providerId="ADAL" clId="{6AA2EA66-22B6-40AA-B1EF-64BEA6E28C4D}" dt="2021-08-13T10:11:48.110" v="755" actId="26606"/>
          <ac:graphicFrameMkLst>
            <pc:docMk/>
            <pc:sldMk cId="2440098037" sldId="433"/>
            <ac:graphicFrameMk id="26" creationId="{87A5831D-4CC9-4616-AE61-D4F5DBA8E33E}"/>
          </ac:graphicFrameMkLst>
        </pc:graphicFrameChg>
        <pc:picChg chg="mod ord">
          <ac:chgData name="Manjeet Rana" userId="d1240c61-0640-4d4e-a223-e492f166ac98" providerId="ADAL" clId="{6AA2EA66-22B6-40AA-B1EF-64BEA6E28C4D}" dt="2021-08-13T10:11:52.463" v="758" actId="962"/>
          <ac:picMkLst>
            <pc:docMk/>
            <pc:sldMk cId="2440098037" sldId="433"/>
            <ac:picMk id="4" creationId="{2E85F4F5-EB4B-4E59-A9E3-6E15B1E1324A}"/>
          </ac:picMkLst>
        </pc:picChg>
      </pc:sldChg>
      <pc:sldChg chg="modSp mod">
        <pc:chgData name="Manjeet Rana" userId="d1240c61-0640-4d4e-a223-e492f166ac98" providerId="ADAL" clId="{6AA2EA66-22B6-40AA-B1EF-64BEA6E28C4D}" dt="2021-08-13T11:38:08.409" v="1141" actId="2711"/>
        <pc:sldMkLst>
          <pc:docMk/>
          <pc:sldMk cId="3325812878" sldId="434"/>
        </pc:sldMkLst>
        <pc:spChg chg="mod">
          <ac:chgData name="Manjeet Rana" userId="d1240c61-0640-4d4e-a223-e492f166ac98" providerId="ADAL" clId="{6AA2EA66-22B6-40AA-B1EF-64BEA6E28C4D}" dt="2021-08-13T11:37:48.198" v="1139" actId="255"/>
          <ac:spMkLst>
            <pc:docMk/>
            <pc:sldMk cId="3325812878" sldId="434"/>
            <ac:spMk id="2" creationId="{6F5D652F-6771-4F51-A362-1EF86B676BC9}"/>
          </ac:spMkLst>
        </pc:spChg>
        <pc:spChg chg="mod">
          <ac:chgData name="Manjeet Rana" userId="d1240c61-0640-4d4e-a223-e492f166ac98" providerId="ADAL" clId="{6AA2EA66-22B6-40AA-B1EF-64BEA6E28C4D}" dt="2021-08-13T11:38:08.409" v="1141" actId="2711"/>
          <ac:spMkLst>
            <pc:docMk/>
            <pc:sldMk cId="3325812878" sldId="434"/>
            <ac:spMk id="3" creationId="{140299C2-7A37-482E-942F-4DA58A91F3CD}"/>
          </ac:spMkLst>
        </pc:spChg>
      </pc:sldChg>
      <pc:sldChg chg="addSp delSp modSp mod">
        <pc:chgData name="Manjeet Rana" userId="d1240c61-0640-4d4e-a223-e492f166ac98" providerId="ADAL" clId="{6AA2EA66-22B6-40AA-B1EF-64BEA6E28C4D}" dt="2021-08-13T11:38:56.783" v="1147" actId="255"/>
        <pc:sldMkLst>
          <pc:docMk/>
          <pc:sldMk cId="3539078639" sldId="436"/>
        </pc:sldMkLst>
        <pc:spChg chg="mod">
          <ac:chgData name="Manjeet Rana" userId="d1240c61-0640-4d4e-a223-e492f166ac98" providerId="ADAL" clId="{6AA2EA66-22B6-40AA-B1EF-64BEA6E28C4D}" dt="2021-08-13T11:38:56.783" v="1147" actId="255"/>
          <ac:spMkLst>
            <pc:docMk/>
            <pc:sldMk cId="3539078639" sldId="436"/>
            <ac:spMk id="2" creationId="{885EEF9B-96F5-4C7C-B024-AE71AF63AD15}"/>
          </ac:spMkLst>
        </pc:spChg>
        <pc:spChg chg="add mod">
          <ac:chgData name="Manjeet Rana" userId="d1240c61-0640-4d4e-a223-e492f166ac98" providerId="ADAL" clId="{6AA2EA66-22B6-40AA-B1EF-64BEA6E28C4D}" dt="2021-08-13T11:38:20.473" v="1142" actId="255"/>
          <ac:spMkLst>
            <pc:docMk/>
            <pc:sldMk cId="3539078639" sldId="436"/>
            <ac:spMk id="5" creationId="{295611F6-22CC-414B-9639-B01D99E2586E}"/>
          </ac:spMkLst>
        </pc:spChg>
        <pc:spChg chg="add mod">
          <ac:chgData name="Manjeet Rana" userId="d1240c61-0640-4d4e-a223-e492f166ac98" providerId="ADAL" clId="{6AA2EA66-22B6-40AA-B1EF-64BEA6E28C4D}" dt="2021-08-13T10:24:56.768" v="865" actId="1076"/>
          <ac:spMkLst>
            <pc:docMk/>
            <pc:sldMk cId="3539078639" sldId="436"/>
            <ac:spMk id="6" creationId="{D0383169-B23D-4636-BA26-BD49A93A8D19}"/>
          </ac:spMkLst>
        </pc:spChg>
        <pc:spChg chg="add del mod">
          <ac:chgData name="Manjeet Rana" userId="d1240c61-0640-4d4e-a223-e492f166ac98" providerId="ADAL" clId="{6AA2EA66-22B6-40AA-B1EF-64BEA6E28C4D}" dt="2021-08-13T10:25:35.550" v="867" actId="21"/>
          <ac:spMkLst>
            <pc:docMk/>
            <pc:sldMk cId="3539078639" sldId="436"/>
            <ac:spMk id="7" creationId="{4ED545E0-4C61-4188-A53D-59D1BAABD020}"/>
          </ac:spMkLst>
        </pc:spChg>
        <pc:spChg chg="add mod">
          <ac:chgData name="Manjeet Rana" userId="d1240c61-0640-4d4e-a223-e492f166ac98" providerId="ADAL" clId="{6AA2EA66-22B6-40AA-B1EF-64BEA6E28C4D}" dt="2021-08-13T10:25:46.833" v="869" actId="1076"/>
          <ac:spMkLst>
            <pc:docMk/>
            <pc:sldMk cId="3539078639" sldId="436"/>
            <ac:spMk id="8" creationId="{33218660-FB62-4050-980C-C07BD273A1DF}"/>
          </ac:spMkLst>
        </pc:spChg>
      </pc:sldChg>
      <pc:sldChg chg="modSp mod">
        <pc:chgData name="Manjeet Rana" userId="d1240c61-0640-4d4e-a223-e492f166ac98" providerId="ADAL" clId="{6AA2EA66-22B6-40AA-B1EF-64BEA6E28C4D}" dt="2021-08-13T11:40:00.160" v="1151" actId="255"/>
        <pc:sldMkLst>
          <pc:docMk/>
          <pc:sldMk cId="3057527581" sldId="437"/>
        </pc:sldMkLst>
        <pc:spChg chg="mod">
          <ac:chgData name="Manjeet Rana" userId="d1240c61-0640-4d4e-a223-e492f166ac98" providerId="ADAL" clId="{6AA2EA66-22B6-40AA-B1EF-64BEA6E28C4D}" dt="2021-08-13T10:26:14.737" v="873" actId="1076"/>
          <ac:spMkLst>
            <pc:docMk/>
            <pc:sldMk cId="3057527581" sldId="437"/>
            <ac:spMk id="2" creationId="{00D09B61-CEB7-460D-AAA9-0142064F26DE}"/>
          </ac:spMkLst>
        </pc:spChg>
        <pc:spChg chg="mod">
          <ac:chgData name="Manjeet Rana" userId="d1240c61-0640-4d4e-a223-e492f166ac98" providerId="ADAL" clId="{6AA2EA66-22B6-40AA-B1EF-64BEA6E28C4D}" dt="2021-08-13T11:40:00.160" v="1151" actId="255"/>
          <ac:spMkLst>
            <pc:docMk/>
            <pc:sldMk cId="3057527581" sldId="437"/>
            <ac:spMk id="3" creationId="{23819404-3A32-44F2-8A24-3E70CDCC87C6}"/>
          </ac:spMkLst>
        </pc:spChg>
        <pc:picChg chg="mod">
          <ac:chgData name="Manjeet Rana" userId="d1240c61-0640-4d4e-a223-e492f166ac98" providerId="ADAL" clId="{6AA2EA66-22B6-40AA-B1EF-64BEA6E28C4D}" dt="2021-08-13T10:26:31.376" v="875" actId="1076"/>
          <ac:picMkLst>
            <pc:docMk/>
            <pc:sldMk cId="3057527581" sldId="437"/>
            <ac:picMk id="8" creationId="{4A6BA21B-967C-4044-A3EC-294593246649}"/>
          </ac:picMkLst>
        </pc:picChg>
      </pc:sldChg>
      <pc:sldChg chg="modSp mod">
        <pc:chgData name="Manjeet Rana" userId="d1240c61-0640-4d4e-a223-e492f166ac98" providerId="ADAL" clId="{6AA2EA66-22B6-40AA-B1EF-64BEA6E28C4D}" dt="2021-08-13T11:41:54.922" v="1152" actId="947"/>
        <pc:sldMkLst>
          <pc:docMk/>
          <pc:sldMk cId="2016468150" sldId="438"/>
        </pc:sldMkLst>
        <pc:spChg chg="mod">
          <ac:chgData name="Manjeet Rana" userId="d1240c61-0640-4d4e-a223-e492f166ac98" providerId="ADAL" clId="{6AA2EA66-22B6-40AA-B1EF-64BEA6E28C4D}" dt="2021-08-13T11:41:54.922" v="1152" actId="947"/>
          <ac:spMkLst>
            <pc:docMk/>
            <pc:sldMk cId="2016468150" sldId="438"/>
            <ac:spMk id="2" creationId="{00D09B61-CEB7-460D-AAA9-0142064F26DE}"/>
          </ac:spMkLst>
        </pc:spChg>
      </pc:sldChg>
      <pc:sldChg chg="modSp mod">
        <pc:chgData name="Manjeet Rana" userId="d1240c61-0640-4d4e-a223-e492f166ac98" providerId="ADAL" clId="{6AA2EA66-22B6-40AA-B1EF-64BEA6E28C4D}" dt="2021-08-13T11:42:07.367" v="1153" actId="947"/>
        <pc:sldMkLst>
          <pc:docMk/>
          <pc:sldMk cId="4065557190" sldId="440"/>
        </pc:sldMkLst>
        <pc:spChg chg="mod">
          <ac:chgData name="Manjeet Rana" userId="d1240c61-0640-4d4e-a223-e492f166ac98" providerId="ADAL" clId="{6AA2EA66-22B6-40AA-B1EF-64BEA6E28C4D}" dt="2021-08-13T11:42:07.367" v="1153" actId="947"/>
          <ac:spMkLst>
            <pc:docMk/>
            <pc:sldMk cId="4065557190" sldId="440"/>
            <ac:spMk id="2" creationId="{00D09B61-CEB7-460D-AAA9-0142064F26DE}"/>
          </ac:spMkLst>
        </pc:spChg>
      </pc:sldChg>
      <pc:sldChg chg="delSp modSp mod">
        <pc:chgData name="Manjeet Rana" userId="d1240c61-0640-4d4e-a223-e492f166ac98" providerId="ADAL" clId="{6AA2EA66-22B6-40AA-B1EF-64BEA6E28C4D}" dt="2021-08-13T11:42:44.887" v="1163" actId="1076"/>
        <pc:sldMkLst>
          <pc:docMk/>
          <pc:sldMk cId="1765040327" sldId="441"/>
        </pc:sldMkLst>
        <pc:spChg chg="del mod">
          <ac:chgData name="Manjeet Rana" userId="d1240c61-0640-4d4e-a223-e492f166ac98" providerId="ADAL" clId="{6AA2EA66-22B6-40AA-B1EF-64BEA6E28C4D}" dt="2021-08-13T11:42:42.308" v="1162" actId="478"/>
          <ac:spMkLst>
            <pc:docMk/>
            <pc:sldMk cId="1765040327" sldId="441"/>
            <ac:spMk id="20" creationId="{A2895DF2-CB4F-4CF5-9DA2-B923BD365D21}"/>
          </ac:spMkLst>
        </pc:spChg>
        <pc:picChg chg="mod">
          <ac:chgData name="Manjeet Rana" userId="d1240c61-0640-4d4e-a223-e492f166ac98" providerId="ADAL" clId="{6AA2EA66-22B6-40AA-B1EF-64BEA6E28C4D}" dt="2021-08-13T11:42:44.887" v="1163" actId="1076"/>
          <ac:picMkLst>
            <pc:docMk/>
            <pc:sldMk cId="1765040327" sldId="441"/>
            <ac:picMk id="1026" creationId="{965F9E27-3653-434B-A281-47C6A2082F3E}"/>
          </ac:picMkLst>
        </pc:picChg>
      </pc:sldChg>
      <pc:sldChg chg="modSp mod">
        <pc:chgData name="Manjeet Rana" userId="d1240c61-0640-4d4e-a223-e492f166ac98" providerId="ADAL" clId="{6AA2EA66-22B6-40AA-B1EF-64BEA6E28C4D}" dt="2021-08-24T05:20:44.214" v="1176" actId="5793"/>
        <pc:sldMkLst>
          <pc:docMk/>
          <pc:sldMk cId="2496895196" sldId="442"/>
        </pc:sldMkLst>
        <pc:spChg chg="mod">
          <ac:chgData name="Manjeet Rana" userId="d1240c61-0640-4d4e-a223-e492f166ac98" providerId="ADAL" clId="{6AA2EA66-22B6-40AA-B1EF-64BEA6E28C4D}" dt="2021-08-24T05:20:27.432" v="1174" actId="108"/>
          <ac:spMkLst>
            <pc:docMk/>
            <pc:sldMk cId="2496895196" sldId="442"/>
            <ac:spMk id="2" creationId="{381B6A30-7050-49FA-BA0D-92EFA946B146}"/>
          </ac:spMkLst>
        </pc:spChg>
        <pc:spChg chg="mod">
          <ac:chgData name="Manjeet Rana" userId="d1240c61-0640-4d4e-a223-e492f166ac98" providerId="ADAL" clId="{6AA2EA66-22B6-40AA-B1EF-64BEA6E28C4D}" dt="2021-08-24T05:20:44.214" v="1176" actId="5793"/>
          <ac:spMkLst>
            <pc:docMk/>
            <pc:sldMk cId="2496895196" sldId="442"/>
            <ac:spMk id="3" creationId="{D2D43411-77C4-42B6-AEDB-29DD467CC696}"/>
          </ac:spMkLst>
        </pc:spChg>
        <pc:picChg chg="mod">
          <ac:chgData name="Manjeet Rana" userId="d1240c61-0640-4d4e-a223-e492f166ac98" providerId="ADAL" clId="{6AA2EA66-22B6-40AA-B1EF-64BEA6E28C4D}" dt="2021-08-13T11:42:58.856" v="1167" actId="1076"/>
          <ac:picMkLst>
            <pc:docMk/>
            <pc:sldMk cId="2496895196" sldId="442"/>
            <ac:picMk id="5" creationId="{A1286FBB-AA8C-4AD3-84D0-3A2D8FD56665}"/>
          </ac:picMkLst>
        </pc:picChg>
      </pc:sldChg>
      <pc:sldChg chg="addSp delSp modSp new del mod setBg modClrScheme chgLayout">
        <pc:chgData name="Manjeet Rana" userId="d1240c61-0640-4d4e-a223-e492f166ac98" providerId="ADAL" clId="{6AA2EA66-22B6-40AA-B1EF-64BEA6E28C4D}" dt="2021-08-13T08:33:27.207" v="223" actId="47"/>
        <pc:sldMkLst>
          <pc:docMk/>
          <pc:sldMk cId="506471244" sldId="443"/>
        </pc:sldMkLst>
        <pc:spChg chg="add del mod">
          <ac:chgData name="Manjeet Rana" userId="d1240c61-0640-4d4e-a223-e492f166ac98" providerId="ADAL" clId="{6AA2EA66-22B6-40AA-B1EF-64BEA6E28C4D}" dt="2021-08-13T08:07:44.205" v="91" actId="26606"/>
          <ac:spMkLst>
            <pc:docMk/>
            <pc:sldMk cId="506471244" sldId="443"/>
            <ac:spMk id="2" creationId="{5970ECCF-119C-4DFC-810E-5FA6E8502417}"/>
          </ac:spMkLst>
        </pc:spChg>
        <pc:spChg chg="add mod">
          <ac:chgData name="Manjeet Rana" userId="d1240c61-0640-4d4e-a223-e492f166ac98" providerId="ADAL" clId="{6AA2EA66-22B6-40AA-B1EF-64BEA6E28C4D}" dt="2021-08-13T08:28:46.718" v="178" actId="21"/>
          <ac:spMkLst>
            <pc:docMk/>
            <pc:sldMk cId="506471244" sldId="443"/>
            <ac:spMk id="3" creationId="{287E8254-CB3C-4E6D-87EC-AE6AA3766027}"/>
          </ac:spMkLst>
        </pc:spChg>
        <pc:spChg chg="add del mod ord">
          <ac:chgData name="Manjeet Rana" userId="d1240c61-0640-4d4e-a223-e492f166ac98" providerId="ADAL" clId="{6AA2EA66-22B6-40AA-B1EF-64BEA6E28C4D}" dt="2021-08-13T08:25:03.915" v="147" actId="700"/>
          <ac:spMkLst>
            <pc:docMk/>
            <pc:sldMk cId="506471244" sldId="443"/>
            <ac:spMk id="4" creationId="{8DC16A43-1372-4B55-B9D1-0323164B8835}"/>
          </ac:spMkLst>
        </pc:spChg>
        <pc:spChg chg="add del mod ord">
          <ac:chgData name="Manjeet Rana" userId="d1240c61-0640-4d4e-a223-e492f166ac98" providerId="ADAL" clId="{6AA2EA66-22B6-40AA-B1EF-64BEA6E28C4D}" dt="2021-08-13T08:25:03.915" v="147" actId="700"/>
          <ac:spMkLst>
            <pc:docMk/>
            <pc:sldMk cId="506471244" sldId="443"/>
            <ac:spMk id="6" creationId="{762113A8-9E43-42CD-936B-973A31FF80C1}"/>
          </ac:spMkLst>
        </pc:spChg>
        <pc:spChg chg="add del mod ord">
          <ac:chgData name="Manjeet Rana" userId="d1240c61-0640-4d4e-a223-e492f166ac98" providerId="ADAL" clId="{6AA2EA66-22B6-40AA-B1EF-64BEA6E28C4D}" dt="2021-08-13T08:25:03.915" v="147" actId="700"/>
          <ac:spMkLst>
            <pc:docMk/>
            <pc:sldMk cId="506471244" sldId="443"/>
            <ac:spMk id="7" creationId="{F13F532C-8DC4-4924-9E66-EEAFA4F7F6CB}"/>
          </ac:spMkLst>
        </pc:spChg>
        <pc:spChg chg="add del mod ord">
          <ac:chgData name="Manjeet Rana" userId="d1240c61-0640-4d4e-a223-e492f166ac98" providerId="ADAL" clId="{6AA2EA66-22B6-40AA-B1EF-64BEA6E28C4D}" dt="2021-08-13T08:28:15.101" v="171" actId="700"/>
          <ac:spMkLst>
            <pc:docMk/>
            <pc:sldMk cId="506471244" sldId="443"/>
            <ac:spMk id="8" creationId="{F1E67023-E16B-40F6-8C2A-2D77B19A6DB8}"/>
          </ac:spMkLst>
        </pc:spChg>
        <pc:spChg chg="add del mod ord">
          <ac:chgData name="Manjeet Rana" userId="d1240c61-0640-4d4e-a223-e492f166ac98" providerId="ADAL" clId="{6AA2EA66-22B6-40AA-B1EF-64BEA6E28C4D}" dt="2021-08-13T08:28:15.101" v="171" actId="700"/>
          <ac:spMkLst>
            <pc:docMk/>
            <pc:sldMk cId="506471244" sldId="443"/>
            <ac:spMk id="9" creationId="{9AB1803F-D50C-4752-80E2-1DB83EF8352C}"/>
          </ac:spMkLst>
        </pc:spChg>
        <pc:spChg chg="add del">
          <ac:chgData name="Manjeet Rana" userId="d1240c61-0640-4d4e-a223-e492f166ac98" providerId="ADAL" clId="{6AA2EA66-22B6-40AA-B1EF-64BEA6E28C4D}" dt="2021-08-13T08:21:29.128" v="139" actId="26606"/>
          <ac:spMkLst>
            <pc:docMk/>
            <pc:sldMk cId="506471244" sldId="443"/>
            <ac:spMk id="10" creationId="{955A2079-FA98-4876-80F0-72364A7D2EA4}"/>
          </ac:spMkLst>
        </pc:spChg>
        <pc:spChg chg="add del mod ord">
          <ac:chgData name="Manjeet Rana" userId="d1240c61-0640-4d4e-a223-e492f166ac98" providerId="ADAL" clId="{6AA2EA66-22B6-40AA-B1EF-64BEA6E28C4D}" dt="2021-08-13T08:28:15.101" v="171" actId="700"/>
          <ac:spMkLst>
            <pc:docMk/>
            <pc:sldMk cId="506471244" sldId="443"/>
            <ac:spMk id="11" creationId="{9B9434A2-B193-453F-ADD3-D062F686DB27}"/>
          </ac:spMkLst>
        </pc:spChg>
        <pc:spChg chg="add del mod ord">
          <ac:chgData name="Manjeet Rana" userId="d1240c61-0640-4d4e-a223-e492f166ac98" providerId="ADAL" clId="{6AA2EA66-22B6-40AA-B1EF-64BEA6E28C4D}" dt="2021-08-13T08:28:15.101" v="171" actId="700"/>
          <ac:spMkLst>
            <pc:docMk/>
            <pc:sldMk cId="506471244" sldId="443"/>
            <ac:spMk id="12" creationId="{7C906ED9-2C07-45C6-B360-F6673FB32EED}"/>
          </ac:spMkLst>
        </pc:spChg>
        <pc:spChg chg="add del mod ord">
          <ac:chgData name="Manjeet Rana" userId="d1240c61-0640-4d4e-a223-e492f166ac98" providerId="ADAL" clId="{6AA2EA66-22B6-40AA-B1EF-64BEA6E28C4D}" dt="2021-08-13T08:28:15.101" v="171" actId="700"/>
          <ac:spMkLst>
            <pc:docMk/>
            <pc:sldMk cId="506471244" sldId="443"/>
            <ac:spMk id="13" creationId="{BF23FDC7-7357-4D1D-A784-529428CD487F}"/>
          </ac:spMkLst>
        </pc:spChg>
        <pc:spChg chg="add del mod ord">
          <ac:chgData name="Manjeet Rana" userId="d1240c61-0640-4d4e-a223-e492f166ac98" providerId="ADAL" clId="{6AA2EA66-22B6-40AA-B1EF-64BEA6E28C4D}" dt="2021-08-13T08:28:15.101" v="171" actId="700"/>
          <ac:spMkLst>
            <pc:docMk/>
            <pc:sldMk cId="506471244" sldId="443"/>
            <ac:spMk id="14" creationId="{75B022ED-8543-43DA-BF56-DA98248CE675}"/>
          </ac:spMkLst>
        </pc:spChg>
        <pc:spChg chg="add del">
          <ac:chgData name="Manjeet Rana" userId="d1240c61-0640-4d4e-a223-e492f166ac98" providerId="ADAL" clId="{6AA2EA66-22B6-40AA-B1EF-64BEA6E28C4D}" dt="2021-08-13T08:21:08.405" v="132" actId="26606"/>
          <ac:spMkLst>
            <pc:docMk/>
            <pc:sldMk cId="506471244" sldId="443"/>
            <ac:spMk id="15" creationId="{42A4FC2C-047E-45A5-965D-8E1E3BF09BC6}"/>
          </ac:spMkLst>
        </pc:spChg>
        <pc:spChg chg="add del mod ord">
          <ac:chgData name="Manjeet Rana" userId="d1240c61-0640-4d4e-a223-e492f166ac98" providerId="ADAL" clId="{6AA2EA66-22B6-40AA-B1EF-64BEA6E28C4D}" dt="2021-08-13T08:28:15.101" v="171" actId="700"/>
          <ac:spMkLst>
            <pc:docMk/>
            <pc:sldMk cId="506471244" sldId="443"/>
            <ac:spMk id="16" creationId="{DC6247C5-DE73-416B-899A-3E0D145532AD}"/>
          </ac:spMkLst>
        </pc:spChg>
        <pc:spChg chg="add del">
          <ac:chgData name="Manjeet Rana" userId="d1240c61-0640-4d4e-a223-e492f166ac98" providerId="ADAL" clId="{6AA2EA66-22B6-40AA-B1EF-64BEA6E28C4D}" dt="2021-08-13T08:21:10.424" v="134" actId="26606"/>
          <ac:spMkLst>
            <pc:docMk/>
            <pc:sldMk cId="506471244" sldId="443"/>
            <ac:spMk id="20" creationId="{86FF76B9-219D-4469-AF87-0236D29032F1}"/>
          </ac:spMkLst>
        </pc:spChg>
        <pc:spChg chg="add del">
          <ac:chgData name="Manjeet Rana" userId="d1240c61-0640-4d4e-a223-e492f166ac98" providerId="ADAL" clId="{6AA2EA66-22B6-40AA-B1EF-64BEA6E28C4D}" dt="2021-08-13T08:21:10.424" v="134" actId="26606"/>
          <ac:spMkLst>
            <pc:docMk/>
            <pc:sldMk cId="506471244" sldId="443"/>
            <ac:spMk id="21" creationId="{2E80C965-DB6D-4F81-9E9E-B027384D0BD6}"/>
          </ac:spMkLst>
        </pc:spChg>
        <pc:spChg chg="add del mod ord">
          <ac:chgData name="Manjeet Rana" userId="d1240c61-0640-4d4e-a223-e492f166ac98" providerId="ADAL" clId="{6AA2EA66-22B6-40AA-B1EF-64BEA6E28C4D}" dt="2021-08-13T08:28:24.161" v="173" actId="700"/>
          <ac:spMkLst>
            <pc:docMk/>
            <pc:sldMk cId="506471244" sldId="443"/>
            <ac:spMk id="22" creationId="{239EC0E3-E721-41E9-A231-1396A6D11996}"/>
          </ac:spMkLst>
        </pc:spChg>
        <pc:spChg chg="add del">
          <ac:chgData name="Manjeet Rana" userId="d1240c61-0640-4d4e-a223-e492f166ac98" providerId="ADAL" clId="{6AA2EA66-22B6-40AA-B1EF-64BEA6E28C4D}" dt="2021-08-13T08:21:10.424" v="134" actId="26606"/>
          <ac:spMkLst>
            <pc:docMk/>
            <pc:sldMk cId="506471244" sldId="443"/>
            <ac:spMk id="23" creationId="{633C5E46-DAC5-4661-9C87-22B08E2A512F}"/>
          </ac:spMkLst>
        </pc:spChg>
        <pc:spChg chg="add del mod ord">
          <ac:chgData name="Manjeet Rana" userId="d1240c61-0640-4d4e-a223-e492f166ac98" providerId="ADAL" clId="{6AA2EA66-22B6-40AA-B1EF-64BEA6E28C4D}" dt="2021-08-13T08:28:24.161" v="173" actId="700"/>
          <ac:spMkLst>
            <pc:docMk/>
            <pc:sldMk cId="506471244" sldId="443"/>
            <ac:spMk id="24" creationId="{46DB10B1-7895-4C1E-A431-295A9F0FC41F}"/>
          </ac:spMkLst>
        </pc:spChg>
        <pc:spChg chg="add del">
          <ac:chgData name="Manjeet Rana" userId="d1240c61-0640-4d4e-a223-e492f166ac98" providerId="ADAL" clId="{6AA2EA66-22B6-40AA-B1EF-64BEA6E28C4D}" dt="2021-08-13T08:21:22.880" v="136" actId="26606"/>
          <ac:spMkLst>
            <pc:docMk/>
            <pc:sldMk cId="506471244" sldId="443"/>
            <ac:spMk id="25" creationId="{42A4FC2C-047E-45A5-965D-8E1E3BF09BC6}"/>
          </ac:spMkLst>
        </pc:spChg>
        <pc:spChg chg="add del mod ord">
          <ac:chgData name="Manjeet Rana" userId="d1240c61-0640-4d4e-a223-e492f166ac98" providerId="ADAL" clId="{6AA2EA66-22B6-40AA-B1EF-64BEA6E28C4D}" dt="2021-08-13T08:28:24.161" v="173" actId="700"/>
          <ac:spMkLst>
            <pc:docMk/>
            <pc:sldMk cId="506471244" sldId="443"/>
            <ac:spMk id="26" creationId="{CDD8AE3C-09F1-4126-9229-814E6693CDA8}"/>
          </ac:spMkLst>
        </pc:spChg>
        <pc:spChg chg="add del mod ord">
          <ac:chgData name="Manjeet Rana" userId="d1240c61-0640-4d4e-a223-e492f166ac98" providerId="ADAL" clId="{6AA2EA66-22B6-40AA-B1EF-64BEA6E28C4D}" dt="2021-08-13T08:28:24.161" v="173" actId="700"/>
          <ac:spMkLst>
            <pc:docMk/>
            <pc:sldMk cId="506471244" sldId="443"/>
            <ac:spMk id="28" creationId="{55307C5C-7FC3-4DCE-9EBC-695D2A58F017}"/>
          </ac:spMkLst>
        </pc:spChg>
        <pc:spChg chg="add del mod ord">
          <ac:chgData name="Manjeet Rana" userId="d1240c61-0640-4d4e-a223-e492f166ac98" providerId="ADAL" clId="{6AA2EA66-22B6-40AA-B1EF-64BEA6E28C4D}" dt="2021-08-13T08:28:24.161" v="173" actId="700"/>
          <ac:spMkLst>
            <pc:docMk/>
            <pc:sldMk cId="506471244" sldId="443"/>
            <ac:spMk id="29" creationId="{ADB7C73D-A91F-4ABA-AAC4-E5021284E14D}"/>
          </ac:spMkLst>
        </pc:spChg>
        <pc:spChg chg="add del mod ord">
          <ac:chgData name="Manjeet Rana" userId="d1240c61-0640-4d4e-a223-e492f166ac98" providerId="ADAL" clId="{6AA2EA66-22B6-40AA-B1EF-64BEA6E28C4D}" dt="2021-08-13T08:28:24.161" v="173" actId="700"/>
          <ac:spMkLst>
            <pc:docMk/>
            <pc:sldMk cId="506471244" sldId="443"/>
            <ac:spMk id="30" creationId="{8A7BE37F-F0C2-4037-A511-E5A9D388B67D}"/>
          </ac:spMkLst>
        </pc:spChg>
        <pc:spChg chg="add del mod ord">
          <ac:chgData name="Manjeet Rana" userId="d1240c61-0640-4d4e-a223-e492f166ac98" providerId="ADAL" clId="{6AA2EA66-22B6-40AA-B1EF-64BEA6E28C4D}" dt="2021-08-13T08:28:24.161" v="173" actId="700"/>
          <ac:spMkLst>
            <pc:docMk/>
            <pc:sldMk cId="506471244" sldId="443"/>
            <ac:spMk id="31" creationId="{13D4B68D-47EB-4827-8E2B-426350960D25}"/>
          </ac:spMkLst>
        </pc:spChg>
        <pc:grpChg chg="add del">
          <ac:chgData name="Manjeet Rana" userId="d1240c61-0640-4d4e-a223-e492f166ac98" providerId="ADAL" clId="{6AA2EA66-22B6-40AA-B1EF-64BEA6E28C4D}" dt="2021-08-13T08:21:10.424" v="134" actId="26606"/>
          <ac:grpSpMkLst>
            <pc:docMk/>
            <pc:sldMk cId="506471244" sldId="443"/>
            <ac:grpSpMk id="17" creationId="{DB88BD78-87E1-424D-B479-C37D8E41B12E}"/>
          </ac:grpSpMkLst>
        </pc:grpChg>
        <pc:graphicFrameChg chg="add mod modGraphic">
          <ac:chgData name="Manjeet Rana" userId="d1240c61-0640-4d4e-a223-e492f166ac98" providerId="ADAL" clId="{6AA2EA66-22B6-40AA-B1EF-64BEA6E28C4D}" dt="2021-08-13T08:28:27.818" v="174" actId="478"/>
          <ac:graphicFrameMkLst>
            <pc:docMk/>
            <pc:sldMk cId="506471244" sldId="443"/>
            <ac:graphicFrameMk id="5" creationId="{FA7120CF-ED5D-4466-94B6-F4F480EDC050}"/>
          </ac:graphicFrameMkLst>
        </pc:graphicFrameChg>
        <pc:cxnChg chg="add del">
          <ac:chgData name="Manjeet Rana" userId="d1240c61-0640-4d4e-a223-e492f166ac98" providerId="ADAL" clId="{6AA2EA66-22B6-40AA-B1EF-64BEA6E28C4D}" dt="2021-08-13T08:21:28.411" v="138" actId="26606"/>
          <ac:cxnSpMkLst>
            <pc:docMk/>
            <pc:sldMk cId="506471244" sldId="443"/>
            <ac:cxnSpMk id="27" creationId="{A7F400EE-A8A5-48AF-B4D6-291B52C6F0B0}"/>
          </ac:cxnSpMkLst>
        </pc:cxnChg>
      </pc:sldChg>
      <pc:sldChg chg="addSp delSp modSp new mod ord setBg">
        <pc:chgData name="Manjeet Rana" userId="d1240c61-0640-4d4e-a223-e492f166ac98" providerId="ADAL" clId="{6AA2EA66-22B6-40AA-B1EF-64BEA6E28C4D}" dt="2021-08-13T08:39:57.903" v="349" actId="1076"/>
        <pc:sldMkLst>
          <pc:docMk/>
          <pc:sldMk cId="2236574530" sldId="444"/>
        </pc:sldMkLst>
        <pc:picChg chg="add del mod">
          <ac:chgData name="Manjeet Rana" userId="d1240c61-0640-4d4e-a223-e492f166ac98" providerId="ADAL" clId="{6AA2EA66-22B6-40AA-B1EF-64BEA6E28C4D}" dt="2021-08-13T08:10:21.456" v="110" actId="21"/>
          <ac:picMkLst>
            <pc:docMk/>
            <pc:sldMk cId="2236574530" sldId="444"/>
            <ac:picMk id="3" creationId="{61A026CD-D7A0-4DB3-B32B-3272EED0C2F2}"/>
          </ac:picMkLst>
        </pc:picChg>
        <pc:picChg chg="add mod">
          <ac:chgData name="Manjeet Rana" userId="d1240c61-0640-4d4e-a223-e492f166ac98" providerId="ADAL" clId="{6AA2EA66-22B6-40AA-B1EF-64BEA6E28C4D}" dt="2021-08-13T08:39:57.903" v="349" actId="1076"/>
          <ac:picMkLst>
            <pc:docMk/>
            <pc:sldMk cId="2236574530" sldId="444"/>
            <ac:picMk id="4" creationId="{C4DB2EC4-3D49-44F7-B9AC-4499891024E2}"/>
          </ac:picMkLst>
        </pc:picChg>
      </pc:sldChg>
      <pc:sldChg chg="add del">
        <pc:chgData name="Manjeet Rana" userId="d1240c61-0640-4d4e-a223-e492f166ac98" providerId="ADAL" clId="{6AA2EA66-22B6-40AA-B1EF-64BEA6E28C4D}" dt="2021-08-13T10:01:13.174" v="693" actId="47"/>
        <pc:sldMkLst>
          <pc:docMk/>
          <pc:sldMk cId="2544851361" sldId="445"/>
        </pc:sldMkLst>
      </pc:sldChg>
      <pc:sldChg chg="addSp delSp modSp new mod modClrScheme chgLayout">
        <pc:chgData name="Manjeet Rana" userId="d1240c61-0640-4d4e-a223-e492f166ac98" providerId="ADAL" clId="{6AA2EA66-22B6-40AA-B1EF-64BEA6E28C4D}" dt="2021-08-17T17:03:22.012" v="1173" actId="108"/>
        <pc:sldMkLst>
          <pc:docMk/>
          <pc:sldMk cId="404258341" sldId="446"/>
        </pc:sldMkLst>
        <pc:spChg chg="add mod">
          <ac:chgData name="Manjeet Rana" userId="d1240c61-0640-4d4e-a223-e492f166ac98" providerId="ADAL" clId="{6AA2EA66-22B6-40AA-B1EF-64BEA6E28C4D}" dt="2021-08-13T10:06:48.586" v="707" actId="6549"/>
          <ac:spMkLst>
            <pc:docMk/>
            <pc:sldMk cId="404258341" sldId="446"/>
            <ac:spMk id="2" creationId="{5DE9F9CD-4437-4D05-9C1C-A0C9607B0724}"/>
          </ac:spMkLst>
        </pc:spChg>
        <pc:spChg chg="add del mod">
          <ac:chgData name="Manjeet Rana" userId="d1240c61-0640-4d4e-a223-e492f166ac98" providerId="ADAL" clId="{6AA2EA66-22B6-40AA-B1EF-64BEA6E28C4D}" dt="2021-08-13T08:33:32.392" v="224" actId="478"/>
          <ac:spMkLst>
            <pc:docMk/>
            <pc:sldMk cId="404258341" sldId="446"/>
            <ac:spMk id="3" creationId="{E7F5A930-C290-4BE8-A7C0-B1D2C5276AD6}"/>
          </ac:spMkLst>
        </pc:spChg>
        <pc:spChg chg="add del mod">
          <ac:chgData name="Manjeet Rana" userId="d1240c61-0640-4d4e-a223-e492f166ac98" providerId="ADAL" clId="{6AA2EA66-22B6-40AA-B1EF-64BEA6E28C4D}" dt="2021-08-13T08:29:19.838" v="186" actId="478"/>
          <ac:spMkLst>
            <pc:docMk/>
            <pc:sldMk cId="404258341" sldId="446"/>
            <ac:spMk id="4" creationId="{BE9BB557-6F7A-4489-85BD-C40E58F605B0}"/>
          </ac:spMkLst>
        </pc:spChg>
        <pc:spChg chg="add mod">
          <ac:chgData name="Manjeet Rana" userId="d1240c61-0640-4d4e-a223-e492f166ac98" providerId="ADAL" clId="{6AA2EA66-22B6-40AA-B1EF-64BEA6E28C4D}" dt="2021-08-13T11:32:46.730" v="1102" actId="255"/>
          <ac:spMkLst>
            <pc:docMk/>
            <pc:sldMk cId="404258341" sldId="446"/>
            <ac:spMk id="5" creationId="{6B53F451-00BE-46EB-A29D-178313DC73EF}"/>
          </ac:spMkLst>
        </pc:spChg>
        <pc:spChg chg="add mod">
          <ac:chgData name="Manjeet Rana" userId="d1240c61-0640-4d4e-a223-e492f166ac98" providerId="ADAL" clId="{6AA2EA66-22B6-40AA-B1EF-64BEA6E28C4D}" dt="2021-08-13T10:58:27.735" v="966" actId="255"/>
          <ac:spMkLst>
            <pc:docMk/>
            <pc:sldMk cId="404258341" sldId="446"/>
            <ac:spMk id="6" creationId="{A1D400C0-2AE9-4DF6-BBA8-F8158E70135F}"/>
          </ac:spMkLst>
        </pc:spChg>
        <pc:spChg chg="add mod">
          <ac:chgData name="Manjeet Rana" userId="d1240c61-0640-4d4e-a223-e492f166ac98" providerId="ADAL" clId="{6AA2EA66-22B6-40AA-B1EF-64BEA6E28C4D}" dt="2021-08-17T17:03:22.012" v="1173" actId="108"/>
          <ac:spMkLst>
            <pc:docMk/>
            <pc:sldMk cId="404258341" sldId="446"/>
            <ac:spMk id="7" creationId="{E569B448-7F97-456E-A4E2-8C6D58CEA633}"/>
          </ac:spMkLst>
        </pc:spChg>
        <pc:spChg chg="add mod">
          <ac:chgData name="Manjeet Rana" userId="d1240c61-0640-4d4e-a223-e492f166ac98" providerId="ADAL" clId="{6AA2EA66-22B6-40AA-B1EF-64BEA6E28C4D}" dt="2021-08-13T10:58:32.508" v="967" actId="255"/>
          <ac:spMkLst>
            <pc:docMk/>
            <pc:sldMk cId="404258341" sldId="446"/>
            <ac:spMk id="8" creationId="{B8BF1E3A-C222-4F05-AAC0-BBFB4679617B}"/>
          </ac:spMkLst>
        </pc:spChg>
        <pc:spChg chg="add del mod">
          <ac:chgData name="Manjeet Rana" userId="d1240c61-0640-4d4e-a223-e492f166ac98" providerId="ADAL" clId="{6AA2EA66-22B6-40AA-B1EF-64BEA6E28C4D}" dt="2021-08-13T10:58:41.503" v="970" actId="478"/>
          <ac:spMkLst>
            <pc:docMk/>
            <pc:sldMk cId="404258341" sldId="446"/>
            <ac:spMk id="9" creationId="{80384775-5292-4A2E-96A0-5B35B5846712}"/>
          </ac:spMkLst>
        </pc:spChg>
        <pc:spChg chg="add del mod">
          <ac:chgData name="Manjeet Rana" userId="d1240c61-0640-4d4e-a223-e492f166ac98" providerId="ADAL" clId="{6AA2EA66-22B6-40AA-B1EF-64BEA6E28C4D}" dt="2021-08-13T08:36:35.541" v="313" actId="478"/>
          <ac:spMkLst>
            <pc:docMk/>
            <pc:sldMk cId="404258341" sldId="446"/>
            <ac:spMk id="12" creationId="{A8C4BB2D-0682-4AFC-BEA4-06E46AA314F8}"/>
          </ac:spMkLst>
        </pc:spChg>
        <pc:spChg chg="add del mod">
          <ac:chgData name="Manjeet Rana" userId="d1240c61-0640-4d4e-a223-e492f166ac98" providerId="ADAL" clId="{6AA2EA66-22B6-40AA-B1EF-64BEA6E28C4D}" dt="2021-08-13T08:37:41.668" v="328" actId="478"/>
          <ac:spMkLst>
            <pc:docMk/>
            <pc:sldMk cId="404258341" sldId="446"/>
            <ac:spMk id="15" creationId="{3A06A74D-DC6F-415D-ABB8-8978C2323557}"/>
          </ac:spMkLst>
        </pc:spChg>
        <pc:picChg chg="add del mod">
          <ac:chgData name="Manjeet Rana" userId="d1240c61-0640-4d4e-a223-e492f166ac98" providerId="ADAL" clId="{6AA2EA66-22B6-40AA-B1EF-64BEA6E28C4D}" dt="2021-08-13T08:37:01.550" v="322" actId="478"/>
          <ac:picMkLst>
            <pc:docMk/>
            <pc:sldMk cId="404258341" sldId="446"/>
            <ac:picMk id="11" creationId="{993FA51D-D7AA-4E1D-9CA0-913E177CF10F}"/>
          </ac:picMkLst>
        </pc:picChg>
        <pc:picChg chg="add del mod">
          <ac:chgData name="Manjeet Rana" userId="d1240c61-0640-4d4e-a223-e492f166ac98" providerId="ADAL" clId="{6AA2EA66-22B6-40AA-B1EF-64BEA6E28C4D}" dt="2021-08-13T08:38:18.514" v="335" actId="478"/>
          <ac:picMkLst>
            <pc:docMk/>
            <pc:sldMk cId="404258341" sldId="446"/>
            <ac:picMk id="14" creationId="{217A8B2F-5829-47DB-BDA7-D6773BE4B3B2}"/>
          </ac:picMkLst>
        </pc:picChg>
        <pc:picChg chg="add del mod">
          <ac:chgData name="Manjeet Rana" userId="d1240c61-0640-4d4e-a223-e492f166ac98" providerId="ADAL" clId="{6AA2EA66-22B6-40AA-B1EF-64BEA6E28C4D}" dt="2021-08-13T10:58:37.210" v="968" actId="478"/>
          <ac:picMkLst>
            <pc:docMk/>
            <pc:sldMk cId="404258341" sldId="446"/>
            <ac:picMk id="17" creationId="{EDEED98E-5628-451C-B6CE-72DAF7B41962}"/>
          </ac:picMkLst>
        </pc:picChg>
      </pc:sldChg>
      <pc:sldChg chg="delSp modSp add mod">
        <pc:chgData name="Manjeet Rana" userId="d1240c61-0640-4d4e-a223-e492f166ac98" providerId="ADAL" clId="{6AA2EA66-22B6-40AA-B1EF-64BEA6E28C4D}" dt="2021-08-24T05:38:53.108" v="1179" actId="1076"/>
        <pc:sldMkLst>
          <pc:docMk/>
          <pc:sldMk cId="624187444" sldId="448"/>
        </pc:sldMkLst>
        <pc:spChg chg="mod">
          <ac:chgData name="Manjeet Rana" userId="d1240c61-0640-4d4e-a223-e492f166ac98" providerId="ADAL" clId="{6AA2EA66-22B6-40AA-B1EF-64BEA6E28C4D}" dt="2021-08-24T05:38:53.108" v="1179" actId="1076"/>
          <ac:spMkLst>
            <pc:docMk/>
            <pc:sldMk cId="624187444" sldId="448"/>
            <ac:spMk id="2" creationId="{ED8F28FD-03CD-4C58-855A-43BCEC440FE9}"/>
          </ac:spMkLst>
        </pc:spChg>
        <pc:spChg chg="mod">
          <ac:chgData name="Manjeet Rana" userId="d1240c61-0640-4d4e-a223-e492f166ac98" providerId="ADAL" clId="{6AA2EA66-22B6-40AA-B1EF-64BEA6E28C4D}" dt="2021-08-24T05:38:53.108" v="1179" actId="1076"/>
          <ac:spMkLst>
            <pc:docMk/>
            <pc:sldMk cId="624187444" sldId="448"/>
            <ac:spMk id="3" creationId="{604A4C61-C129-4878-A809-FB3EF144AEB7}"/>
          </ac:spMkLst>
        </pc:spChg>
        <pc:spChg chg="mod">
          <ac:chgData name="Manjeet Rana" userId="d1240c61-0640-4d4e-a223-e492f166ac98" providerId="ADAL" clId="{6AA2EA66-22B6-40AA-B1EF-64BEA6E28C4D}" dt="2021-08-24T05:38:53.108" v="1179" actId="1076"/>
          <ac:spMkLst>
            <pc:docMk/>
            <pc:sldMk cId="624187444" sldId="448"/>
            <ac:spMk id="4" creationId="{FC91D7A8-E190-4B4E-AD2F-DFF70364B3EF}"/>
          </ac:spMkLst>
        </pc:spChg>
        <pc:spChg chg="mod">
          <ac:chgData name="Manjeet Rana" userId="d1240c61-0640-4d4e-a223-e492f166ac98" providerId="ADAL" clId="{6AA2EA66-22B6-40AA-B1EF-64BEA6E28C4D}" dt="2021-08-24T05:38:53.108" v="1179" actId="1076"/>
          <ac:spMkLst>
            <pc:docMk/>
            <pc:sldMk cId="624187444" sldId="448"/>
            <ac:spMk id="5" creationId="{AE5F9FB7-E2A5-44C9-BBA5-539E78F0C6C6}"/>
          </ac:spMkLst>
        </pc:spChg>
        <pc:spChg chg="mod">
          <ac:chgData name="Manjeet Rana" userId="d1240c61-0640-4d4e-a223-e492f166ac98" providerId="ADAL" clId="{6AA2EA66-22B6-40AA-B1EF-64BEA6E28C4D}" dt="2021-08-24T05:38:53.108" v="1179" actId="1076"/>
          <ac:spMkLst>
            <pc:docMk/>
            <pc:sldMk cId="624187444" sldId="448"/>
            <ac:spMk id="6" creationId="{B81E81FC-0750-4A4E-9C7F-AEF9EF799C8E}"/>
          </ac:spMkLst>
        </pc:spChg>
        <pc:spChg chg="mod">
          <ac:chgData name="Manjeet Rana" userId="d1240c61-0640-4d4e-a223-e492f166ac98" providerId="ADAL" clId="{6AA2EA66-22B6-40AA-B1EF-64BEA6E28C4D}" dt="2021-08-24T05:38:53.108" v="1179" actId="1076"/>
          <ac:spMkLst>
            <pc:docMk/>
            <pc:sldMk cId="624187444" sldId="448"/>
            <ac:spMk id="7" creationId="{FAD175CC-0CA1-409D-A61F-3BCA7F0BF494}"/>
          </ac:spMkLst>
        </pc:spChg>
        <pc:spChg chg="mod">
          <ac:chgData name="Manjeet Rana" userId="d1240c61-0640-4d4e-a223-e492f166ac98" providerId="ADAL" clId="{6AA2EA66-22B6-40AA-B1EF-64BEA6E28C4D}" dt="2021-08-24T05:38:53.108" v="1179" actId="1076"/>
          <ac:spMkLst>
            <pc:docMk/>
            <pc:sldMk cId="624187444" sldId="448"/>
            <ac:spMk id="8" creationId="{F6EBB354-BBDE-4979-836D-6263F0979568}"/>
          </ac:spMkLst>
        </pc:spChg>
        <pc:spChg chg="mod">
          <ac:chgData name="Manjeet Rana" userId="d1240c61-0640-4d4e-a223-e492f166ac98" providerId="ADAL" clId="{6AA2EA66-22B6-40AA-B1EF-64BEA6E28C4D}" dt="2021-08-24T05:38:53.108" v="1179" actId="1076"/>
          <ac:spMkLst>
            <pc:docMk/>
            <pc:sldMk cId="624187444" sldId="448"/>
            <ac:spMk id="9" creationId="{C1ECC06C-47A5-457D-B213-BB68CBF8FC7F}"/>
          </ac:spMkLst>
        </pc:spChg>
        <pc:spChg chg="mod">
          <ac:chgData name="Manjeet Rana" userId="d1240c61-0640-4d4e-a223-e492f166ac98" providerId="ADAL" clId="{6AA2EA66-22B6-40AA-B1EF-64BEA6E28C4D}" dt="2021-08-24T05:38:53.108" v="1179" actId="1076"/>
          <ac:spMkLst>
            <pc:docMk/>
            <pc:sldMk cId="624187444" sldId="448"/>
            <ac:spMk id="10" creationId="{26133912-CAAB-448C-9207-A13048A7D99C}"/>
          </ac:spMkLst>
        </pc:spChg>
        <pc:spChg chg="mod">
          <ac:chgData name="Manjeet Rana" userId="d1240c61-0640-4d4e-a223-e492f166ac98" providerId="ADAL" clId="{6AA2EA66-22B6-40AA-B1EF-64BEA6E28C4D}" dt="2021-08-24T05:38:53.108" v="1179" actId="1076"/>
          <ac:spMkLst>
            <pc:docMk/>
            <pc:sldMk cId="624187444" sldId="448"/>
            <ac:spMk id="11" creationId="{73F5E96F-D9F2-40F8-9ED5-98FFD1C9DD56}"/>
          </ac:spMkLst>
        </pc:spChg>
        <pc:spChg chg="mod">
          <ac:chgData name="Manjeet Rana" userId="d1240c61-0640-4d4e-a223-e492f166ac98" providerId="ADAL" clId="{6AA2EA66-22B6-40AA-B1EF-64BEA6E28C4D}" dt="2021-08-24T05:38:53.108" v="1179" actId="1076"/>
          <ac:spMkLst>
            <pc:docMk/>
            <pc:sldMk cId="624187444" sldId="448"/>
            <ac:spMk id="12" creationId="{C32D27D9-AE00-4D8F-8714-6E7E637521DB}"/>
          </ac:spMkLst>
        </pc:spChg>
        <pc:spChg chg="mod">
          <ac:chgData name="Manjeet Rana" userId="d1240c61-0640-4d4e-a223-e492f166ac98" providerId="ADAL" clId="{6AA2EA66-22B6-40AA-B1EF-64BEA6E28C4D}" dt="2021-08-24T05:38:53.108" v="1179" actId="1076"/>
          <ac:spMkLst>
            <pc:docMk/>
            <pc:sldMk cId="624187444" sldId="448"/>
            <ac:spMk id="13" creationId="{2B39E704-306A-4602-AC1B-938C8B9901F9}"/>
          </ac:spMkLst>
        </pc:spChg>
        <pc:spChg chg="mod">
          <ac:chgData name="Manjeet Rana" userId="d1240c61-0640-4d4e-a223-e492f166ac98" providerId="ADAL" clId="{6AA2EA66-22B6-40AA-B1EF-64BEA6E28C4D}" dt="2021-08-24T05:38:53.108" v="1179" actId="1076"/>
          <ac:spMkLst>
            <pc:docMk/>
            <pc:sldMk cId="624187444" sldId="448"/>
            <ac:spMk id="14" creationId="{D5D56761-1A26-4A19-955B-3E552987A3CD}"/>
          </ac:spMkLst>
        </pc:spChg>
        <pc:spChg chg="del">
          <ac:chgData name="Manjeet Rana" userId="d1240c61-0640-4d4e-a223-e492f166ac98" providerId="ADAL" clId="{6AA2EA66-22B6-40AA-B1EF-64BEA6E28C4D}" dt="2021-08-13T08:59:08.001" v="417" actId="478"/>
          <ac:spMkLst>
            <pc:docMk/>
            <pc:sldMk cId="624187444" sldId="448"/>
            <ac:spMk id="15" creationId="{16679F6D-760F-4D6D-93E5-B40EE5D6C87F}"/>
          </ac:spMkLst>
        </pc:spChg>
        <pc:spChg chg="mod">
          <ac:chgData name="Manjeet Rana" userId="d1240c61-0640-4d4e-a223-e492f166ac98" providerId="ADAL" clId="{6AA2EA66-22B6-40AA-B1EF-64BEA6E28C4D}" dt="2021-08-24T05:38:53.108" v="1179" actId="1076"/>
          <ac:spMkLst>
            <pc:docMk/>
            <pc:sldMk cId="624187444" sldId="448"/>
            <ac:spMk id="16" creationId="{B66530D5-4C95-465E-9E83-9010CA812E03}"/>
          </ac:spMkLst>
        </pc:spChg>
        <pc:spChg chg="mod">
          <ac:chgData name="Manjeet Rana" userId="d1240c61-0640-4d4e-a223-e492f166ac98" providerId="ADAL" clId="{6AA2EA66-22B6-40AA-B1EF-64BEA6E28C4D}" dt="2021-08-24T05:38:53.108" v="1179" actId="1076"/>
          <ac:spMkLst>
            <pc:docMk/>
            <pc:sldMk cId="624187444" sldId="448"/>
            <ac:spMk id="17" creationId="{DA981094-BAEA-477B-A621-C2EACF545E31}"/>
          </ac:spMkLst>
        </pc:spChg>
        <pc:spChg chg="mod">
          <ac:chgData name="Manjeet Rana" userId="d1240c61-0640-4d4e-a223-e492f166ac98" providerId="ADAL" clId="{6AA2EA66-22B6-40AA-B1EF-64BEA6E28C4D}" dt="2021-08-24T05:38:53.108" v="1179" actId="1076"/>
          <ac:spMkLst>
            <pc:docMk/>
            <pc:sldMk cId="624187444" sldId="448"/>
            <ac:spMk id="18" creationId="{6BC757C4-9C37-4EAE-B087-7F82F243F6DE}"/>
          </ac:spMkLst>
        </pc:spChg>
        <pc:spChg chg="mod">
          <ac:chgData name="Manjeet Rana" userId="d1240c61-0640-4d4e-a223-e492f166ac98" providerId="ADAL" clId="{6AA2EA66-22B6-40AA-B1EF-64BEA6E28C4D}" dt="2021-08-24T05:38:53.108" v="1179" actId="1076"/>
          <ac:spMkLst>
            <pc:docMk/>
            <pc:sldMk cId="624187444" sldId="448"/>
            <ac:spMk id="19" creationId="{2441ACEC-994B-4342-BAB4-C4CA21F5C124}"/>
          </ac:spMkLst>
        </pc:spChg>
        <pc:spChg chg="mod">
          <ac:chgData name="Manjeet Rana" userId="d1240c61-0640-4d4e-a223-e492f166ac98" providerId="ADAL" clId="{6AA2EA66-22B6-40AA-B1EF-64BEA6E28C4D}" dt="2021-08-24T05:38:53.108" v="1179" actId="1076"/>
          <ac:spMkLst>
            <pc:docMk/>
            <pc:sldMk cId="624187444" sldId="448"/>
            <ac:spMk id="20" creationId="{DDCDD9C0-EAF0-4E9C-811B-137A290BA37F}"/>
          </ac:spMkLst>
        </pc:spChg>
        <pc:spChg chg="mod">
          <ac:chgData name="Manjeet Rana" userId="d1240c61-0640-4d4e-a223-e492f166ac98" providerId="ADAL" clId="{6AA2EA66-22B6-40AA-B1EF-64BEA6E28C4D}" dt="2021-08-24T05:38:53.108" v="1179" actId="1076"/>
          <ac:spMkLst>
            <pc:docMk/>
            <pc:sldMk cId="624187444" sldId="448"/>
            <ac:spMk id="21" creationId="{D33783AA-9E41-4C71-A040-2EB51B00C931}"/>
          </ac:spMkLst>
        </pc:spChg>
        <pc:spChg chg="del">
          <ac:chgData name="Manjeet Rana" userId="d1240c61-0640-4d4e-a223-e492f166ac98" providerId="ADAL" clId="{6AA2EA66-22B6-40AA-B1EF-64BEA6E28C4D}" dt="2021-08-13T09:04:33.302" v="501" actId="478"/>
          <ac:spMkLst>
            <pc:docMk/>
            <pc:sldMk cId="624187444" sldId="448"/>
            <ac:spMk id="22" creationId="{C03EC092-AD55-4112-B4C8-EC06060FE6B5}"/>
          </ac:spMkLst>
        </pc:spChg>
      </pc:sldChg>
      <pc:sldChg chg="addSp delSp modSp new mod">
        <pc:chgData name="Manjeet Rana" userId="d1240c61-0640-4d4e-a223-e492f166ac98" providerId="ADAL" clId="{6AA2EA66-22B6-40AA-B1EF-64BEA6E28C4D}" dt="2021-08-13T10:14:29.723" v="789" actId="1076"/>
        <pc:sldMkLst>
          <pc:docMk/>
          <pc:sldMk cId="1129594601" sldId="449"/>
        </pc:sldMkLst>
        <pc:spChg chg="mod">
          <ac:chgData name="Manjeet Rana" userId="d1240c61-0640-4d4e-a223-e492f166ac98" providerId="ADAL" clId="{6AA2EA66-22B6-40AA-B1EF-64BEA6E28C4D}" dt="2021-08-13T09:18:24.185" v="653" actId="14100"/>
          <ac:spMkLst>
            <pc:docMk/>
            <pc:sldMk cId="1129594601" sldId="449"/>
            <ac:spMk id="2" creationId="{F9C5DBDE-5B9B-4DAD-B345-C96373118A1C}"/>
          </ac:spMkLst>
        </pc:spChg>
        <pc:spChg chg="mod">
          <ac:chgData name="Manjeet Rana" userId="d1240c61-0640-4d4e-a223-e492f166ac98" providerId="ADAL" clId="{6AA2EA66-22B6-40AA-B1EF-64BEA6E28C4D}" dt="2021-08-13T09:08:49.643" v="581" actId="108"/>
          <ac:spMkLst>
            <pc:docMk/>
            <pc:sldMk cId="1129594601" sldId="449"/>
            <ac:spMk id="3" creationId="{5E28E730-BEE6-427C-83CE-7D1046A79138}"/>
          </ac:spMkLst>
        </pc:spChg>
        <pc:spChg chg="del mod">
          <ac:chgData name="Manjeet Rana" userId="d1240c61-0640-4d4e-a223-e492f166ac98" providerId="ADAL" clId="{6AA2EA66-22B6-40AA-B1EF-64BEA6E28C4D}" dt="2021-08-13T09:20:08.741" v="659" actId="478"/>
          <ac:spMkLst>
            <pc:docMk/>
            <pc:sldMk cId="1129594601" sldId="449"/>
            <ac:spMk id="4" creationId="{C3C2D541-881E-4607-83A7-03636E32B987}"/>
          </ac:spMkLst>
        </pc:spChg>
        <pc:spChg chg="del">
          <ac:chgData name="Manjeet Rana" userId="d1240c61-0640-4d4e-a223-e492f166ac98" providerId="ADAL" clId="{6AA2EA66-22B6-40AA-B1EF-64BEA6E28C4D}" dt="2021-08-13T09:05:23.401" v="504" actId="21"/>
          <ac:spMkLst>
            <pc:docMk/>
            <pc:sldMk cId="1129594601" sldId="449"/>
            <ac:spMk id="5" creationId="{B502918A-5FBF-4643-A734-9494789C35E8}"/>
          </ac:spMkLst>
        </pc:spChg>
        <pc:spChg chg="del">
          <ac:chgData name="Manjeet Rana" userId="d1240c61-0640-4d4e-a223-e492f166ac98" providerId="ADAL" clId="{6AA2EA66-22B6-40AA-B1EF-64BEA6E28C4D}" dt="2021-08-13T09:05:23.401" v="504" actId="21"/>
          <ac:spMkLst>
            <pc:docMk/>
            <pc:sldMk cId="1129594601" sldId="449"/>
            <ac:spMk id="6" creationId="{3C4A1D9D-795B-4FDC-A4BE-4976050D1A32}"/>
          </ac:spMkLst>
        </pc:spChg>
        <pc:spChg chg="del">
          <ac:chgData name="Manjeet Rana" userId="d1240c61-0640-4d4e-a223-e492f166ac98" providerId="ADAL" clId="{6AA2EA66-22B6-40AA-B1EF-64BEA6E28C4D}" dt="2021-08-13T09:05:23.401" v="504" actId="21"/>
          <ac:spMkLst>
            <pc:docMk/>
            <pc:sldMk cId="1129594601" sldId="449"/>
            <ac:spMk id="7" creationId="{811173D8-B0FA-455C-AAAF-E7AE1FF9A8CC}"/>
          </ac:spMkLst>
        </pc:spChg>
        <pc:spChg chg="mod">
          <ac:chgData name="Manjeet Rana" userId="d1240c61-0640-4d4e-a223-e492f166ac98" providerId="ADAL" clId="{6AA2EA66-22B6-40AA-B1EF-64BEA6E28C4D}" dt="2021-08-13T09:10:58.599" v="641" actId="1035"/>
          <ac:spMkLst>
            <pc:docMk/>
            <pc:sldMk cId="1129594601" sldId="449"/>
            <ac:spMk id="8" creationId="{12FDA34E-1C50-4A5E-93F7-205A5BFB8C89}"/>
          </ac:spMkLst>
        </pc:spChg>
        <pc:spChg chg="mod">
          <ac:chgData name="Manjeet Rana" userId="d1240c61-0640-4d4e-a223-e492f166ac98" providerId="ADAL" clId="{6AA2EA66-22B6-40AA-B1EF-64BEA6E28C4D}" dt="2021-08-13T09:10:58.599" v="641" actId="1035"/>
          <ac:spMkLst>
            <pc:docMk/>
            <pc:sldMk cId="1129594601" sldId="449"/>
            <ac:spMk id="9" creationId="{4F50480E-3ED2-4B39-A71F-DC1824E03374}"/>
          </ac:spMkLst>
        </pc:spChg>
        <pc:spChg chg="del mod">
          <ac:chgData name="Manjeet Rana" userId="d1240c61-0640-4d4e-a223-e492f166ac98" providerId="ADAL" clId="{6AA2EA66-22B6-40AA-B1EF-64BEA6E28C4D}" dt="2021-08-13T09:52:09.992" v="690" actId="478"/>
          <ac:spMkLst>
            <pc:docMk/>
            <pc:sldMk cId="1129594601" sldId="449"/>
            <ac:spMk id="10" creationId="{69C4914B-77FF-4A9E-BBAB-88C374F11067}"/>
          </ac:spMkLst>
        </pc:spChg>
        <pc:spChg chg="del">
          <ac:chgData name="Manjeet Rana" userId="d1240c61-0640-4d4e-a223-e492f166ac98" providerId="ADAL" clId="{6AA2EA66-22B6-40AA-B1EF-64BEA6E28C4D}" dt="2021-08-13T09:05:23.401" v="504" actId="21"/>
          <ac:spMkLst>
            <pc:docMk/>
            <pc:sldMk cId="1129594601" sldId="449"/>
            <ac:spMk id="11" creationId="{C5713953-A093-484C-9B4F-FECBD119C3F8}"/>
          </ac:spMkLst>
        </pc:spChg>
        <pc:spChg chg="del">
          <ac:chgData name="Manjeet Rana" userId="d1240c61-0640-4d4e-a223-e492f166ac98" providerId="ADAL" clId="{6AA2EA66-22B6-40AA-B1EF-64BEA6E28C4D}" dt="2021-08-13T09:05:23.401" v="504" actId="21"/>
          <ac:spMkLst>
            <pc:docMk/>
            <pc:sldMk cId="1129594601" sldId="449"/>
            <ac:spMk id="12" creationId="{D278578E-DCF0-48AF-BD89-0790F5D2A958}"/>
          </ac:spMkLst>
        </pc:spChg>
        <pc:spChg chg="del">
          <ac:chgData name="Manjeet Rana" userId="d1240c61-0640-4d4e-a223-e492f166ac98" providerId="ADAL" clId="{6AA2EA66-22B6-40AA-B1EF-64BEA6E28C4D}" dt="2021-08-13T09:05:23.401" v="504" actId="21"/>
          <ac:spMkLst>
            <pc:docMk/>
            <pc:sldMk cId="1129594601" sldId="449"/>
            <ac:spMk id="13" creationId="{749F5EBC-577E-4865-8D4D-B1BEC0108985}"/>
          </ac:spMkLst>
        </pc:spChg>
        <pc:spChg chg="mod">
          <ac:chgData name="Manjeet Rana" userId="d1240c61-0640-4d4e-a223-e492f166ac98" providerId="ADAL" clId="{6AA2EA66-22B6-40AA-B1EF-64BEA6E28C4D}" dt="2021-08-13T09:11:53.825" v="647"/>
          <ac:spMkLst>
            <pc:docMk/>
            <pc:sldMk cId="1129594601" sldId="449"/>
            <ac:spMk id="14" creationId="{6F4230F5-F4C2-4F3A-A486-CBEABDB11D9D}"/>
          </ac:spMkLst>
        </pc:spChg>
        <pc:spChg chg="del">
          <ac:chgData name="Manjeet Rana" userId="d1240c61-0640-4d4e-a223-e492f166ac98" providerId="ADAL" clId="{6AA2EA66-22B6-40AA-B1EF-64BEA6E28C4D}" dt="2021-08-13T09:05:29.728" v="505" actId="478"/>
          <ac:spMkLst>
            <pc:docMk/>
            <pc:sldMk cId="1129594601" sldId="449"/>
            <ac:spMk id="15" creationId="{9B607DAA-29A8-4225-8760-E717A80B3E8C}"/>
          </ac:spMkLst>
        </pc:spChg>
        <pc:spChg chg="mod">
          <ac:chgData name="Manjeet Rana" userId="d1240c61-0640-4d4e-a223-e492f166ac98" providerId="ADAL" clId="{6AA2EA66-22B6-40AA-B1EF-64BEA6E28C4D}" dt="2021-08-13T10:14:29.723" v="789" actId="1076"/>
          <ac:spMkLst>
            <pc:docMk/>
            <pc:sldMk cId="1129594601" sldId="449"/>
            <ac:spMk id="16" creationId="{2CF99AC0-1BC1-4E99-877B-6D402A8807D3}"/>
          </ac:spMkLst>
        </pc:spChg>
        <pc:spChg chg="del">
          <ac:chgData name="Manjeet Rana" userId="d1240c61-0640-4d4e-a223-e492f166ac98" providerId="ADAL" clId="{6AA2EA66-22B6-40AA-B1EF-64BEA6E28C4D}" dt="2021-08-13T09:05:23.401" v="504" actId="21"/>
          <ac:spMkLst>
            <pc:docMk/>
            <pc:sldMk cId="1129594601" sldId="449"/>
            <ac:spMk id="17" creationId="{D5094C48-16EA-4424-8B66-87092B90B51F}"/>
          </ac:spMkLst>
        </pc:spChg>
        <pc:spChg chg="del">
          <ac:chgData name="Manjeet Rana" userId="d1240c61-0640-4d4e-a223-e492f166ac98" providerId="ADAL" clId="{6AA2EA66-22B6-40AA-B1EF-64BEA6E28C4D}" dt="2021-08-13T09:05:23.401" v="504" actId="21"/>
          <ac:spMkLst>
            <pc:docMk/>
            <pc:sldMk cId="1129594601" sldId="449"/>
            <ac:spMk id="18" creationId="{17CBAD89-378A-4493-B499-EAF83F4C38C6}"/>
          </ac:spMkLst>
        </pc:spChg>
        <pc:spChg chg="mod">
          <ac:chgData name="Manjeet Rana" userId="d1240c61-0640-4d4e-a223-e492f166ac98" providerId="ADAL" clId="{6AA2EA66-22B6-40AA-B1EF-64BEA6E28C4D}" dt="2021-08-13T09:10:58.599" v="641" actId="1035"/>
          <ac:spMkLst>
            <pc:docMk/>
            <pc:sldMk cId="1129594601" sldId="449"/>
            <ac:spMk id="19" creationId="{CE36D6EE-5456-4AA5-ABAD-EB806073F820}"/>
          </ac:spMkLst>
        </pc:spChg>
        <pc:spChg chg="del">
          <ac:chgData name="Manjeet Rana" userId="d1240c61-0640-4d4e-a223-e492f166ac98" providerId="ADAL" clId="{6AA2EA66-22B6-40AA-B1EF-64BEA6E28C4D}" dt="2021-08-13T09:05:23.401" v="504" actId="21"/>
          <ac:spMkLst>
            <pc:docMk/>
            <pc:sldMk cId="1129594601" sldId="449"/>
            <ac:spMk id="20" creationId="{DA19E3A8-5380-4893-A1F1-1243AA0DE55C}"/>
          </ac:spMkLst>
        </pc:spChg>
        <pc:spChg chg="del">
          <ac:chgData name="Manjeet Rana" userId="d1240c61-0640-4d4e-a223-e492f166ac98" providerId="ADAL" clId="{6AA2EA66-22B6-40AA-B1EF-64BEA6E28C4D}" dt="2021-08-13T09:05:23.401" v="504" actId="21"/>
          <ac:spMkLst>
            <pc:docMk/>
            <pc:sldMk cId="1129594601" sldId="449"/>
            <ac:spMk id="21" creationId="{629F9E23-13C3-44CD-9BF2-9BEFCE867A48}"/>
          </ac:spMkLst>
        </pc:spChg>
        <pc:spChg chg="del">
          <ac:chgData name="Manjeet Rana" userId="d1240c61-0640-4d4e-a223-e492f166ac98" providerId="ADAL" clId="{6AA2EA66-22B6-40AA-B1EF-64BEA6E28C4D}" dt="2021-08-13T09:05:36.543" v="506" actId="478"/>
          <ac:spMkLst>
            <pc:docMk/>
            <pc:sldMk cId="1129594601" sldId="449"/>
            <ac:spMk id="22" creationId="{80496072-1427-4A2D-8060-37682AB12F80}"/>
          </ac:spMkLst>
        </pc:spChg>
        <pc:spChg chg="add del mod">
          <ac:chgData name="Manjeet Rana" userId="d1240c61-0640-4d4e-a223-e492f166ac98" providerId="ADAL" clId="{6AA2EA66-22B6-40AA-B1EF-64BEA6E28C4D}" dt="2021-08-13T09:19:27.489" v="656" actId="767"/>
          <ac:spMkLst>
            <pc:docMk/>
            <pc:sldMk cId="1129594601" sldId="449"/>
            <ac:spMk id="23" creationId="{9E024B3C-7BC3-4783-9EBD-1F2D9491F998}"/>
          </ac:spMkLst>
        </pc:spChg>
        <pc:spChg chg="add del mod">
          <ac:chgData name="Manjeet Rana" userId="d1240c61-0640-4d4e-a223-e492f166ac98" providerId="ADAL" clId="{6AA2EA66-22B6-40AA-B1EF-64BEA6E28C4D}" dt="2021-08-13T09:24:02.644" v="672"/>
          <ac:spMkLst>
            <pc:docMk/>
            <pc:sldMk cId="1129594601" sldId="449"/>
            <ac:spMk id="24" creationId="{FC817C59-505E-4ADE-8016-EB1C1138592B}"/>
          </ac:spMkLst>
        </pc:spChg>
        <pc:spChg chg="add del mod">
          <ac:chgData name="Manjeet Rana" userId="d1240c61-0640-4d4e-a223-e492f166ac98" providerId="ADAL" clId="{6AA2EA66-22B6-40AA-B1EF-64BEA6E28C4D}" dt="2021-08-13T09:24:02.643" v="670" actId="478"/>
          <ac:spMkLst>
            <pc:docMk/>
            <pc:sldMk cId="1129594601" sldId="449"/>
            <ac:spMk id="25" creationId="{804BC366-E516-4DFC-844C-DF7CAB8317D0}"/>
          </ac:spMkLst>
        </pc:spChg>
        <pc:spChg chg="add del mod">
          <ac:chgData name="Manjeet Rana" userId="d1240c61-0640-4d4e-a223-e492f166ac98" providerId="ADAL" clId="{6AA2EA66-22B6-40AA-B1EF-64BEA6E28C4D}" dt="2021-08-13T09:25:33.367" v="679" actId="478"/>
          <ac:spMkLst>
            <pc:docMk/>
            <pc:sldMk cId="1129594601" sldId="449"/>
            <ac:spMk id="26" creationId="{CBF83ADD-0B1F-46E7-B084-3BD6137A692A}"/>
          </ac:spMkLst>
        </pc:spChg>
        <pc:spChg chg="del mod">
          <ac:chgData name="Manjeet Rana" userId="d1240c61-0640-4d4e-a223-e492f166ac98" providerId="ADAL" clId="{6AA2EA66-22B6-40AA-B1EF-64BEA6E28C4D}" dt="2021-08-13T09:30:43.478" v="681" actId="478"/>
          <ac:spMkLst>
            <pc:docMk/>
            <pc:sldMk cId="1129594601" sldId="449"/>
            <ac:spMk id="27" creationId="{2450683A-083F-4D05-84D7-A9D749C4F440}"/>
          </ac:spMkLst>
        </pc:spChg>
        <pc:spChg chg="add del mod">
          <ac:chgData name="Manjeet Rana" userId="d1240c61-0640-4d4e-a223-e492f166ac98" providerId="ADAL" clId="{6AA2EA66-22B6-40AA-B1EF-64BEA6E28C4D}" dt="2021-08-13T09:41:27.738" v="688" actId="478"/>
          <ac:spMkLst>
            <pc:docMk/>
            <pc:sldMk cId="1129594601" sldId="449"/>
            <ac:spMk id="28" creationId="{EEFF140C-B627-4D42-BFA5-66BC73AA6697}"/>
          </ac:spMkLst>
        </pc:spChg>
        <pc:spChg chg="mod">
          <ac:chgData name="Manjeet Rana" userId="d1240c61-0640-4d4e-a223-e492f166ac98" providerId="ADAL" clId="{6AA2EA66-22B6-40AA-B1EF-64BEA6E28C4D}" dt="2021-08-13T09:51:31.180" v="689" actId="1076"/>
          <ac:spMkLst>
            <pc:docMk/>
            <pc:sldMk cId="1129594601" sldId="449"/>
            <ac:spMk id="29" creationId="{E9C57677-551E-4031-B4CA-E923E1011367}"/>
          </ac:spMkLst>
        </pc:spChg>
        <pc:spChg chg="mod">
          <ac:chgData name="Manjeet Rana" userId="d1240c61-0640-4d4e-a223-e492f166ac98" providerId="ADAL" clId="{6AA2EA66-22B6-40AA-B1EF-64BEA6E28C4D}" dt="2021-08-13T09:59:07.114" v="691" actId="1076"/>
          <ac:spMkLst>
            <pc:docMk/>
            <pc:sldMk cId="1129594601" sldId="449"/>
            <ac:spMk id="30" creationId="{2C1A3FDB-9C4F-4517-8D32-E22179E19933}"/>
          </ac:spMkLst>
        </pc:spChg>
      </pc:sldChg>
      <pc:sldChg chg="addSp delSp modSp new mod ord setBg modClrScheme chgLayout">
        <pc:chgData name="Manjeet Rana" userId="d1240c61-0640-4d4e-a223-e492f166ac98" providerId="ADAL" clId="{6AA2EA66-22B6-40AA-B1EF-64BEA6E28C4D}" dt="2021-08-13T10:59:15.897" v="974" actId="14100"/>
        <pc:sldMkLst>
          <pc:docMk/>
          <pc:sldMk cId="405485671" sldId="450"/>
        </pc:sldMkLst>
        <pc:spChg chg="del">
          <ac:chgData name="Manjeet Rana" userId="d1240c61-0640-4d4e-a223-e492f166ac98" providerId="ADAL" clId="{6AA2EA66-22B6-40AA-B1EF-64BEA6E28C4D}" dt="2021-08-13T10:01:17.420" v="694" actId="700"/>
          <ac:spMkLst>
            <pc:docMk/>
            <pc:sldMk cId="405485671" sldId="450"/>
            <ac:spMk id="2" creationId="{1E441EEC-B2A2-4EB8-945D-37758CAA0BFA}"/>
          </ac:spMkLst>
        </pc:spChg>
        <pc:spChg chg="del">
          <ac:chgData name="Manjeet Rana" userId="d1240c61-0640-4d4e-a223-e492f166ac98" providerId="ADAL" clId="{6AA2EA66-22B6-40AA-B1EF-64BEA6E28C4D}" dt="2021-08-13T10:01:17.420" v="694" actId="700"/>
          <ac:spMkLst>
            <pc:docMk/>
            <pc:sldMk cId="405485671" sldId="450"/>
            <ac:spMk id="3" creationId="{B91A59F8-DFC3-4440-9C26-9298294E8A98}"/>
          </ac:spMkLst>
        </pc:spChg>
        <pc:spChg chg="del">
          <ac:chgData name="Manjeet Rana" userId="d1240c61-0640-4d4e-a223-e492f166ac98" providerId="ADAL" clId="{6AA2EA66-22B6-40AA-B1EF-64BEA6E28C4D}" dt="2021-08-13T10:01:17.420" v="694" actId="700"/>
          <ac:spMkLst>
            <pc:docMk/>
            <pc:sldMk cId="405485671" sldId="450"/>
            <ac:spMk id="4" creationId="{DEAB9590-77F7-408C-910A-CDB666CB32AD}"/>
          </ac:spMkLst>
        </pc:spChg>
        <pc:spChg chg="del">
          <ac:chgData name="Manjeet Rana" userId="d1240c61-0640-4d4e-a223-e492f166ac98" providerId="ADAL" clId="{6AA2EA66-22B6-40AA-B1EF-64BEA6E28C4D}" dt="2021-08-13T10:01:17.420" v="694" actId="700"/>
          <ac:spMkLst>
            <pc:docMk/>
            <pc:sldMk cId="405485671" sldId="450"/>
            <ac:spMk id="5" creationId="{D5A63720-4058-4147-A620-DF171EE532AD}"/>
          </ac:spMkLst>
        </pc:spChg>
        <pc:spChg chg="del">
          <ac:chgData name="Manjeet Rana" userId="d1240c61-0640-4d4e-a223-e492f166ac98" providerId="ADAL" clId="{6AA2EA66-22B6-40AA-B1EF-64BEA6E28C4D}" dt="2021-08-13T10:01:17.420" v="694" actId="700"/>
          <ac:spMkLst>
            <pc:docMk/>
            <pc:sldMk cId="405485671" sldId="450"/>
            <ac:spMk id="6" creationId="{114122D2-C535-437E-94DB-8E5508D0F741}"/>
          </ac:spMkLst>
        </pc:spChg>
        <pc:spChg chg="del">
          <ac:chgData name="Manjeet Rana" userId="d1240c61-0640-4d4e-a223-e492f166ac98" providerId="ADAL" clId="{6AA2EA66-22B6-40AA-B1EF-64BEA6E28C4D}" dt="2021-08-13T10:01:17.420" v="694" actId="700"/>
          <ac:spMkLst>
            <pc:docMk/>
            <pc:sldMk cId="405485671" sldId="450"/>
            <ac:spMk id="7" creationId="{FCE7892B-99B3-4CAF-8B66-CB2EC9F069DE}"/>
          </ac:spMkLst>
        </pc:spChg>
        <pc:spChg chg="del">
          <ac:chgData name="Manjeet Rana" userId="d1240c61-0640-4d4e-a223-e492f166ac98" providerId="ADAL" clId="{6AA2EA66-22B6-40AA-B1EF-64BEA6E28C4D}" dt="2021-08-13T10:01:17.420" v="694" actId="700"/>
          <ac:spMkLst>
            <pc:docMk/>
            <pc:sldMk cId="405485671" sldId="450"/>
            <ac:spMk id="8" creationId="{42D8E4F3-3C51-4D28-9447-FC8A08B930FB}"/>
          </ac:spMkLst>
        </pc:spChg>
        <pc:spChg chg="add del mod">
          <ac:chgData name="Manjeet Rana" userId="d1240c61-0640-4d4e-a223-e492f166ac98" providerId="ADAL" clId="{6AA2EA66-22B6-40AA-B1EF-64BEA6E28C4D}" dt="2021-08-13T10:05:54.808" v="703" actId="478"/>
          <ac:spMkLst>
            <pc:docMk/>
            <pc:sldMk cId="405485671" sldId="450"/>
            <ac:spMk id="11" creationId="{96F163D3-3866-4F98-877F-4575AE92178E}"/>
          </ac:spMkLst>
        </pc:spChg>
        <pc:spChg chg="add mod">
          <ac:chgData name="Manjeet Rana" userId="d1240c61-0640-4d4e-a223-e492f166ac98" providerId="ADAL" clId="{6AA2EA66-22B6-40AA-B1EF-64BEA6E28C4D}" dt="2021-08-13T10:12:34.690" v="763" actId="1076"/>
          <ac:spMkLst>
            <pc:docMk/>
            <pc:sldMk cId="405485671" sldId="450"/>
            <ac:spMk id="13" creationId="{9A1B5717-C408-45D9-8D1D-3A18E973B311}"/>
          </ac:spMkLst>
        </pc:spChg>
        <pc:spChg chg="add mod">
          <ac:chgData name="Manjeet Rana" userId="d1240c61-0640-4d4e-a223-e492f166ac98" providerId="ADAL" clId="{6AA2EA66-22B6-40AA-B1EF-64BEA6E28C4D}" dt="2021-08-13T10:59:09.351" v="972" actId="1076"/>
          <ac:spMkLst>
            <pc:docMk/>
            <pc:sldMk cId="405485671" sldId="450"/>
            <ac:spMk id="16" creationId="{708BC196-A7F1-4A2A-889C-A163CD1BEF95}"/>
          </ac:spMkLst>
        </pc:spChg>
        <pc:picChg chg="add del mod">
          <ac:chgData name="Manjeet Rana" userId="d1240c61-0640-4d4e-a223-e492f166ac98" providerId="ADAL" clId="{6AA2EA66-22B6-40AA-B1EF-64BEA6E28C4D}" dt="2021-08-13T10:05:42.005" v="700" actId="26606"/>
          <ac:picMkLst>
            <pc:docMk/>
            <pc:sldMk cId="405485671" sldId="450"/>
            <ac:picMk id="10" creationId="{AB42F35B-2BCC-42A1-9049-111422ED81C5}"/>
          </ac:picMkLst>
        </pc:picChg>
        <pc:cxnChg chg="add mod">
          <ac:chgData name="Manjeet Rana" userId="d1240c61-0640-4d4e-a223-e492f166ac98" providerId="ADAL" clId="{6AA2EA66-22B6-40AA-B1EF-64BEA6E28C4D}" dt="2021-08-13T10:59:15.897" v="974" actId="14100"/>
          <ac:cxnSpMkLst>
            <pc:docMk/>
            <pc:sldMk cId="405485671" sldId="450"/>
            <ac:cxnSpMk id="15" creationId="{6FD0AE7A-97E0-4CDC-8B19-E4312C2ED24E}"/>
          </ac:cxnSpMkLst>
        </pc:cxnChg>
      </pc:sldChg>
      <pc:sldChg chg="new del">
        <pc:chgData name="Manjeet Rana" userId="d1240c61-0640-4d4e-a223-e492f166ac98" providerId="ADAL" clId="{6AA2EA66-22B6-40AA-B1EF-64BEA6E28C4D}" dt="2021-08-13T11:37:31.069" v="1137" actId="47"/>
        <pc:sldMkLst>
          <pc:docMk/>
          <pc:sldMk cId="2865743705" sldId="451"/>
        </pc:sldMkLst>
      </pc:sldChg>
      <pc:sldChg chg="addSp delSp modSp new mod modClrScheme chgLayout">
        <pc:chgData name="Manjeet Rana" userId="d1240c61-0640-4d4e-a223-e492f166ac98" providerId="ADAL" clId="{6AA2EA66-22B6-40AA-B1EF-64BEA6E28C4D}" dt="2021-08-13T11:37:25.266" v="1136" actId="1076"/>
        <pc:sldMkLst>
          <pc:docMk/>
          <pc:sldMk cId="3782224042" sldId="452"/>
        </pc:sldMkLst>
        <pc:spChg chg="add mod">
          <ac:chgData name="Manjeet Rana" userId="d1240c61-0640-4d4e-a223-e492f166ac98" providerId="ADAL" clId="{6AA2EA66-22B6-40AA-B1EF-64BEA6E28C4D}" dt="2021-08-13T11:36:52.637" v="1132" actId="255"/>
          <ac:spMkLst>
            <pc:docMk/>
            <pc:sldMk cId="3782224042" sldId="452"/>
            <ac:spMk id="2" creationId="{7F5A146C-3502-4253-97D6-7B0F50A82286}"/>
          </ac:spMkLst>
        </pc:spChg>
        <pc:spChg chg="add del mod">
          <ac:chgData name="Manjeet Rana" userId="d1240c61-0640-4d4e-a223-e492f166ac98" providerId="ADAL" clId="{6AA2EA66-22B6-40AA-B1EF-64BEA6E28C4D}" dt="2021-08-13T11:33:52.182" v="1110" actId="478"/>
          <ac:spMkLst>
            <pc:docMk/>
            <pc:sldMk cId="3782224042" sldId="452"/>
            <ac:spMk id="3" creationId="{FA5D3879-01BA-41E4-BCDF-3B11908F53E1}"/>
          </ac:spMkLst>
        </pc:spChg>
        <pc:spChg chg="add del mod">
          <ac:chgData name="Manjeet Rana" userId="d1240c61-0640-4d4e-a223-e492f166ac98" providerId="ADAL" clId="{6AA2EA66-22B6-40AA-B1EF-64BEA6E28C4D}" dt="2021-08-13T11:33:49.336" v="1109" actId="478"/>
          <ac:spMkLst>
            <pc:docMk/>
            <pc:sldMk cId="3782224042" sldId="452"/>
            <ac:spMk id="4" creationId="{43307805-1EAC-4F95-B267-2DC00DF5374E}"/>
          </ac:spMkLst>
        </pc:spChg>
        <pc:spChg chg="add del mod">
          <ac:chgData name="Manjeet Rana" userId="d1240c61-0640-4d4e-a223-e492f166ac98" providerId="ADAL" clId="{6AA2EA66-22B6-40AA-B1EF-64BEA6E28C4D}" dt="2021-08-13T11:33:54.301" v="1111" actId="478"/>
          <ac:spMkLst>
            <pc:docMk/>
            <pc:sldMk cId="3782224042" sldId="452"/>
            <ac:spMk id="5" creationId="{1E973513-2A77-4BE5-84D4-C37D5B404CB5}"/>
          </ac:spMkLst>
        </pc:spChg>
        <pc:spChg chg="add mod">
          <ac:chgData name="Manjeet Rana" userId="d1240c61-0640-4d4e-a223-e492f166ac98" providerId="ADAL" clId="{6AA2EA66-22B6-40AA-B1EF-64BEA6E28C4D}" dt="2021-08-13T11:34:08.336" v="1112" actId="207"/>
          <ac:spMkLst>
            <pc:docMk/>
            <pc:sldMk cId="3782224042" sldId="452"/>
            <ac:spMk id="6" creationId="{49C5E4B2-2A65-4CF6-AEF4-B343B7F8857C}"/>
          </ac:spMkLst>
        </pc:spChg>
        <pc:spChg chg="add mod">
          <ac:chgData name="Manjeet Rana" userId="d1240c61-0640-4d4e-a223-e492f166ac98" providerId="ADAL" clId="{6AA2EA66-22B6-40AA-B1EF-64BEA6E28C4D}" dt="2021-08-13T11:37:20.483" v="1135" actId="14100"/>
          <ac:spMkLst>
            <pc:docMk/>
            <pc:sldMk cId="3782224042" sldId="452"/>
            <ac:spMk id="7" creationId="{C0D1BE45-636A-489E-8A14-01A62C018C73}"/>
          </ac:spMkLst>
        </pc:spChg>
        <pc:picChg chg="add mod">
          <ac:chgData name="Manjeet Rana" userId="d1240c61-0640-4d4e-a223-e492f166ac98" providerId="ADAL" clId="{6AA2EA66-22B6-40AA-B1EF-64BEA6E28C4D}" dt="2021-08-13T11:37:25.266" v="1136" actId="1076"/>
          <ac:picMkLst>
            <pc:docMk/>
            <pc:sldMk cId="3782224042" sldId="452"/>
            <ac:picMk id="8" creationId="{EA1FAAB1-23DB-4A79-A917-18DEE3A8E329}"/>
          </ac:picMkLst>
        </pc:picChg>
      </pc:sldChg>
      <pc:sldMasterChg chg="delSldLayout">
        <pc:chgData name="Manjeet Rana" userId="d1240c61-0640-4d4e-a223-e492f166ac98" providerId="ADAL" clId="{6AA2EA66-22B6-40AA-B1EF-64BEA6E28C4D}" dt="2021-08-13T10:56:29.278" v="959" actId="47"/>
        <pc:sldMasterMkLst>
          <pc:docMk/>
          <pc:sldMasterMk cId="1575011426" sldId="2147483664"/>
        </pc:sldMasterMkLst>
        <pc:sldLayoutChg chg="del">
          <pc:chgData name="Manjeet Rana" userId="d1240c61-0640-4d4e-a223-e492f166ac98" providerId="ADAL" clId="{6AA2EA66-22B6-40AA-B1EF-64BEA6E28C4D}" dt="2021-08-13T08:26:33.347" v="168" actId="2696"/>
          <pc:sldLayoutMkLst>
            <pc:docMk/>
            <pc:sldMasterMk cId="1575011426" sldId="2147483664"/>
            <pc:sldLayoutMk cId="3574464753" sldId="2147483666"/>
          </pc:sldLayoutMkLst>
        </pc:sldLayoutChg>
        <pc:sldLayoutChg chg="del">
          <pc:chgData name="Manjeet Rana" userId="d1240c61-0640-4d4e-a223-e492f166ac98" providerId="ADAL" clId="{6AA2EA66-22B6-40AA-B1EF-64BEA6E28C4D}" dt="2021-08-13T08:59:03.253" v="416" actId="47"/>
          <pc:sldLayoutMkLst>
            <pc:docMk/>
            <pc:sldMasterMk cId="1575011426" sldId="2147483664"/>
            <pc:sldLayoutMk cId="3321695343" sldId="2147483667"/>
          </pc:sldLayoutMkLst>
        </pc:sldLayoutChg>
        <pc:sldLayoutChg chg="del">
          <pc:chgData name="Manjeet Rana" userId="d1240c61-0640-4d4e-a223-e492f166ac98" providerId="ADAL" clId="{6AA2EA66-22B6-40AA-B1EF-64BEA6E28C4D}" dt="2021-08-13T10:56:29.278" v="959" actId="47"/>
          <pc:sldLayoutMkLst>
            <pc:docMk/>
            <pc:sldMasterMk cId="1575011426" sldId="2147483664"/>
            <pc:sldLayoutMk cId="3793474835" sldId="2147483669"/>
          </pc:sldLayoutMkLst>
        </pc:sldLayoutChg>
      </pc:sldMasterChg>
    </pc:docChg>
  </pc:docChgLst>
  <pc:docChgLst>
    <pc:chgData name="Amit Chawla" userId="S::amit.chawla02@nagarro.com::395b5d15-83a5-4850-a591-38867f97f6df" providerId="AD" clId="Web-{66D5599F-2B29-3B53-D3B5-6A1B419857D7}"/>
    <pc:docChg chg="modSld">
      <pc:chgData name="Amit Chawla" userId="S::amit.chawla02@nagarro.com::395b5d15-83a5-4850-a591-38867f97f6df" providerId="AD" clId="Web-{66D5599F-2B29-3B53-D3B5-6A1B419857D7}" dt="2021-08-24T12:37:01.008" v="6" actId="14100"/>
      <pc:docMkLst>
        <pc:docMk/>
      </pc:docMkLst>
      <pc:sldChg chg="modSp">
        <pc:chgData name="Amit Chawla" userId="S::amit.chawla02@nagarro.com::395b5d15-83a5-4850-a591-38867f97f6df" providerId="AD" clId="Web-{66D5599F-2B29-3B53-D3B5-6A1B419857D7}" dt="2021-08-24T12:33:45.051" v="1" actId="1076"/>
        <pc:sldMkLst>
          <pc:docMk/>
          <pc:sldMk cId="1452161085" sldId="454"/>
        </pc:sldMkLst>
        <pc:graphicFrameChg chg="mod">
          <ac:chgData name="Amit Chawla" userId="S::amit.chawla02@nagarro.com::395b5d15-83a5-4850-a591-38867f97f6df" providerId="AD" clId="Web-{66D5599F-2B29-3B53-D3B5-6A1B419857D7}" dt="2021-08-24T12:33:45.051" v="1" actId="1076"/>
          <ac:graphicFrameMkLst>
            <pc:docMk/>
            <pc:sldMk cId="1452161085" sldId="454"/>
            <ac:graphicFrameMk id="8" creationId="{A2A60FE8-8AEB-4EC1-9B23-2F069E2C6052}"/>
          </ac:graphicFrameMkLst>
        </pc:graphicFrameChg>
      </pc:sldChg>
      <pc:sldChg chg="addSp delSp modSp">
        <pc:chgData name="Amit Chawla" userId="S::amit.chawla02@nagarro.com::395b5d15-83a5-4850-a591-38867f97f6df" providerId="AD" clId="Web-{66D5599F-2B29-3B53-D3B5-6A1B419857D7}" dt="2021-08-24T12:37:01.008" v="6" actId="14100"/>
        <pc:sldMkLst>
          <pc:docMk/>
          <pc:sldMk cId="3330592919" sldId="455"/>
        </pc:sldMkLst>
        <pc:spChg chg="mod">
          <ac:chgData name="Amit Chawla" userId="S::amit.chawla02@nagarro.com::395b5d15-83a5-4850-a591-38867f97f6df" providerId="AD" clId="Web-{66D5599F-2B29-3B53-D3B5-6A1B419857D7}" dt="2021-08-24T12:37:01.008" v="6" actId="14100"/>
          <ac:spMkLst>
            <pc:docMk/>
            <pc:sldMk cId="3330592919" sldId="455"/>
            <ac:spMk id="6" creationId="{6D5DD9A1-1914-4723-914D-A67637489AB5}"/>
          </ac:spMkLst>
        </pc:spChg>
        <pc:spChg chg="add del">
          <ac:chgData name="Amit Chawla" userId="S::amit.chawla02@nagarro.com::395b5d15-83a5-4850-a591-38867f97f6df" providerId="AD" clId="Web-{66D5599F-2B29-3B53-D3B5-6A1B419857D7}" dt="2021-08-24T12:35:25.381" v="3"/>
          <ac:spMkLst>
            <pc:docMk/>
            <pc:sldMk cId="3330592919" sldId="455"/>
            <ac:spMk id="19" creationId="{5D357A51-80C4-4E36-AD05-CBFE08A7E3D3}"/>
          </ac:spMkLst>
        </pc:spChg>
      </pc:sldChg>
    </pc:docChg>
  </pc:docChgLst>
  <pc:docChgLst>
    <pc:chgData name="Amit Chawla" userId="S::amit.chawla02@nagarro.com::395b5d15-83a5-4850-a591-38867f97f6df" providerId="AD" clId="Web-{440D80AC-6680-984B-7F9C-6E828B3C3618}"/>
    <pc:docChg chg="modSld">
      <pc:chgData name="Amit Chawla" userId="S::amit.chawla02@nagarro.com::395b5d15-83a5-4850-a591-38867f97f6df" providerId="AD" clId="Web-{440D80AC-6680-984B-7F9C-6E828B3C3618}" dt="2021-08-19T10:44:44.301" v="3"/>
      <pc:docMkLst>
        <pc:docMk/>
      </pc:docMkLst>
      <pc:sldChg chg="addSp delSp modSp">
        <pc:chgData name="Amit Chawla" userId="S::amit.chawla02@nagarro.com::395b5d15-83a5-4850-a591-38867f97f6df" providerId="AD" clId="Web-{440D80AC-6680-984B-7F9C-6E828B3C3618}" dt="2021-08-19T10:44:44.301" v="3"/>
        <pc:sldMkLst>
          <pc:docMk/>
          <pc:sldMk cId="3057527581" sldId="437"/>
        </pc:sldMkLst>
        <pc:spChg chg="del mod">
          <ac:chgData name="Amit Chawla" userId="S::amit.chawla02@nagarro.com::395b5d15-83a5-4850-a591-38867f97f6df" providerId="AD" clId="Web-{440D80AC-6680-984B-7F9C-6E828B3C3618}" dt="2021-08-19T10:44:43.785" v="2"/>
          <ac:spMkLst>
            <pc:docMk/>
            <pc:sldMk cId="3057527581" sldId="437"/>
            <ac:spMk id="2" creationId="{00D09B61-CEB7-460D-AAA9-0142064F26DE}"/>
          </ac:spMkLst>
        </pc:spChg>
        <pc:spChg chg="add">
          <ac:chgData name="Amit Chawla" userId="S::amit.chawla02@nagarro.com::395b5d15-83a5-4850-a591-38867f97f6df" providerId="AD" clId="Web-{440D80AC-6680-984B-7F9C-6E828B3C3618}" dt="2021-08-19T10:44:44.301" v="3"/>
          <ac:spMkLst>
            <pc:docMk/>
            <pc:sldMk cId="3057527581" sldId="437"/>
            <ac:spMk id="4" creationId="{A793DD62-7111-4C5B-BDED-AA8259F61938}"/>
          </ac:spMkLst>
        </pc:spChg>
      </pc:sldChg>
      <pc:sldChg chg="modSp">
        <pc:chgData name="Amit Chawla" userId="S::amit.chawla02@nagarro.com::395b5d15-83a5-4850-a591-38867f97f6df" providerId="AD" clId="Web-{440D80AC-6680-984B-7F9C-6E828B3C3618}" dt="2021-08-19T10:44:04.847" v="0" actId="14100"/>
        <pc:sldMkLst>
          <pc:docMk/>
          <pc:sldMk cId="3782224042" sldId="452"/>
        </pc:sldMkLst>
        <pc:spChg chg="mod">
          <ac:chgData name="Amit Chawla" userId="S::amit.chawla02@nagarro.com::395b5d15-83a5-4850-a591-38867f97f6df" providerId="AD" clId="Web-{440D80AC-6680-984B-7F9C-6E828B3C3618}" dt="2021-08-19T10:44:04.847" v="0" actId="14100"/>
          <ac:spMkLst>
            <pc:docMk/>
            <pc:sldMk cId="3782224042" sldId="452"/>
            <ac:spMk id="7" creationId="{C0D1BE45-636A-489E-8A14-01A62C018C73}"/>
          </ac:spMkLst>
        </pc:spChg>
      </pc:sldChg>
    </pc:docChg>
  </pc:docChgLst>
  <pc:docChgLst>
    <pc:chgData name="Amit Chawla" userId="S::amit.chawla02@nagarro.com::395b5d15-83a5-4850-a591-38867f97f6df" providerId="AD" clId="Web-{AA032410-EF97-B418-E2C1-9310C41B313F}"/>
    <pc:docChg chg="delSld modSld sldOrd modSection">
      <pc:chgData name="Amit Chawla" userId="S::amit.chawla02@nagarro.com::395b5d15-83a5-4850-a591-38867f97f6df" providerId="AD" clId="Web-{AA032410-EF97-B418-E2C1-9310C41B313F}" dt="2021-08-13T10:49:35.845" v="36" actId="20577"/>
      <pc:docMkLst>
        <pc:docMk/>
      </pc:docMkLst>
      <pc:sldChg chg="modSp">
        <pc:chgData name="Amit Chawla" userId="S::amit.chawla02@nagarro.com::395b5d15-83a5-4850-a591-38867f97f6df" providerId="AD" clId="Web-{AA032410-EF97-B418-E2C1-9310C41B313F}" dt="2021-08-13T10:47:18.638" v="12" actId="1076"/>
        <pc:sldMkLst>
          <pc:docMk/>
          <pc:sldMk cId="1665684870" sldId="351"/>
        </pc:sldMkLst>
        <pc:picChg chg="mod">
          <ac:chgData name="Amit Chawla" userId="S::amit.chawla02@nagarro.com::395b5d15-83a5-4850-a591-38867f97f6df" providerId="AD" clId="Web-{AA032410-EF97-B418-E2C1-9310C41B313F}" dt="2021-08-13T10:47:18.638" v="12" actId="1076"/>
          <ac:picMkLst>
            <pc:docMk/>
            <pc:sldMk cId="1665684870" sldId="351"/>
            <ac:picMk id="8" creationId="{943CEA70-BAE4-4CD2-ACCD-8EF4B8BEE8DB}"/>
          </ac:picMkLst>
        </pc:picChg>
      </pc:sldChg>
      <pc:sldChg chg="modSp">
        <pc:chgData name="Amit Chawla" userId="S::amit.chawla02@nagarro.com::395b5d15-83a5-4850-a591-38867f97f6df" providerId="AD" clId="Web-{AA032410-EF97-B418-E2C1-9310C41B313F}" dt="2021-08-13T10:48:24.390" v="15" actId="20577"/>
        <pc:sldMkLst>
          <pc:docMk/>
          <pc:sldMk cId="2440098037" sldId="433"/>
        </pc:sldMkLst>
        <pc:spChg chg="mod">
          <ac:chgData name="Amit Chawla" userId="S::amit.chawla02@nagarro.com::395b5d15-83a5-4850-a591-38867f97f6df" providerId="AD" clId="Web-{AA032410-EF97-B418-E2C1-9310C41B313F}" dt="2021-08-13T10:48:24.390" v="15" actId="20577"/>
          <ac:spMkLst>
            <pc:docMk/>
            <pc:sldMk cId="2440098037" sldId="433"/>
            <ac:spMk id="29" creationId="{480648D1-3BD6-41E1-A2AA-1D7E2078E021}"/>
          </ac:spMkLst>
        </pc:spChg>
      </pc:sldChg>
      <pc:sldChg chg="modSp">
        <pc:chgData name="Amit Chawla" userId="S::amit.chawla02@nagarro.com::395b5d15-83a5-4850-a591-38867f97f6df" providerId="AD" clId="Web-{AA032410-EF97-B418-E2C1-9310C41B313F}" dt="2021-08-13T10:49:34.938" v="33" actId="20577"/>
        <pc:sldMkLst>
          <pc:docMk/>
          <pc:sldMk cId="3325812878" sldId="434"/>
        </pc:sldMkLst>
        <pc:spChg chg="mod">
          <ac:chgData name="Amit Chawla" userId="S::amit.chawla02@nagarro.com::395b5d15-83a5-4850-a591-38867f97f6df" providerId="AD" clId="Web-{AA032410-EF97-B418-E2C1-9310C41B313F}" dt="2021-08-13T10:49:34.938" v="33" actId="20577"/>
          <ac:spMkLst>
            <pc:docMk/>
            <pc:sldMk cId="3325812878" sldId="434"/>
            <ac:spMk id="3" creationId="{140299C2-7A37-482E-942F-4DA58A91F3CD}"/>
          </ac:spMkLst>
        </pc:spChg>
      </pc:sldChg>
      <pc:sldChg chg="modSp">
        <pc:chgData name="Amit Chawla" userId="S::amit.chawla02@nagarro.com::395b5d15-83a5-4850-a591-38867f97f6df" providerId="AD" clId="Web-{AA032410-EF97-B418-E2C1-9310C41B313F}" dt="2021-08-13T10:49:23.626" v="24" actId="20577"/>
        <pc:sldMkLst>
          <pc:docMk/>
          <pc:sldMk cId="3539078639" sldId="436"/>
        </pc:sldMkLst>
        <pc:spChg chg="mod">
          <ac:chgData name="Amit Chawla" userId="S::amit.chawla02@nagarro.com::395b5d15-83a5-4850-a591-38867f97f6df" providerId="AD" clId="Web-{AA032410-EF97-B418-E2C1-9310C41B313F}" dt="2021-08-13T10:49:23.626" v="24" actId="20577"/>
          <ac:spMkLst>
            <pc:docMk/>
            <pc:sldMk cId="3539078639" sldId="436"/>
            <ac:spMk id="5" creationId="{295611F6-22CC-414B-9639-B01D99E2586E}"/>
          </ac:spMkLst>
        </pc:spChg>
        <pc:spChg chg="mod">
          <ac:chgData name="Amit Chawla" userId="S::amit.chawla02@nagarro.com::395b5d15-83a5-4850-a591-38867f97f6df" providerId="AD" clId="Web-{AA032410-EF97-B418-E2C1-9310C41B313F}" dt="2021-08-13T10:48:47.359" v="18" actId="1076"/>
          <ac:spMkLst>
            <pc:docMk/>
            <pc:sldMk cId="3539078639" sldId="436"/>
            <ac:spMk id="6" creationId="{D0383169-B23D-4636-BA26-BD49A93A8D19}"/>
          </ac:spMkLst>
        </pc:spChg>
        <pc:spChg chg="mod">
          <ac:chgData name="Amit Chawla" userId="S::amit.chawla02@nagarro.com::395b5d15-83a5-4850-a591-38867f97f6df" providerId="AD" clId="Web-{AA032410-EF97-B418-E2C1-9310C41B313F}" dt="2021-08-13T10:48:50.234" v="19" actId="1076"/>
          <ac:spMkLst>
            <pc:docMk/>
            <pc:sldMk cId="3539078639" sldId="436"/>
            <ac:spMk id="8" creationId="{33218660-FB62-4050-980C-C07BD273A1DF}"/>
          </ac:spMkLst>
        </pc:spChg>
      </pc:sldChg>
      <pc:sldChg chg="ord">
        <pc:chgData name="Amit Chawla" userId="S::amit.chawla02@nagarro.com::395b5d15-83a5-4850-a591-38867f97f6df" providerId="AD" clId="Web-{AA032410-EF97-B418-E2C1-9310C41B313F}" dt="2021-08-13T10:46:17.840" v="9"/>
        <pc:sldMkLst>
          <pc:docMk/>
          <pc:sldMk cId="2236574530" sldId="444"/>
        </pc:sldMkLst>
      </pc:sldChg>
      <pc:sldChg chg="modSp">
        <pc:chgData name="Amit Chawla" userId="S::amit.chawla02@nagarro.com::395b5d15-83a5-4850-a591-38867f97f6df" providerId="AD" clId="Web-{AA032410-EF97-B418-E2C1-9310C41B313F}" dt="2021-08-13T10:49:35.845" v="36" actId="20577"/>
        <pc:sldMkLst>
          <pc:docMk/>
          <pc:sldMk cId="404258341" sldId="446"/>
        </pc:sldMkLst>
        <pc:spChg chg="mod">
          <ac:chgData name="Amit Chawla" userId="S::amit.chawla02@nagarro.com::395b5d15-83a5-4850-a591-38867f97f6df" providerId="AD" clId="Web-{AA032410-EF97-B418-E2C1-9310C41B313F}" dt="2021-08-13T10:49:35.845" v="36" actId="20577"/>
          <ac:spMkLst>
            <pc:docMk/>
            <pc:sldMk cId="404258341" sldId="446"/>
            <ac:spMk id="5" creationId="{6B53F451-00BE-46EB-A29D-178313DC73EF}"/>
          </ac:spMkLst>
        </pc:spChg>
        <pc:spChg chg="mod">
          <ac:chgData name="Amit Chawla" userId="S::amit.chawla02@nagarro.com::395b5d15-83a5-4850-a591-38867f97f6df" providerId="AD" clId="Web-{AA032410-EF97-B418-E2C1-9310C41B313F}" dt="2021-08-13T10:46:45.294" v="11" actId="20577"/>
          <ac:spMkLst>
            <pc:docMk/>
            <pc:sldMk cId="404258341" sldId="446"/>
            <ac:spMk id="7" creationId="{E569B448-7F97-456E-A4E2-8C6D58CEA633}"/>
          </ac:spMkLst>
        </pc:spChg>
      </pc:sldChg>
      <pc:sldChg chg="del">
        <pc:chgData name="Amit Chawla" userId="S::amit.chawla02@nagarro.com::395b5d15-83a5-4850-a591-38867f97f6df" providerId="AD" clId="Web-{AA032410-EF97-B418-E2C1-9310C41B313F}" dt="2021-08-13T10:43:55.258" v="2"/>
        <pc:sldMkLst>
          <pc:docMk/>
          <pc:sldMk cId="1129594601" sldId="449"/>
        </pc:sldMkLst>
      </pc:sldChg>
    </pc:docChg>
  </pc:docChgLst>
  <pc:docChgLst>
    <pc:chgData name="Tarun Garg" userId="e1deb6ea-3826-4656-8007-afb973e7b8de" providerId="ADAL" clId="{31B0688A-7471-4F7A-B4D7-DD01122F1ECA}"/>
    <pc:docChg chg="custSel modSld">
      <pc:chgData name="Tarun Garg" userId="e1deb6ea-3826-4656-8007-afb973e7b8de" providerId="ADAL" clId="{31B0688A-7471-4F7A-B4D7-DD01122F1ECA}" dt="2022-11-21T18:11:07.729" v="18" actId="20577"/>
      <pc:docMkLst>
        <pc:docMk/>
      </pc:docMkLst>
      <pc:sldChg chg="modSp mod">
        <pc:chgData name="Tarun Garg" userId="e1deb6ea-3826-4656-8007-afb973e7b8de" providerId="ADAL" clId="{31B0688A-7471-4F7A-B4D7-DD01122F1ECA}" dt="2022-11-21T16:19:51.371" v="4" actId="20577"/>
        <pc:sldMkLst>
          <pc:docMk/>
          <pc:sldMk cId="2496895196" sldId="442"/>
        </pc:sldMkLst>
        <pc:spChg chg="mod">
          <ac:chgData name="Tarun Garg" userId="e1deb6ea-3826-4656-8007-afb973e7b8de" providerId="ADAL" clId="{31B0688A-7471-4F7A-B4D7-DD01122F1ECA}" dt="2022-11-21T16:19:51.371" v="4" actId="20577"/>
          <ac:spMkLst>
            <pc:docMk/>
            <pc:sldMk cId="2496895196" sldId="442"/>
            <ac:spMk id="3" creationId="{D2D43411-77C4-42B6-AEDB-29DD467CC696}"/>
          </ac:spMkLst>
        </pc:spChg>
      </pc:sldChg>
      <pc:sldChg chg="modSp">
        <pc:chgData name="Tarun Garg" userId="e1deb6ea-3826-4656-8007-afb973e7b8de" providerId="ADAL" clId="{31B0688A-7471-4F7A-B4D7-DD01122F1ECA}" dt="2022-11-21T18:11:07.729" v="18" actId="20577"/>
        <pc:sldMkLst>
          <pc:docMk/>
          <pc:sldMk cId="3782224042" sldId="452"/>
        </pc:sldMkLst>
        <pc:spChg chg="mod">
          <ac:chgData name="Tarun Garg" userId="e1deb6ea-3826-4656-8007-afb973e7b8de" providerId="ADAL" clId="{31B0688A-7471-4F7A-B4D7-DD01122F1ECA}" dt="2022-11-21T18:11:07.729" v="18" actId="20577"/>
          <ac:spMkLst>
            <pc:docMk/>
            <pc:sldMk cId="3782224042" sldId="452"/>
            <ac:spMk id="10" creationId="{454A2E3F-3D1B-4D99-8FF3-0F2538BDD8DB}"/>
          </ac:spMkLst>
        </pc:spChg>
        <pc:spChg chg="mod">
          <ac:chgData name="Tarun Garg" userId="e1deb6ea-3826-4656-8007-afb973e7b8de" providerId="ADAL" clId="{31B0688A-7471-4F7A-B4D7-DD01122F1ECA}" dt="2022-11-21T16:46:22.917" v="7" actId="20577"/>
          <ac:spMkLst>
            <pc:docMk/>
            <pc:sldMk cId="3782224042" sldId="452"/>
            <ac:spMk id="12" creationId="{9E156FF6-0171-4A25-8EB9-0CD35D93FFC4}"/>
          </ac:spMkLst>
        </pc:spChg>
      </pc:sldChg>
    </pc:docChg>
  </pc:docChgLst>
  <pc:docChgLst>
    <pc:chgData name="Amit Chawla" userId="S::amit.chawla02@nagarro.com::395b5d15-83a5-4850-a591-38867f97f6df" providerId="AD" clId="Web-{32E295A3-0E22-C894-E218-FF674C61583F}"/>
    <pc:docChg chg="modSld">
      <pc:chgData name="Amit Chawla" userId="S::amit.chawla02@nagarro.com::395b5d15-83a5-4850-a591-38867f97f6df" providerId="AD" clId="Web-{32E295A3-0E22-C894-E218-FF674C61583F}" dt="2021-08-23T18:32:10.797" v="51" actId="20577"/>
      <pc:docMkLst>
        <pc:docMk/>
      </pc:docMkLst>
      <pc:sldChg chg="modSp">
        <pc:chgData name="Amit Chawla" userId="S::amit.chawla02@nagarro.com::395b5d15-83a5-4850-a591-38867f97f6df" providerId="AD" clId="Web-{32E295A3-0E22-C894-E218-FF674C61583F}" dt="2021-08-23T18:32:10.797" v="51" actId="20577"/>
        <pc:sldMkLst>
          <pc:docMk/>
          <pc:sldMk cId="705099983" sldId="375"/>
        </pc:sldMkLst>
        <pc:spChg chg="mod">
          <ac:chgData name="Amit Chawla" userId="S::amit.chawla02@nagarro.com::395b5d15-83a5-4850-a591-38867f97f6df" providerId="AD" clId="Web-{32E295A3-0E22-C894-E218-FF674C61583F}" dt="2021-08-23T18:32:10.797" v="51" actId="20577"/>
          <ac:spMkLst>
            <pc:docMk/>
            <pc:sldMk cId="705099983" sldId="375"/>
            <ac:spMk id="6" creationId="{89EF596D-5D30-A24C-BF8A-59BC30F6A124}"/>
          </ac:spMkLst>
        </pc:spChg>
      </pc:sldChg>
    </pc:docChg>
  </pc:docChgLst>
  <pc:docChgLst>
    <pc:chgData name="Manjeet Rana" userId="S::manjeet.rana@nagarro.com::d1240c61-0640-4d4e-a223-e492f166ac98" providerId="AD" clId="Web-{71B8677B-0749-D362-748E-8106D7772B66}"/>
    <pc:docChg chg="modSld">
      <pc:chgData name="Manjeet Rana" userId="S::manjeet.rana@nagarro.com::d1240c61-0640-4d4e-a223-e492f166ac98" providerId="AD" clId="Web-{71B8677B-0749-D362-748E-8106D7772B66}" dt="2021-08-25T03:38:38.361" v="1" actId="14100"/>
      <pc:docMkLst>
        <pc:docMk/>
      </pc:docMkLst>
      <pc:sldChg chg="modSp">
        <pc:chgData name="Manjeet Rana" userId="S::manjeet.rana@nagarro.com::d1240c61-0640-4d4e-a223-e492f166ac98" providerId="AD" clId="Web-{71B8677B-0749-D362-748E-8106D7772B66}" dt="2021-08-25T03:38:38.361" v="1" actId="14100"/>
        <pc:sldMkLst>
          <pc:docMk/>
          <pc:sldMk cId="705099983" sldId="375"/>
        </pc:sldMkLst>
        <pc:picChg chg="mod">
          <ac:chgData name="Manjeet Rana" userId="S::manjeet.rana@nagarro.com::d1240c61-0640-4d4e-a223-e492f166ac98" providerId="AD" clId="Web-{71B8677B-0749-D362-748E-8106D7772B66}" dt="2021-08-25T03:38:38.361" v="1" actId="14100"/>
          <ac:picMkLst>
            <pc:docMk/>
            <pc:sldMk cId="705099983" sldId="375"/>
            <ac:picMk id="13" creationId="{3420427C-5DF9-4D68-997D-231ECC63B05A}"/>
          </ac:picMkLst>
        </pc:picChg>
      </pc:sldChg>
    </pc:docChg>
  </pc:docChgLst>
  <pc:docChgLst>
    <pc:chgData name="Amit Chawla" userId="S::amit.chawla02@nagarro.com::395b5d15-83a5-4850-a591-38867f97f6df" providerId="AD" clId="Web-{D79EF0FB-FF26-AC31-BEA5-9A2D79DEBDB0}"/>
    <pc:docChg chg="delSld modSld modSection">
      <pc:chgData name="Amit Chawla" userId="S::amit.chawla02@nagarro.com::395b5d15-83a5-4850-a591-38867f97f6df" providerId="AD" clId="Web-{D79EF0FB-FF26-AC31-BEA5-9A2D79DEBDB0}" dt="2021-09-17T18:24:15.155" v="51" actId="20577"/>
      <pc:docMkLst>
        <pc:docMk/>
      </pc:docMkLst>
      <pc:sldChg chg="modSp">
        <pc:chgData name="Amit Chawla" userId="S::amit.chawla02@nagarro.com::395b5d15-83a5-4850-a591-38867f97f6df" providerId="AD" clId="Web-{D79EF0FB-FF26-AC31-BEA5-9A2D79DEBDB0}" dt="2021-09-17T18:24:15.155" v="51" actId="20577"/>
        <pc:sldMkLst>
          <pc:docMk/>
          <pc:sldMk cId="3708960866" sldId="430"/>
        </pc:sldMkLst>
        <pc:grpChg chg="mod">
          <ac:chgData name="Amit Chawla" userId="S::amit.chawla02@nagarro.com::395b5d15-83a5-4850-a591-38867f97f6df" providerId="AD" clId="Web-{D79EF0FB-FF26-AC31-BEA5-9A2D79DEBDB0}" dt="2021-09-17T18:23:55.467" v="46" actId="1076"/>
          <ac:grpSpMkLst>
            <pc:docMk/>
            <pc:sldMk cId="3708960866" sldId="430"/>
            <ac:grpSpMk id="5" creationId="{96C84585-7A0F-4890-9C47-F40C4BE28CB7}"/>
          </ac:grpSpMkLst>
        </pc:grpChg>
        <pc:graphicFrameChg chg="mod modGraphic">
          <ac:chgData name="Amit Chawla" userId="S::amit.chawla02@nagarro.com::395b5d15-83a5-4850-a591-38867f97f6df" providerId="AD" clId="Web-{D79EF0FB-FF26-AC31-BEA5-9A2D79DEBDB0}" dt="2021-09-17T18:24:15.155" v="51" actId="20577"/>
          <ac:graphicFrameMkLst>
            <pc:docMk/>
            <pc:sldMk cId="3708960866" sldId="430"/>
            <ac:graphicFrameMk id="4" creationId="{03D633CA-835A-4B3C-8894-4B28AD94CF0A}"/>
          </ac:graphicFrameMkLst>
        </pc:graphicFrameChg>
      </pc:sldChg>
      <pc:sldChg chg="del">
        <pc:chgData name="Amit Chawla" userId="S::amit.chawla02@nagarro.com::395b5d15-83a5-4850-a591-38867f97f6df" providerId="AD" clId="Web-{D79EF0FB-FF26-AC31-BEA5-9A2D79DEBDB0}" dt="2021-09-17T18:23:24.092" v="0"/>
        <pc:sldMkLst>
          <pc:docMk/>
          <pc:sldMk cId="2016468150" sldId="438"/>
        </pc:sldMkLst>
      </pc:sldChg>
      <pc:sldChg chg="del">
        <pc:chgData name="Amit Chawla" userId="S::amit.chawla02@nagarro.com::395b5d15-83a5-4850-a591-38867f97f6df" providerId="AD" clId="Web-{D79EF0FB-FF26-AC31-BEA5-9A2D79DEBDB0}" dt="2021-09-17T18:23:27.920" v="1"/>
        <pc:sldMkLst>
          <pc:docMk/>
          <pc:sldMk cId="4065557190" sldId="440"/>
        </pc:sldMkLst>
      </pc:sldChg>
    </pc:docChg>
  </pc:docChgLst>
  <pc:docChgLst>
    <pc:chgData name="Amit Chawla" userId="395b5d15-83a5-4850-a591-38867f97f6df" providerId="ADAL" clId="{F9EBD085-09E6-40E1-B9D2-88D98E9A632B}"/>
    <pc:docChg chg="modSld sldOrd">
      <pc:chgData name="Amit Chawla" userId="395b5d15-83a5-4850-a591-38867f97f6df" providerId="ADAL" clId="{F9EBD085-09E6-40E1-B9D2-88D98E9A632B}" dt="2021-09-02T18:11:43.498" v="11" actId="27636"/>
      <pc:docMkLst>
        <pc:docMk/>
      </pc:docMkLst>
      <pc:sldChg chg="modSp">
        <pc:chgData name="Amit Chawla" userId="395b5d15-83a5-4850-a591-38867f97f6df" providerId="ADAL" clId="{F9EBD085-09E6-40E1-B9D2-88D98E9A632B}" dt="2021-09-02T04:46:11.759" v="4" actId="20577"/>
        <pc:sldMkLst>
          <pc:docMk/>
          <pc:sldMk cId="3708960866" sldId="430"/>
        </pc:sldMkLst>
        <pc:graphicFrameChg chg="mod">
          <ac:chgData name="Amit Chawla" userId="395b5d15-83a5-4850-a591-38867f97f6df" providerId="ADAL" clId="{F9EBD085-09E6-40E1-B9D2-88D98E9A632B}" dt="2021-09-02T04:46:11.759" v="4" actId="20577"/>
          <ac:graphicFrameMkLst>
            <pc:docMk/>
            <pc:sldMk cId="3708960866" sldId="430"/>
            <ac:graphicFrameMk id="4" creationId="{03D633CA-835A-4B3C-8894-4B28AD94CF0A}"/>
          </ac:graphicFrameMkLst>
        </pc:graphicFrameChg>
      </pc:sldChg>
      <pc:sldChg chg="ord">
        <pc:chgData name="Amit Chawla" userId="395b5d15-83a5-4850-a591-38867f97f6df" providerId="ADAL" clId="{F9EBD085-09E6-40E1-B9D2-88D98E9A632B}" dt="2021-09-02T04:46:02.836" v="1"/>
        <pc:sldMkLst>
          <pc:docMk/>
          <pc:sldMk cId="1765040327" sldId="441"/>
        </pc:sldMkLst>
      </pc:sldChg>
      <pc:sldChg chg="modSp mod">
        <pc:chgData name="Amit Chawla" userId="395b5d15-83a5-4850-a591-38867f97f6df" providerId="ADAL" clId="{F9EBD085-09E6-40E1-B9D2-88D98E9A632B}" dt="2021-09-02T18:11:43.498" v="11" actId="27636"/>
        <pc:sldMkLst>
          <pc:docMk/>
          <pc:sldMk cId="3330592919" sldId="455"/>
        </pc:sldMkLst>
        <pc:graphicFrameChg chg="mod">
          <ac:chgData name="Amit Chawla" userId="395b5d15-83a5-4850-a591-38867f97f6df" providerId="ADAL" clId="{F9EBD085-09E6-40E1-B9D2-88D98E9A632B}" dt="2021-09-02T18:11:43.498" v="11" actId="27636"/>
          <ac:graphicFrameMkLst>
            <pc:docMk/>
            <pc:sldMk cId="3330592919" sldId="455"/>
            <ac:graphicFrameMk id="4" creationId="{4E651BD4-0E4A-4EF2-AD7C-E9AEE6E9065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FC40E2-4023-47D0-9367-86E9CEBED15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6982AD2-700F-4693-82FA-33609055BE75}">
      <dgm:prSet phldrT="[Text]"/>
      <dgm:spPr>
        <a:solidFill>
          <a:srgbClr val="47D7AC"/>
        </a:solidFill>
      </dgm:spPr>
      <dgm:t>
        <a:bodyPr/>
        <a:lstStyle/>
        <a:p>
          <a:r>
            <a:rPr lang="en-US" dirty="0"/>
            <a:t>Age&lt;=54.5</a:t>
          </a:r>
        </a:p>
        <a:p>
          <a:r>
            <a:rPr lang="en-US" dirty="0"/>
            <a:t>Value = [101, 88]</a:t>
          </a:r>
        </a:p>
        <a:p>
          <a:r>
            <a:rPr lang="en-US" dirty="0"/>
            <a:t>Class = No Disease</a:t>
          </a:r>
        </a:p>
      </dgm:t>
    </dgm:pt>
    <dgm:pt modelId="{E502ED7F-CF2F-49FB-B226-1810F7F7C523}" type="parTrans" cxnId="{EE7D362A-96A9-4749-BE32-6E9B7BE56BEE}">
      <dgm:prSet/>
      <dgm:spPr/>
      <dgm:t>
        <a:bodyPr/>
        <a:lstStyle/>
        <a:p>
          <a:endParaRPr lang="en-US"/>
        </a:p>
      </dgm:t>
    </dgm:pt>
    <dgm:pt modelId="{290DFBE0-EADF-4D5D-9094-5E07E96023EC}" type="sibTrans" cxnId="{EE7D362A-96A9-4749-BE32-6E9B7BE56BEE}">
      <dgm:prSet/>
      <dgm:spPr/>
      <dgm:t>
        <a:bodyPr/>
        <a:lstStyle/>
        <a:p>
          <a:endParaRPr lang="en-US"/>
        </a:p>
      </dgm:t>
    </dgm:pt>
    <dgm:pt modelId="{61ECDE54-71B9-46C6-91A9-5369CB88ED54}">
      <dgm:prSet phldrT="[Text]"/>
      <dgm:spPr>
        <a:solidFill>
          <a:srgbClr val="47D7AC"/>
        </a:solidFill>
      </dgm:spPr>
      <dgm:t>
        <a:bodyPr/>
        <a:lstStyle/>
        <a:p>
          <a:r>
            <a:rPr lang="en-US" dirty="0"/>
            <a:t>gender&lt;=0.5</a:t>
          </a:r>
        </a:p>
        <a:p>
          <a:r>
            <a:rPr lang="en-US" dirty="0"/>
            <a:t>Value = [62, 26]</a:t>
          </a:r>
        </a:p>
        <a:p>
          <a:r>
            <a:rPr lang="en-US" dirty="0"/>
            <a:t>Class = No Disease</a:t>
          </a:r>
        </a:p>
      </dgm:t>
    </dgm:pt>
    <dgm:pt modelId="{59449BEB-F953-47BE-940B-337ADA77564E}" type="parTrans" cxnId="{6919A9D7-D097-4DCC-A8C4-60E6D37B2921}">
      <dgm:prSet/>
      <dgm:spPr/>
      <dgm:t>
        <a:bodyPr/>
        <a:lstStyle/>
        <a:p>
          <a:endParaRPr lang="en-US"/>
        </a:p>
      </dgm:t>
    </dgm:pt>
    <dgm:pt modelId="{1C1FD762-C5F9-4569-87DE-4F6684A9996D}" type="sibTrans" cxnId="{6919A9D7-D097-4DCC-A8C4-60E6D37B2921}">
      <dgm:prSet/>
      <dgm:spPr/>
      <dgm:t>
        <a:bodyPr/>
        <a:lstStyle/>
        <a:p>
          <a:endParaRPr lang="en-US"/>
        </a:p>
      </dgm:t>
    </dgm:pt>
    <dgm:pt modelId="{0523674D-F274-494C-A689-133B1C6F186F}">
      <dgm:prSet phldrT="[Text]"/>
      <dgm:spPr>
        <a:solidFill>
          <a:srgbClr val="47D7AC"/>
        </a:solidFill>
      </dgm:spPr>
      <dgm:t>
        <a:bodyPr/>
        <a:lstStyle/>
        <a:p>
          <a:r>
            <a:rPr lang="en-US"/>
            <a:t>Cholesterol &lt;=300</a:t>
          </a:r>
        </a:p>
        <a:p>
          <a:r>
            <a:rPr lang="en-US"/>
            <a:t>Value = [20, 1]</a:t>
          </a:r>
        </a:p>
        <a:p>
          <a:r>
            <a:rPr lang="en-US"/>
            <a:t>Class = No Disease</a:t>
          </a:r>
        </a:p>
      </dgm:t>
    </dgm:pt>
    <dgm:pt modelId="{250ACB89-FBD4-4652-9FB8-7C591C6302A2}" type="parTrans" cxnId="{F1C95E83-5841-4604-B469-4F1464F804E5}">
      <dgm:prSet/>
      <dgm:spPr/>
      <dgm:t>
        <a:bodyPr/>
        <a:lstStyle/>
        <a:p>
          <a:endParaRPr lang="en-US"/>
        </a:p>
      </dgm:t>
    </dgm:pt>
    <dgm:pt modelId="{61241EE3-1579-4BE4-9530-A2385EE748EA}" type="sibTrans" cxnId="{F1C95E83-5841-4604-B469-4F1464F804E5}">
      <dgm:prSet/>
      <dgm:spPr/>
      <dgm:t>
        <a:bodyPr/>
        <a:lstStyle/>
        <a:p>
          <a:endParaRPr lang="en-US"/>
        </a:p>
      </dgm:t>
    </dgm:pt>
    <dgm:pt modelId="{64A58500-97AC-4A22-A4A0-E247A304D59C}">
      <dgm:prSet phldrT="[Text]"/>
      <dgm:spPr>
        <a:solidFill>
          <a:srgbClr val="47D7AC"/>
        </a:solidFill>
      </dgm:spPr>
      <dgm:t>
        <a:bodyPr/>
        <a:lstStyle/>
        <a:p>
          <a:r>
            <a:rPr lang="en-US"/>
            <a:t>age&lt;=40.5</a:t>
          </a:r>
        </a:p>
        <a:p>
          <a:r>
            <a:rPr lang="en-US"/>
            <a:t>Value = [42, 25]</a:t>
          </a:r>
        </a:p>
        <a:p>
          <a:r>
            <a:rPr lang="en-US"/>
            <a:t>Class = No Disease</a:t>
          </a:r>
        </a:p>
      </dgm:t>
    </dgm:pt>
    <dgm:pt modelId="{928FA7E1-5397-444D-8370-D865F3060768}" type="parTrans" cxnId="{ED7504D6-4BEA-44B6-9DC4-8CEC5F2721A2}">
      <dgm:prSet/>
      <dgm:spPr/>
      <dgm:t>
        <a:bodyPr/>
        <a:lstStyle/>
        <a:p>
          <a:endParaRPr lang="en-US"/>
        </a:p>
      </dgm:t>
    </dgm:pt>
    <dgm:pt modelId="{609BF4ED-29A9-4674-A52A-6392B11FAB43}" type="sibTrans" cxnId="{ED7504D6-4BEA-44B6-9DC4-8CEC5F2721A2}">
      <dgm:prSet/>
      <dgm:spPr/>
      <dgm:t>
        <a:bodyPr/>
        <a:lstStyle/>
        <a:p>
          <a:endParaRPr lang="en-US"/>
        </a:p>
      </dgm:t>
    </dgm:pt>
    <dgm:pt modelId="{35257045-008A-479B-88CD-09D0482816E8}">
      <dgm:prSet phldrT="[Text]"/>
      <dgm:spPr/>
      <dgm:t>
        <a:bodyPr/>
        <a:lstStyle/>
        <a:p>
          <a:r>
            <a:rPr lang="en-US"/>
            <a:t>gender&lt;=0.5</a:t>
          </a:r>
        </a:p>
        <a:p>
          <a:r>
            <a:rPr lang="en-US"/>
            <a:t>Value = [39, 62]</a:t>
          </a:r>
        </a:p>
        <a:p>
          <a:r>
            <a:rPr lang="en-US"/>
            <a:t>Class = Disease</a:t>
          </a:r>
        </a:p>
      </dgm:t>
    </dgm:pt>
    <dgm:pt modelId="{6C1FF4EE-1C64-49C1-9FDE-3F9B9B1068FA}" type="parTrans" cxnId="{6C46B54A-FA5C-49F3-B071-6115649CA70E}">
      <dgm:prSet/>
      <dgm:spPr/>
      <dgm:t>
        <a:bodyPr/>
        <a:lstStyle/>
        <a:p>
          <a:endParaRPr lang="en-US"/>
        </a:p>
      </dgm:t>
    </dgm:pt>
    <dgm:pt modelId="{D96ECCA8-BD3C-42D6-8AA4-1AA35055F5ED}" type="sibTrans" cxnId="{6C46B54A-FA5C-49F3-B071-6115649CA70E}">
      <dgm:prSet/>
      <dgm:spPr/>
      <dgm:t>
        <a:bodyPr/>
        <a:lstStyle/>
        <a:p>
          <a:endParaRPr lang="en-US"/>
        </a:p>
      </dgm:t>
    </dgm:pt>
    <dgm:pt modelId="{95273742-23E4-4E90-B6B3-BBEC1481B0CF}">
      <dgm:prSet phldrT="[Text]"/>
      <dgm:spPr>
        <a:solidFill>
          <a:srgbClr val="47D7AC"/>
        </a:solidFill>
      </dgm:spPr>
      <dgm:t>
        <a:bodyPr/>
        <a:lstStyle/>
        <a:p>
          <a:r>
            <a:rPr lang="en-US"/>
            <a:t>BP&lt;=167</a:t>
          </a:r>
        </a:p>
        <a:p>
          <a:r>
            <a:rPr lang="en-US"/>
            <a:t>Value = [23, 14]</a:t>
          </a:r>
        </a:p>
        <a:p>
          <a:r>
            <a:rPr lang="en-US"/>
            <a:t>Class = No Disease</a:t>
          </a:r>
        </a:p>
      </dgm:t>
    </dgm:pt>
    <dgm:pt modelId="{388C44BC-FDDD-4D2C-8B46-0A58BCC81403}" type="parTrans" cxnId="{197184A1-D8FB-461F-973F-3AEEBC23D2FF}">
      <dgm:prSet/>
      <dgm:spPr/>
      <dgm:t>
        <a:bodyPr/>
        <a:lstStyle/>
        <a:p>
          <a:endParaRPr lang="en-US"/>
        </a:p>
      </dgm:t>
    </dgm:pt>
    <dgm:pt modelId="{68D8AB6D-F5FC-48E3-AD45-453C677AE0C9}" type="sibTrans" cxnId="{197184A1-D8FB-461F-973F-3AEEBC23D2FF}">
      <dgm:prSet/>
      <dgm:spPr/>
      <dgm:t>
        <a:bodyPr/>
        <a:lstStyle/>
        <a:p>
          <a:endParaRPr lang="en-US"/>
        </a:p>
      </dgm:t>
    </dgm:pt>
    <dgm:pt modelId="{D6D7E0E5-AEFB-423E-A4B5-C10BC476825F}">
      <dgm:prSet phldrT="[Text]"/>
      <dgm:spPr/>
      <dgm:t>
        <a:bodyPr/>
        <a:lstStyle/>
        <a:p>
          <a:r>
            <a:rPr lang="en-US"/>
            <a:t>Cholesterol &lt;=272.5</a:t>
          </a:r>
          <a:br>
            <a:rPr lang="en-US"/>
          </a:br>
          <a:r>
            <a:rPr lang="en-US"/>
            <a:t>Value= [16, 48]</a:t>
          </a:r>
          <a:br>
            <a:rPr lang="en-US"/>
          </a:br>
          <a:r>
            <a:rPr lang="en-US"/>
            <a:t>class = Disease</a:t>
          </a:r>
        </a:p>
      </dgm:t>
    </dgm:pt>
    <dgm:pt modelId="{D9CC43C9-1F84-46D6-84C6-DEE96B60F919}" type="parTrans" cxnId="{41A7EB0B-CF6D-46F5-922F-E8CC9E9DB9E3}">
      <dgm:prSet/>
      <dgm:spPr/>
      <dgm:t>
        <a:bodyPr/>
        <a:lstStyle/>
        <a:p>
          <a:endParaRPr lang="en-US"/>
        </a:p>
      </dgm:t>
    </dgm:pt>
    <dgm:pt modelId="{8A9BCC28-E338-4616-90ED-01905B1DBF63}" type="sibTrans" cxnId="{41A7EB0B-CF6D-46F5-922F-E8CC9E9DB9E3}">
      <dgm:prSet/>
      <dgm:spPr/>
      <dgm:t>
        <a:bodyPr/>
        <a:lstStyle/>
        <a:p>
          <a:endParaRPr lang="en-US"/>
        </a:p>
      </dgm:t>
    </dgm:pt>
    <dgm:pt modelId="{2B1E90FC-DCB8-4C4B-93BF-04BAD9CFD6C6}">
      <dgm:prSet phldrT="[Text]"/>
      <dgm:spPr>
        <a:solidFill>
          <a:srgbClr val="47D7AC"/>
        </a:solidFill>
      </dgm:spPr>
      <dgm:t>
        <a:bodyPr/>
        <a:lstStyle/>
        <a:p>
          <a:r>
            <a:rPr lang="en-US"/>
            <a:t>Value= [19,0]</a:t>
          </a:r>
          <a:br>
            <a:rPr lang="en-US"/>
          </a:br>
          <a:r>
            <a:rPr lang="en-US"/>
            <a:t>class = No Disease</a:t>
          </a:r>
        </a:p>
      </dgm:t>
    </dgm:pt>
    <dgm:pt modelId="{6727B3E2-79FD-4FC7-929A-CFA73936A851}" type="parTrans" cxnId="{F054A441-9009-4B04-9353-A11D4AD2E1A3}">
      <dgm:prSet/>
      <dgm:spPr/>
      <dgm:t>
        <a:bodyPr/>
        <a:lstStyle/>
        <a:p>
          <a:endParaRPr lang="en-US"/>
        </a:p>
      </dgm:t>
    </dgm:pt>
    <dgm:pt modelId="{EF24D25E-69A5-4482-8870-303A3DEDA6FE}" type="sibTrans" cxnId="{F054A441-9009-4B04-9353-A11D4AD2E1A3}">
      <dgm:prSet/>
      <dgm:spPr/>
      <dgm:t>
        <a:bodyPr/>
        <a:lstStyle/>
        <a:p>
          <a:endParaRPr lang="en-US"/>
        </a:p>
      </dgm:t>
    </dgm:pt>
    <dgm:pt modelId="{7B0FF01C-B72F-403F-9833-500C2D3315C8}">
      <dgm:prSet phldrT="[Text]"/>
      <dgm:spPr>
        <a:solidFill>
          <a:srgbClr val="47D7AC"/>
        </a:solidFill>
      </dgm:spPr>
      <dgm:t>
        <a:bodyPr/>
        <a:lstStyle/>
        <a:p>
          <a:r>
            <a:rPr lang="en-US"/>
            <a:t>Value = [1, 1]</a:t>
          </a:r>
          <a:br>
            <a:rPr lang="en-US"/>
          </a:br>
          <a:r>
            <a:rPr lang="en-US"/>
            <a:t>class = No Disease</a:t>
          </a:r>
        </a:p>
      </dgm:t>
    </dgm:pt>
    <dgm:pt modelId="{C01E4C55-8662-45D9-82E7-D88D028BDF38}" type="parTrans" cxnId="{FA752FA4-E927-4A27-8FB7-67F1176A5D33}">
      <dgm:prSet/>
      <dgm:spPr/>
      <dgm:t>
        <a:bodyPr/>
        <a:lstStyle/>
        <a:p>
          <a:endParaRPr lang="en-US"/>
        </a:p>
      </dgm:t>
    </dgm:pt>
    <dgm:pt modelId="{20055EDC-5BDF-4362-81C5-5FFB29B37916}" type="sibTrans" cxnId="{FA752FA4-E927-4A27-8FB7-67F1176A5D33}">
      <dgm:prSet/>
      <dgm:spPr/>
      <dgm:t>
        <a:bodyPr/>
        <a:lstStyle/>
        <a:p>
          <a:endParaRPr lang="en-US"/>
        </a:p>
      </dgm:t>
    </dgm:pt>
    <dgm:pt modelId="{61B328C0-FCBF-4776-9161-D710F2D78983}">
      <dgm:prSet phldrT="[Text]"/>
      <dgm:spPr>
        <a:solidFill>
          <a:srgbClr val="47D7AC"/>
        </a:solidFill>
      </dgm:spPr>
      <dgm:t>
        <a:bodyPr/>
        <a:lstStyle/>
        <a:p>
          <a:r>
            <a:rPr lang="en-US"/>
            <a:t>Value = [39, 19]</a:t>
          </a:r>
          <a:br>
            <a:rPr lang="en-US"/>
          </a:br>
          <a:r>
            <a:rPr lang="en-US"/>
            <a:t>class = No Disease</a:t>
          </a:r>
        </a:p>
      </dgm:t>
    </dgm:pt>
    <dgm:pt modelId="{5DCE06BC-B2AC-45B1-9B5A-103BA1175A19}" type="parTrans" cxnId="{9AA332C2-E5A1-4625-8900-7F53FE826FE4}">
      <dgm:prSet/>
      <dgm:spPr/>
      <dgm:t>
        <a:bodyPr/>
        <a:lstStyle/>
        <a:p>
          <a:endParaRPr lang="en-US"/>
        </a:p>
      </dgm:t>
    </dgm:pt>
    <dgm:pt modelId="{3A66CE84-8BD5-49E2-ACF8-60BB47E27FC7}" type="sibTrans" cxnId="{9AA332C2-E5A1-4625-8900-7F53FE826FE4}">
      <dgm:prSet/>
      <dgm:spPr/>
      <dgm:t>
        <a:bodyPr/>
        <a:lstStyle/>
        <a:p>
          <a:endParaRPr lang="en-US"/>
        </a:p>
      </dgm:t>
    </dgm:pt>
    <dgm:pt modelId="{DBCB158C-EABA-4CD1-98AB-11EEDFF89546}">
      <dgm:prSet phldrT="[Text]"/>
      <dgm:spPr/>
      <dgm:t>
        <a:bodyPr/>
        <a:lstStyle/>
        <a:p>
          <a:r>
            <a:rPr lang="en-US" dirty="0"/>
            <a:t>Value = [3, 6]</a:t>
          </a:r>
          <a:br>
            <a:rPr lang="en-US" dirty="0"/>
          </a:br>
          <a:r>
            <a:rPr lang="en-US" dirty="0"/>
            <a:t>class = Disease</a:t>
          </a:r>
        </a:p>
      </dgm:t>
    </dgm:pt>
    <dgm:pt modelId="{97BA74EA-701E-4D2C-BA41-A6017966B4F8}" type="parTrans" cxnId="{36DE3F2F-6406-4A0E-8175-1220E20EFF29}">
      <dgm:prSet/>
      <dgm:spPr/>
      <dgm:t>
        <a:bodyPr/>
        <a:lstStyle/>
        <a:p>
          <a:endParaRPr lang="en-US"/>
        </a:p>
      </dgm:t>
    </dgm:pt>
    <dgm:pt modelId="{41825BAA-33A2-45A6-A343-458F910CBA2E}" type="sibTrans" cxnId="{36DE3F2F-6406-4A0E-8175-1220E20EFF29}">
      <dgm:prSet/>
      <dgm:spPr/>
      <dgm:t>
        <a:bodyPr/>
        <a:lstStyle/>
        <a:p>
          <a:endParaRPr lang="en-US"/>
        </a:p>
      </dgm:t>
    </dgm:pt>
    <dgm:pt modelId="{A57EC744-54FA-4488-BAD4-5E95E293B16C}">
      <dgm:prSet phldrT="[Text]"/>
      <dgm:spPr>
        <a:solidFill>
          <a:srgbClr val="47D7AC"/>
        </a:solidFill>
      </dgm:spPr>
      <dgm:t>
        <a:bodyPr/>
        <a:lstStyle/>
        <a:p>
          <a:r>
            <a:rPr lang="en-US"/>
            <a:t>Value = [23, 10]</a:t>
          </a:r>
          <a:br>
            <a:rPr lang="en-US"/>
          </a:br>
          <a:r>
            <a:rPr lang="en-US"/>
            <a:t>class = No Disease</a:t>
          </a:r>
        </a:p>
      </dgm:t>
    </dgm:pt>
    <dgm:pt modelId="{181A909B-8C58-415E-B254-3EE2491D5C14}" type="parTrans" cxnId="{D67EB82E-6F62-4EC0-B275-58B4338FC402}">
      <dgm:prSet/>
      <dgm:spPr/>
      <dgm:t>
        <a:bodyPr/>
        <a:lstStyle/>
        <a:p>
          <a:endParaRPr lang="en-US"/>
        </a:p>
      </dgm:t>
    </dgm:pt>
    <dgm:pt modelId="{1151F4DC-97B4-4D53-8BCD-1C6787D8A63C}" type="sibTrans" cxnId="{D67EB82E-6F62-4EC0-B275-58B4338FC402}">
      <dgm:prSet/>
      <dgm:spPr/>
      <dgm:t>
        <a:bodyPr/>
        <a:lstStyle/>
        <a:p>
          <a:endParaRPr lang="en-US"/>
        </a:p>
      </dgm:t>
    </dgm:pt>
    <dgm:pt modelId="{EE6625C9-2D7D-45C1-864A-857DDFEE2ECA}">
      <dgm:prSet phldrT="[Text]"/>
      <dgm:spPr/>
      <dgm:t>
        <a:bodyPr/>
        <a:lstStyle/>
        <a:p>
          <a:r>
            <a:rPr lang="en-US"/>
            <a:t>Value = [0. 4]</a:t>
          </a:r>
          <a:br>
            <a:rPr lang="en-US"/>
          </a:br>
          <a:r>
            <a:rPr lang="en-US"/>
            <a:t>class = Disease</a:t>
          </a:r>
        </a:p>
      </dgm:t>
    </dgm:pt>
    <dgm:pt modelId="{D39DB762-7402-4BEF-BF16-B0A173FA4752}" type="parTrans" cxnId="{7F05EA07-59D6-44F2-9E4C-B1199C4873DC}">
      <dgm:prSet/>
      <dgm:spPr/>
      <dgm:t>
        <a:bodyPr/>
        <a:lstStyle/>
        <a:p>
          <a:endParaRPr lang="en-US"/>
        </a:p>
      </dgm:t>
    </dgm:pt>
    <dgm:pt modelId="{C78CBC4C-330E-4DF2-BBE3-E2094F8A870C}" type="sibTrans" cxnId="{7F05EA07-59D6-44F2-9E4C-B1199C4873DC}">
      <dgm:prSet/>
      <dgm:spPr/>
      <dgm:t>
        <a:bodyPr/>
        <a:lstStyle/>
        <a:p>
          <a:endParaRPr lang="en-US"/>
        </a:p>
      </dgm:t>
    </dgm:pt>
    <dgm:pt modelId="{0D5837CA-DD49-4E20-99C6-59FE0E51A663}">
      <dgm:prSet phldrT="[Text]"/>
      <dgm:spPr/>
      <dgm:t>
        <a:bodyPr/>
        <a:lstStyle/>
        <a:p>
          <a:r>
            <a:rPr lang="en-US"/>
            <a:t>Value = [15, 30]</a:t>
          </a:r>
          <a:br>
            <a:rPr lang="en-US"/>
          </a:br>
          <a:r>
            <a:rPr lang="en-US"/>
            <a:t>class = Disease</a:t>
          </a:r>
        </a:p>
      </dgm:t>
    </dgm:pt>
    <dgm:pt modelId="{15F3A4FD-CFC4-45D7-B05F-AA7DF1F99D9E}" type="parTrans" cxnId="{AE46BF33-74E8-4078-B2FA-85297B6E90AD}">
      <dgm:prSet/>
      <dgm:spPr/>
      <dgm:t>
        <a:bodyPr/>
        <a:lstStyle/>
        <a:p>
          <a:endParaRPr lang="en-US"/>
        </a:p>
      </dgm:t>
    </dgm:pt>
    <dgm:pt modelId="{A1D58BFF-A94F-40A5-BDAB-C93F355DF624}" type="sibTrans" cxnId="{AE46BF33-74E8-4078-B2FA-85297B6E90AD}">
      <dgm:prSet/>
      <dgm:spPr/>
      <dgm:t>
        <a:bodyPr/>
        <a:lstStyle/>
        <a:p>
          <a:endParaRPr lang="en-US"/>
        </a:p>
      </dgm:t>
    </dgm:pt>
    <dgm:pt modelId="{20D58030-1F9F-4C06-A4CC-0A86A318BE27}">
      <dgm:prSet phldrT="[Text]"/>
      <dgm:spPr/>
      <dgm:t>
        <a:bodyPr/>
        <a:lstStyle/>
        <a:p>
          <a:r>
            <a:rPr lang="en-US"/>
            <a:t>Value = [1, 18]</a:t>
          </a:r>
          <a:br>
            <a:rPr lang="en-US"/>
          </a:br>
          <a:r>
            <a:rPr lang="en-US"/>
            <a:t>class = Disease</a:t>
          </a:r>
        </a:p>
      </dgm:t>
    </dgm:pt>
    <dgm:pt modelId="{B941A222-2FA6-4582-97BD-8118F58A213C}" type="parTrans" cxnId="{9867ABA2-A658-41D5-A987-7C5C1500E61A}">
      <dgm:prSet/>
      <dgm:spPr/>
      <dgm:t>
        <a:bodyPr/>
        <a:lstStyle/>
        <a:p>
          <a:endParaRPr lang="en-US"/>
        </a:p>
      </dgm:t>
    </dgm:pt>
    <dgm:pt modelId="{62AA2E53-39BB-4C95-BDF3-617040B0D5C1}" type="sibTrans" cxnId="{9867ABA2-A658-41D5-A987-7C5C1500E61A}">
      <dgm:prSet/>
      <dgm:spPr/>
      <dgm:t>
        <a:bodyPr/>
        <a:lstStyle/>
        <a:p>
          <a:endParaRPr lang="en-US"/>
        </a:p>
      </dgm:t>
    </dgm:pt>
    <dgm:pt modelId="{EB85C0F9-2288-4052-B665-269BB7675BD8}" type="pres">
      <dgm:prSet presAssocID="{FCFC40E2-4023-47D0-9367-86E9CEBED151}" presName="mainComposite" presStyleCnt="0">
        <dgm:presLayoutVars>
          <dgm:chPref val="1"/>
          <dgm:dir/>
          <dgm:animOne val="branch"/>
          <dgm:animLvl val="lvl"/>
          <dgm:resizeHandles val="exact"/>
        </dgm:presLayoutVars>
      </dgm:prSet>
      <dgm:spPr/>
    </dgm:pt>
    <dgm:pt modelId="{976DB1FB-2E8F-4A92-B20F-4D23BAC74F01}" type="pres">
      <dgm:prSet presAssocID="{FCFC40E2-4023-47D0-9367-86E9CEBED151}" presName="hierFlow" presStyleCnt="0"/>
      <dgm:spPr/>
    </dgm:pt>
    <dgm:pt modelId="{EBE862C7-8486-48C6-BD40-1D4029A8FB04}" type="pres">
      <dgm:prSet presAssocID="{FCFC40E2-4023-47D0-9367-86E9CEBED151}" presName="hierChild1" presStyleCnt="0">
        <dgm:presLayoutVars>
          <dgm:chPref val="1"/>
          <dgm:animOne val="branch"/>
          <dgm:animLvl val="lvl"/>
        </dgm:presLayoutVars>
      </dgm:prSet>
      <dgm:spPr/>
    </dgm:pt>
    <dgm:pt modelId="{BF3577E8-A4BB-495D-8D21-DA12EE6C8C06}" type="pres">
      <dgm:prSet presAssocID="{26982AD2-700F-4693-82FA-33609055BE75}" presName="Name14" presStyleCnt="0"/>
      <dgm:spPr/>
    </dgm:pt>
    <dgm:pt modelId="{A175AD72-AB5B-4E4A-A5E0-0384554ACB0D}" type="pres">
      <dgm:prSet presAssocID="{26982AD2-700F-4693-82FA-33609055BE75}" presName="level1Shape" presStyleLbl="node0" presStyleIdx="0" presStyleCnt="1">
        <dgm:presLayoutVars>
          <dgm:chPref val="3"/>
        </dgm:presLayoutVars>
      </dgm:prSet>
      <dgm:spPr/>
    </dgm:pt>
    <dgm:pt modelId="{1AC11634-D840-4DDD-B477-F3ECEDA79A75}" type="pres">
      <dgm:prSet presAssocID="{26982AD2-700F-4693-82FA-33609055BE75}" presName="hierChild2" presStyleCnt="0"/>
      <dgm:spPr/>
    </dgm:pt>
    <dgm:pt modelId="{73CF39E3-DB7D-4B52-8991-2C877B41DDDF}" type="pres">
      <dgm:prSet presAssocID="{59449BEB-F953-47BE-940B-337ADA77564E}" presName="Name19" presStyleLbl="parChTrans1D2" presStyleIdx="0" presStyleCnt="2"/>
      <dgm:spPr/>
    </dgm:pt>
    <dgm:pt modelId="{39B5FE97-776A-411A-8E79-709F01477DB3}" type="pres">
      <dgm:prSet presAssocID="{61ECDE54-71B9-46C6-91A9-5369CB88ED54}" presName="Name21" presStyleCnt="0"/>
      <dgm:spPr/>
    </dgm:pt>
    <dgm:pt modelId="{683D1A6E-1EB6-4316-BF80-D95611CE1EAB}" type="pres">
      <dgm:prSet presAssocID="{61ECDE54-71B9-46C6-91A9-5369CB88ED54}" presName="level2Shape" presStyleLbl="node2" presStyleIdx="0" presStyleCnt="2"/>
      <dgm:spPr/>
    </dgm:pt>
    <dgm:pt modelId="{06FB34B6-09F2-4523-AF94-0639789C4542}" type="pres">
      <dgm:prSet presAssocID="{61ECDE54-71B9-46C6-91A9-5369CB88ED54}" presName="hierChild3" presStyleCnt="0"/>
      <dgm:spPr/>
    </dgm:pt>
    <dgm:pt modelId="{57074F84-E3EC-4D0F-BB54-B3CB688FF3D7}" type="pres">
      <dgm:prSet presAssocID="{250ACB89-FBD4-4652-9FB8-7C591C6302A2}" presName="Name19" presStyleLbl="parChTrans1D3" presStyleIdx="0" presStyleCnt="4"/>
      <dgm:spPr/>
    </dgm:pt>
    <dgm:pt modelId="{49BF2638-59FE-4728-8DBE-EF55F78EDA96}" type="pres">
      <dgm:prSet presAssocID="{0523674D-F274-494C-A689-133B1C6F186F}" presName="Name21" presStyleCnt="0"/>
      <dgm:spPr/>
    </dgm:pt>
    <dgm:pt modelId="{72B7FF04-2EF0-4752-B110-1021EEDA0801}" type="pres">
      <dgm:prSet presAssocID="{0523674D-F274-494C-A689-133B1C6F186F}" presName="level2Shape" presStyleLbl="node3" presStyleIdx="0" presStyleCnt="4"/>
      <dgm:spPr/>
    </dgm:pt>
    <dgm:pt modelId="{132F25C0-9C9A-4D77-A8BF-F3BA3B6DD4B9}" type="pres">
      <dgm:prSet presAssocID="{0523674D-F274-494C-A689-133B1C6F186F}" presName="hierChild3" presStyleCnt="0"/>
      <dgm:spPr/>
    </dgm:pt>
    <dgm:pt modelId="{E9A22BA2-1275-475B-BAB0-FC71C7503F0C}" type="pres">
      <dgm:prSet presAssocID="{6727B3E2-79FD-4FC7-929A-CFA73936A851}" presName="Name19" presStyleLbl="parChTrans1D4" presStyleIdx="0" presStyleCnt="8"/>
      <dgm:spPr/>
    </dgm:pt>
    <dgm:pt modelId="{7347B3B3-F3EA-4E78-8E01-19DB5EAB7B21}" type="pres">
      <dgm:prSet presAssocID="{2B1E90FC-DCB8-4C4B-93BF-04BAD9CFD6C6}" presName="Name21" presStyleCnt="0"/>
      <dgm:spPr/>
    </dgm:pt>
    <dgm:pt modelId="{FB5259C3-9333-425C-8247-31961D1794C6}" type="pres">
      <dgm:prSet presAssocID="{2B1E90FC-DCB8-4C4B-93BF-04BAD9CFD6C6}" presName="level2Shape" presStyleLbl="node4" presStyleIdx="0" presStyleCnt="8"/>
      <dgm:spPr/>
    </dgm:pt>
    <dgm:pt modelId="{56383B16-4917-4F02-B2AA-ADDC8DD1B9C2}" type="pres">
      <dgm:prSet presAssocID="{2B1E90FC-DCB8-4C4B-93BF-04BAD9CFD6C6}" presName="hierChild3" presStyleCnt="0"/>
      <dgm:spPr/>
    </dgm:pt>
    <dgm:pt modelId="{E3C0BCD6-41AD-4084-A087-D571355C7F30}" type="pres">
      <dgm:prSet presAssocID="{C01E4C55-8662-45D9-82E7-D88D028BDF38}" presName="Name19" presStyleLbl="parChTrans1D4" presStyleIdx="1" presStyleCnt="8"/>
      <dgm:spPr/>
    </dgm:pt>
    <dgm:pt modelId="{56A793E3-CEE1-4007-834E-6A476ED387DC}" type="pres">
      <dgm:prSet presAssocID="{7B0FF01C-B72F-403F-9833-500C2D3315C8}" presName="Name21" presStyleCnt="0"/>
      <dgm:spPr/>
    </dgm:pt>
    <dgm:pt modelId="{36C63E8A-F905-450A-A1DE-4389D8B506F2}" type="pres">
      <dgm:prSet presAssocID="{7B0FF01C-B72F-403F-9833-500C2D3315C8}" presName="level2Shape" presStyleLbl="node4" presStyleIdx="1" presStyleCnt="8"/>
      <dgm:spPr/>
    </dgm:pt>
    <dgm:pt modelId="{4F5433A1-09E9-4704-802D-62D5B9788CB9}" type="pres">
      <dgm:prSet presAssocID="{7B0FF01C-B72F-403F-9833-500C2D3315C8}" presName="hierChild3" presStyleCnt="0"/>
      <dgm:spPr/>
    </dgm:pt>
    <dgm:pt modelId="{A817E1B9-3E67-4096-BB5B-CA0EBDA655FF}" type="pres">
      <dgm:prSet presAssocID="{928FA7E1-5397-444D-8370-D865F3060768}" presName="Name19" presStyleLbl="parChTrans1D3" presStyleIdx="1" presStyleCnt="4"/>
      <dgm:spPr/>
    </dgm:pt>
    <dgm:pt modelId="{50EFD353-AD4B-4C06-AC33-321B6E3FD30F}" type="pres">
      <dgm:prSet presAssocID="{64A58500-97AC-4A22-A4A0-E247A304D59C}" presName="Name21" presStyleCnt="0"/>
      <dgm:spPr/>
    </dgm:pt>
    <dgm:pt modelId="{5984C6CE-8A7D-40FD-8C1E-A53518BCF95E}" type="pres">
      <dgm:prSet presAssocID="{64A58500-97AC-4A22-A4A0-E247A304D59C}" presName="level2Shape" presStyleLbl="node3" presStyleIdx="1" presStyleCnt="4"/>
      <dgm:spPr/>
    </dgm:pt>
    <dgm:pt modelId="{A0FDF1DA-30C2-4AB4-8D2F-CFCDBFAF97CC}" type="pres">
      <dgm:prSet presAssocID="{64A58500-97AC-4A22-A4A0-E247A304D59C}" presName="hierChild3" presStyleCnt="0"/>
      <dgm:spPr/>
    </dgm:pt>
    <dgm:pt modelId="{28C18459-56A9-4774-B211-AD88E38794C0}" type="pres">
      <dgm:prSet presAssocID="{97BA74EA-701E-4D2C-BA41-A6017966B4F8}" presName="Name19" presStyleLbl="parChTrans1D4" presStyleIdx="2" presStyleCnt="8"/>
      <dgm:spPr/>
    </dgm:pt>
    <dgm:pt modelId="{F9B67D80-CAB9-41FA-BA0F-83F2520D1F12}" type="pres">
      <dgm:prSet presAssocID="{DBCB158C-EABA-4CD1-98AB-11EEDFF89546}" presName="Name21" presStyleCnt="0"/>
      <dgm:spPr/>
    </dgm:pt>
    <dgm:pt modelId="{9E93C130-2698-4DA2-8127-5AE2EC9ACCD5}" type="pres">
      <dgm:prSet presAssocID="{DBCB158C-EABA-4CD1-98AB-11EEDFF89546}" presName="level2Shape" presStyleLbl="node4" presStyleIdx="2" presStyleCnt="8"/>
      <dgm:spPr/>
    </dgm:pt>
    <dgm:pt modelId="{523A863E-28FA-4407-91D1-88343492A031}" type="pres">
      <dgm:prSet presAssocID="{DBCB158C-EABA-4CD1-98AB-11EEDFF89546}" presName="hierChild3" presStyleCnt="0"/>
      <dgm:spPr/>
    </dgm:pt>
    <dgm:pt modelId="{89B51D67-99F8-46FA-A611-65ADC0D86317}" type="pres">
      <dgm:prSet presAssocID="{5DCE06BC-B2AC-45B1-9B5A-103BA1175A19}" presName="Name19" presStyleLbl="parChTrans1D4" presStyleIdx="3" presStyleCnt="8"/>
      <dgm:spPr/>
    </dgm:pt>
    <dgm:pt modelId="{5DD7CEB0-5469-4E6B-AA3A-74CF4B85550A}" type="pres">
      <dgm:prSet presAssocID="{61B328C0-FCBF-4776-9161-D710F2D78983}" presName="Name21" presStyleCnt="0"/>
      <dgm:spPr/>
    </dgm:pt>
    <dgm:pt modelId="{8AC65F4D-80C9-4094-AF9F-78D02803406D}" type="pres">
      <dgm:prSet presAssocID="{61B328C0-FCBF-4776-9161-D710F2D78983}" presName="level2Shape" presStyleLbl="node4" presStyleIdx="3" presStyleCnt="8"/>
      <dgm:spPr/>
    </dgm:pt>
    <dgm:pt modelId="{C31FEBBA-B1A2-459E-AF49-6CEC8D618068}" type="pres">
      <dgm:prSet presAssocID="{61B328C0-FCBF-4776-9161-D710F2D78983}" presName="hierChild3" presStyleCnt="0"/>
      <dgm:spPr/>
    </dgm:pt>
    <dgm:pt modelId="{B394BAD1-D79F-45C7-8EE6-909DF3D5BC4E}" type="pres">
      <dgm:prSet presAssocID="{6C1FF4EE-1C64-49C1-9FDE-3F9B9B1068FA}" presName="Name19" presStyleLbl="parChTrans1D2" presStyleIdx="1" presStyleCnt="2"/>
      <dgm:spPr/>
    </dgm:pt>
    <dgm:pt modelId="{E66C5AB0-73F3-487B-A8D9-6A854438D026}" type="pres">
      <dgm:prSet presAssocID="{35257045-008A-479B-88CD-09D0482816E8}" presName="Name21" presStyleCnt="0"/>
      <dgm:spPr/>
    </dgm:pt>
    <dgm:pt modelId="{2DB632D3-9D3A-43CB-B37B-4589536FB1A6}" type="pres">
      <dgm:prSet presAssocID="{35257045-008A-479B-88CD-09D0482816E8}" presName="level2Shape" presStyleLbl="node2" presStyleIdx="1" presStyleCnt="2"/>
      <dgm:spPr/>
    </dgm:pt>
    <dgm:pt modelId="{B05015D9-F6CB-4D16-8D52-0741363B6751}" type="pres">
      <dgm:prSet presAssocID="{35257045-008A-479B-88CD-09D0482816E8}" presName="hierChild3" presStyleCnt="0"/>
      <dgm:spPr/>
    </dgm:pt>
    <dgm:pt modelId="{927BC42B-CB70-4716-AFF9-1D659092CCFD}" type="pres">
      <dgm:prSet presAssocID="{388C44BC-FDDD-4D2C-8B46-0A58BCC81403}" presName="Name19" presStyleLbl="parChTrans1D3" presStyleIdx="2" presStyleCnt="4"/>
      <dgm:spPr/>
    </dgm:pt>
    <dgm:pt modelId="{B9B2E1AD-7AAF-4FF4-80BE-84337071F625}" type="pres">
      <dgm:prSet presAssocID="{95273742-23E4-4E90-B6B3-BBEC1481B0CF}" presName="Name21" presStyleCnt="0"/>
      <dgm:spPr/>
    </dgm:pt>
    <dgm:pt modelId="{FCBFEB2B-9528-4509-B6C8-0275ECD04DA6}" type="pres">
      <dgm:prSet presAssocID="{95273742-23E4-4E90-B6B3-BBEC1481B0CF}" presName="level2Shape" presStyleLbl="node3" presStyleIdx="2" presStyleCnt="4"/>
      <dgm:spPr/>
    </dgm:pt>
    <dgm:pt modelId="{CD3167C3-39B9-4DCD-BC62-387F05519FCE}" type="pres">
      <dgm:prSet presAssocID="{95273742-23E4-4E90-B6B3-BBEC1481B0CF}" presName="hierChild3" presStyleCnt="0"/>
      <dgm:spPr/>
    </dgm:pt>
    <dgm:pt modelId="{3D60DB47-9EC0-4FD4-9A48-6884520B2D92}" type="pres">
      <dgm:prSet presAssocID="{181A909B-8C58-415E-B254-3EE2491D5C14}" presName="Name19" presStyleLbl="parChTrans1D4" presStyleIdx="4" presStyleCnt="8"/>
      <dgm:spPr/>
    </dgm:pt>
    <dgm:pt modelId="{53548E06-AE94-4D6B-A6D9-7BEEE5E8606E}" type="pres">
      <dgm:prSet presAssocID="{A57EC744-54FA-4488-BAD4-5E95E293B16C}" presName="Name21" presStyleCnt="0"/>
      <dgm:spPr/>
    </dgm:pt>
    <dgm:pt modelId="{9ABE6892-57BD-431D-A488-A8A23D8CE3DD}" type="pres">
      <dgm:prSet presAssocID="{A57EC744-54FA-4488-BAD4-5E95E293B16C}" presName="level2Shape" presStyleLbl="node4" presStyleIdx="4" presStyleCnt="8"/>
      <dgm:spPr/>
    </dgm:pt>
    <dgm:pt modelId="{950F999C-1F55-4062-9319-B3E83EF382A5}" type="pres">
      <dgm:prSet presAssocID="{A57EC744-54FA-4488-BAD4-5E95E293B16C}" presName="hierChild3" presStyleCnt="0"/>
      <dgm:spPr/>
    </dgm:pt>
    <dgm:pt modelId="{38B36AD3-9BEA-4DE8-ABDF-F9A017F5977C}" type="pres">
      <dgm:prSet presAssocID="{D39DB762-7402-4BEF-BF16-B0A173FA4752}" presName="Name19" presStyleLbl="parChTrans1D4" presStyleIdx="5" presStyleCnt="8"/>
      <dgm:spPr/>
    </dgm:pt>
    <dgm:pt modelId="{A05C97FF-047C-4509-B348-068442022E35}" type="pres">
      <dgm:prSet presAssocID="{EE6625C9-2D7D-45C1-864A-857DDFEE2ECA}" presName="Name21" presStyleCnt="0"/>
      <dgm:spPr/>
    </dgm:pt>
    <dgm:pt modelId="{28572BA5-5B8A-4B26-A229-34DFF460768E}" type="pres">
      <dgm:prSet presAssocID="{EE6625C9-2D7D-45C1-864A-857DDFEE2ECA}" presName="level2Shape" presStyleLbl="node4" presStyleIdx="5" presStyleCnt="8"/>
      <dgm:spPr/>
    </dgm:pt>
    <dgm:pt modelId="{F20E2651-369D-4732-B6DC-C86ABEFB0A85}" type="pres">
      <dgm:prSet presAssocID="{EE6625C9-2D7D-45C1-864A-857DDFEE2ECA}" presName="hierChild3" presStyleCnt="0"/>
      <dgm:spPr/>
    </dgm:pt>
    <dgm:pt modelId="{A7457C0A-5A65-4BC4-AFA5-05EEFB9C7ED1}" type="pres">
      <dgm:prSet presAssocID="{D9CC43C9-1F84-46D6-84C6-DEE96B60F919}" presName="Name19" presStyleLbl="parChTrans1D3" presStyleIdx="3" presStyleCnt="4"/>
      <dgm:spPr/>
    </dgm:pt>
    <dgm:pt modelId="{A58B049F-C420-46E0-A411-61020EEBEAF0}" type="pres">
      <dgm:prSet presAssocID="{D6D7E0E5-AEFB-423E-A4B5-C10BC476825F}" presName="Name21" presStyleCnt="0"/>
      <dgm:spPr/>
    </dgm:pt>
    <dgm:pt modelId="{95E28704-A14B-46DB-BCC3-1686EB081527}" type="pres">
      <dgm:prSet presAssocID="{D6D7E0E5-AEFB-423E-A4B5-C10BC476825F}" presName="level2Shape" presStyleLbl="node3" presStyleIdx="3" presStyleCnt="4"/>
      <dgm:spPr/>
    </dgm:pt>
    <dgm:pt modelId="{9441B1F7-2A31-42B8-B709-BC89F9888BD5}" type="pres">
      <dgm:prSet presAssocID="{D6D7E0E5-AEFB-423E-A4B5-C10BC476825F}" presName="hierChild3" presStyleCnt="0"/>
      <dgm:spPr/>
    </dgm:pt>
    <dgm:pt modelId="{9D049D2F-23F5-4F99-9B9D-9E3883FDBC74}" type="pres">
      <dgm:prSet presAssocID="{15F3A4FD-CFC4-45D7-B05F-AA7DF1F99D9E}" presName="Name19" presStyleLbl="parChTrans1D4" presStyleIdx="6" presStyleCnt="8"/>
      <dgm:spPr/>
    </dgm:pt>
    <dgm:pt modelId="{E3D106EE-ADE7-41B5-877C-941E259AA10F}" type="pres">
      <dgm:prSet presAssocID="{0D5837CA-DD49-4E20-99C6-59FE0E51A663}" presName="Name21" presStyleCnt="0"/>
      <dgm:spPr/>
    </dgm:pt>
    <dgm:pt modelId="{FFB552EF-402C-40CA-8124-CF1C324D5815}" type="pres">
      <dgm:prSet presAssocID="{0D5837CA-DD49-4E20-99C6-59FE0E51A663}" presName="level2Shape" presStyleLbl="node4" presStyleIdx="6" presStyleCnt="8"/>
      <dgm:spPr/>
    </dgm:pt>
    <dgm:pt modelId="{4FB6BDE8-2E71-4DEF-AF7E-DF327C5D8EAE}" type="pres">
      <dgm:prSet presAssocID="{0D5837CA-DD49-4E20-99C6-59FE0E51A663}" presName="hierChild3" presStyleCnt="0"/>
      <dgm:spPr/>
    </dgm:pt>
    <dgm:pt modelId="{C47B28CB-B26F-414A-8A09-B86D97986785}" type="pres">
      <dgm:prSet presAssocID="{B941A222-2FA6-4582-97BD-8118F58A213C}" presName="Name19" presStyleLbl="parChTrans1D4" presStyleIdx="7" presStyleCnt="8"/>
      <dgm:spPr/>
    </dgm:pt>
    <dgm:pt modelId="{4526DED4-3D77-4AC2-89D7-BEDF4ADAF7EC}" type="pres">
      <dgm:prSet presAssocID="{20D58030-1F9F-4C06-A4CC-0A86A318BE27}" presName="Name21" presStyleCnt="0"/>
      <dgm:spPr/>
    </dgm:pt>
    <dgm:pt modelId="{46678D05-E58D-4771-AFB3-23C8C9246502}" type="pres">
      <dgm:prSet presAssocID="{20D58030-1F9F-4C06-A4CC-0A86A318BE27}" presName="level2Shape" presStyleLbl="node4" presStyleIdx="7" presStyleCnt="8"/>
      <dgm:spPr/>
    </dgm:pt>
    <dgm:pt modelId="{C9002189-DCE5-4064-9C3A-A2159EDCBE06}" type="pres">
      <dgm:prSet presAssocID="{20D58030-1F9F-4C06-A4CC-0A86A318BE27}" presName="hierChild3" presStyleCnt="0"/>
      <dgm:spPr/>
    </dgm:pt>
    <dgm:pt modelId="{78A6749B-D653-4410-B760-BE888B845D20}" type="pres">
      <dgm:prSet presAssocID="{FCFC40E2-4023-47D0-9367-86E9CEBED151}" presName="bgShapesFlow" presStyleCnt="0"/>
      <dgm:spPr/>
    </dgm:pt>
  </dgm:ptLst>
  <dgm:cxnLst>
    <dgm:cxn modelId="{7F05EA07-59D6-44F2-9E4C-B1199C4873DC}" srcId="{95273742-23E4-4E90-B6B3-BBEC1481B0CF}" destId="{EE6625C9-2D7D-45C1-864A-857DDFEE2ECA}" srcOrd="1" destOrd="0" parTransId="{D39DB762-7402-4BEF-BF16-B0A173FA4752}" sibTransId="{C78CBC4C-330E-4DF2-BBE3-E2094F8A870C}"/>
    <dgm:cxn modelId="{17D34309-529C-4641-AD46-5C09855F2A55}" type="presOf" srcId="{20D58030-1F9F-4C06-A4CC-0A86A318BE27}" destId="{46678D05-E58D-4771-AFB3-23C8C9246502}" srcOrd="0" destOrd="0" presId="urn:microsoft.com/office/officeart/2005/8/layout/hierarchy6"/>
    <dgm:cxn modelId="{41A7EB0B-CF6D-46F5-922F-E8CC9E9DB9E3}" srcId="{35257045-008A-479B-88CD-09D0482816E8}" destId="{D6D7E0E5-AEFB-423E-A4B5-C10BC476825F}" srcOrd="1" destOrd="0" parTransId="{D9CC43C9-1F84-46D6-84C6-DEE96B60F919}" sibTransId="{8A9BCC28-E338-4616-90ED-01905B1DBF63}"/>
    <dgm:cxn modelId="{4A15ED14-8F07-426A-A708-C509BCB7A4F7}" type="presOf" srcId="{7B0FF01C-B72F-403F-9833-500C2D3315C8}" destId="{36C63E8A-F905-450A-A1DE-4389D8B506F2}" srcOrd="0" destOrd="0" presId="urn:microsoft.com/office/officeart/2005/8/layout/hierarchy6"/>
    <dgm:cxn modelId="{F631571A-235A-4FD5-8703-A7191363CB20}" type="presOf" srcId="{6C1FF4EE-1C64-49C1-9FDE-3F9B9B1068FA}" destId="{B394BAD1-D79F-45C7-8EE6-909DF3D5BC4E}" srcOrd="0" destOrd="0" presId="urn:microsoft.com/office/officeart/2005/8/layout/hierarchy6"/>
    <dgm:cxn modelId="{5B1DC21D-5F20-4696-AB82-1AB333007C21}" type="presOf" srcId="{0523674D-F274-494C-A689-133B1C6F186F}" destId="{72B7FF04-2EF0-4752-B110-1021EEDA0801}" srcOrd="0" destOrd="0" presId="urn:microsoft.com/office/officeart/2005/8/layout/hierarchy6"/>
    <dgm:cxn modelId="{AC4B6C21-2CBB-43A7-973D-154CC37FE75B}" type="presOf" srcId="{26982AD2-700F-4693-82FA-33609055BE75}" destId="{A175AD72-AB5B-4E4A-A5E0-0384554ACB0D}" srcOrd="0" destOrd="0" presId="urn:microsoft.com/office/officeart/2005/8/layout/hierarchy6"/>
    <dgm:cxn modelId="{97184D25-1318-407D-9465-03010E22839F}" type="presOf" srcId="{5DCE06BC-B2AC-45B1-9B5A-103BA1175A19}" destId="{89B51D67-99F8-46FA-A611-65ADC0D86317}" srcOrd="0" destOrd="0" presId="urn:microsoft.com/office/officeart/2005/8/layout/hierarchy6"/>
    <dgm:cxn modelId="{7CB39725-2520-4710-AB35-3058B4616F2E}" type="presOf" srcId="{2B1E90FC-DCB8-4C4B-93BF-04BAD9CFD6C6}" destId="{FB5259C3-9333-425C-8247-31961D1794C6}" srcOrd="0" destOrd="0" presId="urn:microsoft.com/office/officeart/2005/8/layout/hierarchy6"/>
    <dgm:cxn modelId="{B0A14E27-E25B-496C-BC20-B6FBF7F23BC4}" type="presOf" srcId="{250ACB89-FBD4-4652-9FB8-7C591C6302A2}" destId="{57074F84-E3EC-4D0F-BB54-B3CB688FF3D7}" srcOrd="0" destOrd="0" presId="urn:microsoft.com/office/officeart/2005/8/layout/hierarchy6"/>
    <dgm:cxn modelId="{F3489327-DE34-4207-80CE-0B72519C7464}" type="presOf" srcId="{A57EC744-54FA-4488-BAD4-5E95E293B16C}" destId="{9ABE6892-57BD-431D-A488-A8A23D8CE3DD}" srcOrd="0" destOrd="0" presId="urn:microsoft.com/office/officeart/2005/8/layout/hierarchy6"/>
    <dgm:cxn modelId="{EE7D362A-96A9-4749-BE32-6E9B7BE56BEE}" srcId="{FCFC40E2-4023-47D0-9367-86E9CEBED151}" destId="{26982AD2-700F-4693-82FA-33609055BE75}" srcOrd="0" destOrd="0" parTransId="{E502ED7F-CF2F-49FB-B226-1810F7F7C523}" sibTransId="{290DFBE0-EADF-4D5D-9094-5E07E96023EC}"/>
    <dgm:cxn modelId="{D67EB82E-6F62-4EC0-B275-58B4338FC402}" srcId="{95273742-23E4-4E90-B6B3-BBEC1481B0CF}" destId="{A57EC744-54FA-4488-BAD4-5E95E293B16C}" srcOrd="0" destOrd="0" parTransId="{181A909B-8C58-415E-B254-3EE2491D5C14}" sibTransId="{1151F4DC-97B4-4D53-8BCD-1C6787D8A63C}"/>
    <dgm:cxn modelId="{36DE3F2F-6406-4A0E-8175-1220E20EFF29}" srcId="{64A58500-97AC-4A22-A4A0-E247A304D59C}" destId="{DBCB158C-EABA-4CD1-98AB-11EEDFF89546}" srcOrd="0" destOrd="0" parTransId="{97BA74EA-701E-4D2C-BA41-A6017966B4F8}" sibTransId="{41825BAA-33A2-45A6-A343-458F910CBA2E}"/>
    <dgm:cxn modelId="{AE46BF33-74E8-4078-B2FA-85297B6E90AD}" srcId="{D6D7E0E5-AEFB-423E-A4B5-C10BC476825F}" destId="{0D5837CA-DD49-4E20-99C6-59FE0E51A663}" srcOrd="0" destOrd="0" parTransId="{15F3A4FD-CFC4-45D7-B05F-AA7DF1F99D9E}" sibTransId="{A1D58BFF-A94F-40A5-BDAB-C93F355DF624}"/>
    <dgm:cxn modelId="{AF980F3A-8AC9-4F07-8D0D-9F620261FE6C}" type="presOf" srcId="{D9CC43C9-1F84-46D6-84C6-DEE96B60F919}" destId="{A7457C0A-5A65-4BC4-AFA5-05EEFB9C7ED1}" srcOrd="0" destOrd="0" presId="urn:microsoft.com/office/officeart/2005/8/layout/hierarchy6"/>
    <dgm:cxn modelId="{480FB63F-9A3E-4E16-89B8-E8D1911F4841}" type="presOf" srcId="{59449BEB-F953-47BE-940B-337ADA77564E}" destId="{73CF39E3-DB7D-4B52-8991-2C877B41DDDF}" srcOrd="0" destOrd="0" presId="urn:microsoft.com/office/officeart/2005/8/layout/hierarchy6"/>
    <dgm:cxn modelId="{4722115D-AF29-444F-81D7-30B4B2310082}" type="presOf" srcId="{97BA74EA-701E-4D2C-BA41-A6017966B4F8}" destId="{28C18459-56A9-4774-B211-AD88E38794C0}" srcOrd="0" destOrd="0" presId="urn:microsoft.com/office/officeart/2005/8/layout/hierarchy6"/>
    <dgm:cxn modelId="{F054A441-9009-4B04-9353-A11D4AD2E1A3}" srcId="{0523674D-F274-494C-A689-133B1C6F186F}" destId="{2B1E90FC-DCB8-4C4B-93BF-04BAD9CFD6C6}" srcOrd="0" destOrd="0" parTransId="{6727B3E2-79FD-4FC7-929A-CFA73936A851}" sibTransId="{EF24D25E-69A5-4482-8870-303A3DEDA6FE}"/>
    <dgm:cxn modelId="{331F5963-AABB-416C-BF45-5A657612EB49}" type="presOf" srcId="{95273742-23E4-4E90-B6B3-BBEC1481B0CF}" destId="{FCBFEB2B-9528-4509-B6C8-0275ECD04DA6}" srcOrd="0" destOrd="0" presId="urn:microsoft.com/office/officeart/2005/8/layout/hierarchy6"/>
    <dgm:cxn modelId="{6C46B54A-FA5C-49F3-B071-6115649CA70E}" srcId="{26982AD2-700F-4693-82FA-33609055BE75}" destId="{35257045-008A-479B-88CD-09D0482816E8}" srcOrd="1" destOrd="0" parTransId="{6C1FF4EE-1C64-49C1-9FDE-3F9B9B1068FA}" sibTransId="{D96ECCA8-BD3C-42D6-8AA4-1AA35055F5ED}"/>
    <dgm:cxn modelId="{41FC3C6B-2CA1-4026-8F33-1A7F6F1E23BD}" type="presOf" srcId="{61B328C0-FCBF-4776-9161-D710F2D78983}" destId="{8AC65F4D-80C9-4094-AF9F-78D02803406D}" srcOrd="0" destOrd="0" presId="urn:microsoft.com/office/officeart/2005/8/layout/hierarchy6"/>
    <dgm:cxn modelId="{9C6DD752-560F-4216-BF99-6F29B4B95359}" type="presOf" srcId="{6727B3E2-79FD-4FC7-929A-CFA73936A851}" destId="{E9A22BA2-1275-475B-BAB0-FC71C7503F0C}" srcOrd="0" destOrd="0" presId="urn:microsoft.com/office/officeart/2005/8/layout/hierarchy6"/>
    <dgm:cxn modelId="{F5246578-23B8-4A34-BF0A-272A78C49B20}" type="presOf" srcId="{928FA7E1-5397-444D-8370-D865F3060768}" destId="{A817E1B9-3E67-4096-BB5B-CA0EBDA655FF}" srcOrd="0" destOrd="0" presId="urn:microsoft.com/office/officeart/2005/8/layout/hierarchy6"/>
    <dgm:cxn modelId="{F1C95E83-5841-4604-B469-4F1464F804E5}" srcId="{61ECDE54-71B9-46C6-91A9-5369CB88ED54}" destId="{0523674D-F274-494C-A689-133B1C6F186F}" srcOrd="0" destOrd="0" parTransId="{250ACB89-FBD4-4652-9FB8-7C591C6302A2}" sibTransId="{61241EE3-1579-4BE4-9530-A2385EE748EA}"/>
    <dgm:cxn modelId="{7A830C90-7C07-48E9-B039-38605C8A688D}" type="presOf" srcId="{EE6625C9-2D7D-45C1-864A-857DDFEE2ECA}" destId="{28572BA5-5B8A-4B26-A229-34DFF460768E}" srcOrd="0" destOrd="0" presId="urn:microsoft.com/office/officeart/2005/8/layout/hierarchy6"/>
    <dgm:cxn modelId="{FA896394-7334-4821-AFE3-97BBB3C63161}" type="presOf" srcId="{64A58500-97AC-4A22-A4A0-E247A304D59C}" destId="{5984C6CE-8A7D-40FD-8C1E-A53518BCF95E}" srcOrd="0" destOrd="0" presId="urn:microsoft.com/office/officeart/2005/8/layout/hierarchy6"/>
    <dgm:cxn modelId="{96258197-8A7F-4DBA-A7BF-9D844E622F64}" type="presOf" srcId="{D39DB762-7402-4BEF-BF16-B0A173FA4752}" destId="{38B36AD3-9BEA-4DE8-ABDF-F9A017F5977C}" srcOrd="0" destOrd="0" presId="urn:microsoft.com/office/officeart/2005/8/layout/hierarchy6"/>
    <dgm:cxn modelId="{197184A1-D8FB-461F-973F-3AEEBC23D2FF}" srcId="{35257045-008A-479B-88CD-09D0482816E8}" destId="{95273742-23E4-4E90-B6B3-BBEC1481B0CF}" srcOrd="0" destOrd="0" parTransId="{388C44BC-FDDD-4D2C-8B46-0A58BCC81403}" sibTransId="{68D8AB6D-F5FC-48E3-AD45-453C677AE0C9}"/>
    <dgm:cxn modelId="{9867ABA2-A658-41D5-A987-7C5C1500E61A}" srcId="{D6D7E0E5-AEFB-423E-A4B5-C10BC476825F}" destId="{20D58030-1F9F-4C06-A4CC-0A86A318BE27}" srcOrd="1" destOrd="0" parTransId="{B941A222-2FA6-4582-97BD-8118F58A213C}" sibTransId="{62AA2E53-39BB-4C95-BDF3-617040B0D5C1}"/>
    <dgm:cxn modelId="{FA752FA4-E927-4A27-8FB7-67F1176A5D33}" srcId="{0523674D-F274-494C-A689-133B1C6F186F}" destId="{7B0FF01C-B72F-403F-9833-500C2D3315C8}" srcOrd="1" destOrd="0" parTransId="{C01E4C55-8662-45D9-82E7-D88D028BDF38}" sibTransId="{20055EDC-5BDF-4362-81C5-5FFB29B37916}"/>
    <dgm:cxn modelId="{F086B9A5-DBB5-4172-AAF1-548C42B04A5E}" type="presOf" srcId="{0D5837CA-DD49-4E20-99C6-59FE0E51A663}" destId="{FFB552EF-402C-40CA-8124-CF1C324D5815}" srcOrd="0" destOrd="0" presId="urn:microsoft.com/office/officeart/2005/8/layout/hierarchy6"/>
    <dgm:cxn modelId="{EC5505B6-928A-4BFE-B59B-9EAD90A41581}" type="presOf" srcId="{388C44BC-FDDD-4D2C-8B46-0A58BCC81403}" destId="{927BC42B-CB70-4716-AFF9-1D659092CCFD}" srcOrd="0" destOrd="0" presId="urn:microsoft.com/office/officeart/2005/8/layout/hierarchy6"/>
    <dgm:cxn modelId="{9226D7C1-3AC1-4074-A6A9-E145FAEE6F25}" type="presOf" srcId="{15F3A4FD-CFC4-45D7-B05F-AA7DF1F99D9E}" destId="{9D049D2F-23F5-4F99-9B9D-9E3883FDBC74}" srcOrd="0" destOrd="0" presId="urn:microsoft.com/office/officeart/2005/8/layout/hierarchy6"/>
    <dgm:cxn modelId="{9AA332C2-E5A1-4625-8900-7F53FE826FE4}" srcId="{64A58500-97AC-4A22-A4A0-E247A304D59C}" destId="{61B328C0-FCBF-4776-9161-D710F2D78983}" srcOrd="1" destOrd="0" parTransId="{5DCE06BC-B2AC-45B1-9B5A-103BA1175A19}" sibTransId="{3A66CE84-8BD5-49E2-ACF8-60BB47E27FC7}"/>
    <dgm:cxn modelId="{ED7504D6-4BEA-44B6-9DC4-8CEC5F2721A2}" srcId="{61ECDE54-71B9-46C6-91A9-5369CB88ED54}" destId="{64A58500-97AC-4A22-A4A0-E247A304D59C}" srcOrd="1" destOrd="0" parTransId="{928FA7E1-5397-444D-8370-D865F3060768}" sibTransId="{609BF4ED-29A9-4674-A52A-6392B11FAB43}"/>
    <dgm:cxn modelId="{01C829D6-5C59-4885-A6B2-BAB2CC0A1643}" type="presOf" srcId="{35257045-008A-479B-88CD-09D0482816E8}" destId="{2DB632D3-9D3A-43CB-B37B-4589536FB1A6}" srcOrd="0" destOrd="0" presId="urn:microsoft.com/office/officeart/2005/8/layout/hierarchy6"/>
    <dgm:cxn modelId="{6919A9D7-D097-4DCC-A8C4-60E6D37B2921}" srcId="{26982AD2-700F-4693-82FA-33609055BE75}" destId="{61ECDE54-71B9-46C6-91A9-5369CB88ED54}" srcOrd="0" destOrd="0" parTransId="{59449BEB-F953-47BE-940B-337ADA77564E}" sibTransId="{1C1FD762-C5F9-4569-87DE-4F6684A9996D}"/>
    <dgm:cxn modelId="{E1E309DD-B805-416E-A390-20138694AAEA}" type="presOf" srcId="{61ECDE54-71B9-46C6-91A9-5369CB88ED54}" destId="{683D1A6E-1EB6-4316-BF80-D95611CE1EAB}" srcOrd="0" destOrd="0" presId="urn:microsoft.com/office/officeart/2005/8/layout/hierarchy6"/>
    <dgm:cxn modelId="{A58AE2E4-BC29-4C07-8F33-D0A5241DD2CA}" type="presOf" srcId="{181A909B-8C58-415E-B254-3EE2491D5C14}" destId="{3D60DB47-9EC0-4FD4-9A48-6884520B2D92}" srcOrd="0" destOrd="0" presId="urn:microsoft.com/office/officeart/2005/8/layout/hierarchy6"/>
    <dgm:cxn modelId="{26949BE8-4AED-4105-94B4-AB353C0721AC}" type="presOf" srcId="{DBCB158C-EABA-4CD1-98AB-11EEDFF89546}" destId="{9E93C130-2698-4DA2-8127-5AE2EC9ACCD5}" srcOrd="0" destOrd="0" presId="urn:microsoft.com/office/officeart/2005/8/layout/hierarchy6"/>
    <dgm:cxn modelId="{27380BEF-6334-478E-8D63-944AC755DBBE}" type="presOf" srcId="{FCFC40E2-4023-47D0-9367-86E9CEBED151}" destId="{EB85C0F9-2288-4052-B665-269BB7675BD8}" srcOrd="0" destOrd="0" presId="urn:microsoft.com/office/officeart/2005/8/layout/hierarchy6"/>
    <dgm:cxn modelId="{865549F2-0045-4B29-A2D1-CCAB2661B88F}" type="presOf" srcId="{D6D7E0E5-AEFB-423E-A4B5-C10BC476825F}" destId="{95E28704-A14B-46DB-BCC3-1686EB081527}" srcOrd="0" destOrd="0" presId="urn:microsoft.com/office/officeart/2005/8/layout/hierarchy6"/>
    <dgm:cxn modelId="{ADED21F7-3725-4FC3-AFC7-341D90574CCF}" type="presOf" srcId="{B941A222-2FA6-4582-97BD-8118F58A213C}" destId="{C47B28CB-B26F-414A-8A09-B86D97986785}" srcOrd="0" destOrd="0" presId="urn:microsoft.com/office/officeart/2005/8/layout/hierarchy6"/>
    <dgm:cxn modelId="{82BFE1F8-643D-4B56-9A7A-A1059D1C6B30}" type="presOf" srcId="{C01E4C55-8662-45D9-82E7-D88D028BDF38}" destId="{E3C0BCD6-41AD-4084-A087-D571355C7F30}" srcOrd="0" destOrd="0" presId="urn:microsoft.com/office/officeart/2005/8/layout/hierarchy6"/>
    <dgm:cxn modelId="{F0C5E9ED-D464-41FD-8814-45A8111AE777}" type="presParOf" srcId="{EB85C0F9-2288-4052-B665-269BB7675BD8}" destId="{976DB1FB-2E8F-4A92-B20F-4D23BAC74F01}" srcOrd="0" destOrd="0" presId="urn:microsoft.com/office/officeart/2005/8/layout/hierarchy6"/>
    <dgm:cxn modelId="{49AFBD57-5253-4236-BD07-883458C3E21D}" type="presParOf" srcId="{976DB1FB-2E8F-4A92-B20F-4D23BAC74F01}" destId="{EBE862C7-8486-48C6-BD40-1D4029A8FB04}" srcOrd="0" destOrd="0" presId="urn:microsoft.com/office/officeart/2005/8/layout/hierarchy6"/>
    <dgm:cxn modelId="{E9B857AD-DE0E-4FE5-8C4F-E7E5BC560F75}" type="presParOf" srcId="{EBE862C7-8486-48C6-BD40-1D4029A8FB04}" destId="{BF3577E8-A4BB-495D-8D21-DA12EE6C8C06}" srcOrd="0" destOrd="0" presId="urn:microsoft.com/office/officeart/2005/8/layout/hierarchy6"/>
    <dgm:cxn modelId="{D08C6734-B99B-45C7-9708-21ED78DD54B5}" type="presParOf" srcId="{BF3577E8-A4BB-495D-8D21-DA12EE6C8C06}" destId="{A175AD72-AB5B-4E4A-A5E0-0384554ACB0D}" srcOrd="0" destOrd="0" presId="urn:microsoft.com/office/officeart/2005/8/layout/hierarchy6"/>
    <dgm:cxn modelId="{6470EB5E-196E-4610-9F9C-72659703648E}" type="presParOf" srcId="{BF3577E8-A4BB-495D-8D21-DA12EE6C8C06}" destId="{1AC11634-D840-4DDD-B477-F3ECEDA79A75}" srcOrd="1" destOrd="0" presId="urn:microsoft.com/office/officeart/2005/8/layout/hierarchy6"/>
    <dgm:cxn modelId="{070DA1BE-9DAD-4B2F-B702-DA63DD435ED5}" type="presParOf" srcId="{1AC11634-D840-4DDD-B477-F3ECEDA79A75}" destId="{73CF39E3-DB7D-4B52-8991-2C877B41DDDF}" srcOrd="0" destOrd="0" presId="urn:microsoft.com/office/officeart/2005/8/layout/hierarchy6"/>
    <dgm:cxn modelId="{558199F8-311C-4071-B962-6BE01D7D25F5}" type="presParOf" srcId="{1AC11634-D840-4DDD-B477-F3ECEDA79A75}" destId="{39B5FE97-776A-411A-8E79-709F01477DB3}" srcOrd="1" destOrd="0" presId="urn:microsoft.com/office/officeart/2005/8/layout/hierarchy6"/>
    <dgm:cxn modelId="{7542A2FA-37AD-45C2-8E8F-68B2C7F52B09}" type="presParOf" srcId="{39B5FE97-776A-411A-8E79-709F01477DB3}" destId="{683D1A6E-1EB6-4316-BF80-D95611CE1EAB}" srcOrd="0" destOrd="0" presId="urn:microsoft.com/office/officeart/2005/8/layout/hierarchy6"/>
    <dgm:cxn modelId="{B0DB4407-F6D5-448B-BB22-4DC3DDF513C2}" type="presParOf" srcId="{39B5FE97-776A-411A-8E79-709F01477DB3}" destId="{06FB34B6-09F2-4523-AF94-0639789C4542}" srcOrd="1" destOrd="0" presId="urn:microsoft.com/office/officeart/2005/8/layout/hierarchy6"/>
    <dgm:cxn modelId="{91F09FD2-4D79-4FFE-B498-B796E3C25A97}" type="presParOf" srcId="{06FB34B6-09F2-4523-AF94-0639789C4542}" destId="{57074F84-E3EC-4D0F-BB54-B3CB688FF3D7}" srcOrd="0" destOrd="0" presId="urn:microsoft.com/office/officeart/2005/8/layout/hierarchy6"/>
    <dgm:cxn modelId="{B1021B30-8A66-4EAD-8445-DDAE3039EB69}" type="presParOf" srcId="{06FB34B6-09F2-4523-AF94-0639789C4542}" destId="{49BF2638-59FE-4728-8DBE-EF55F78EDA96}" srcOrd="1" destOrd="0" presId="urn:microsoft.com/office/officeart/2005/8/layout/hierarchy6"/>
    <dgm:cxn modelId="{0F91849B-F73D-416F-B25A-7D3A7676528C}" type="presParOf" srcId="{49BF2638-59FE-4728-8DBE-EF55F78EDA96}" destId="{72B7FF04-2EF0-4752-B110-1021EEDA0801}" srcOrd="0" destOrd="0" presId="urn:microsoft.com/office/officeart/2005/8/layout/hierarchy6"/>
    <dgm:cxn modelId="{7553A73E-7B44-4BF8-9E2E-613B4A70DA0B}" type="presParOf" srcId="{49BF2638-59FE-4728-8DBE-EF55F78EDA96}" destId="{132F25C0-9C9A-4D77-A8BF-F3BA3B6DD4B9}" srcOrd="1" destOrd="0" presId="urn:microsoft.com/office/officeart/2005/8/layout/hierarchy6"/>
    <dgm:cxn modelId="{B9A055C7-F55A-4BDD-B834-8EAA854FEF9A}" type="presParOf" srcId="{132F25C0-9C9A-4D77-A8BF-F3BA3B6DD4B9}" destId="{E9A22BA2-1275-475B-BAB0-FC71C7503F0C}" srcOrd="0" destOrd="0" presId="urn:microsoft.com/office/officeart/2005/8/layout/hierarchy6"/>
    <dgm:cxn modelId="{B3341D6F-E366-47FE-8128-38845FF875A4}" type="presParOf" srcId="{132F25C0-9C9A-4D77-A8BF-F3BA3B6DD4B9}" destId="{7347B3B3-F3EA-4E78-8E01-19DB5EAB7B21}" srcOrd="1" destOrd="0" presId="urn:microsoft.com/office/officeart/2005/8/layout/hierarchy6"/>
    <dgm:cxn modelId="{9B09EB67-5AAD-453D-9075-2F7B54D1EFE4}" type="presParOf" srcId="{7347B3B3-F3EA-4E78-8E01-19DB5EAB7B21}" destId="{FB5259C3-9333-425C-8247-31961D1794C6}" srcOrd="0" destOrd="0" presId="urn:microsoft.com/office/officeart/2005/8/layout/hierarchy6"/>
    <dgm:cxn modelId="{7800B459-19B1-43E0-AD0B-27084348647A}" type="presParOf" srcId="{7347B3B3-F3EA-4E78-8E01-19DB5EAB7B21}" destId="{56383B16-4917-4F02-B2AA-ADDC8DD1B9C2}" srcOrd="1" destOrd="0" presId="urn:microsoft.com/office/officeart/2005/8/layout/hierarchy6"/>
    <dgm:cxn modelId="{D01F309F-F79B-4D46-B2ED-44D4E3BEC4D2}" type="presParOf" srcId="{132F25C0-9C9A-4D77-A8BF-F3BA3B6DD4B9}" destId="{E3C0BCD6-41AD-4084-A087-D571355C7F30}" srcOrd="2" destOrd="0" presId="urn:microsoft.com/office/officeart/2005/8/layout/hierarchy6"/>
    <dgm:cxn modelId="{0902A5A4-26BB-465E-9B45-F4E210C8731B}" type="presParOf" srcId="{132F25C0-9C9A-4D77-A8BF-F3BA3B6DD4B9}" destId="{56A793E3-CEE1-4007-834E-6A476ED387DC}" srcOrd="3" destOrd="0" presId="urn:microsoft.com/office/officeart/2005/8/layout/hierarchy6"/>
    <dgm:cxn modelId="{AD8567BF-FAD8-4CFB-A459-67A77A52FCD1}" type="presParOf" srcId="{56A793E3-CEE1-4007-834E-6A476ED387DC}" destId="{36C63E8A-F905-450A-A1DE-4389D8B506F2}" srcOrd="0" destOrd="0" presId="urn:microsoft.com/office/officeart/2005/8/layout/hierarchy6"/>
    <dgm:cxn modelId="{E32DAA1D-0F94-4B8C-A7E4-423EA011EBDB}" type="presParOf" srcId="{56A793E3-CEE1-4007-834E-6A476ED387DC}" destId="{4F5433A1-09E9-4704-802D-62D5B9788CB9}" srcOrd="1" destOrd="0" presId="urn:microsoft.com/office/officeart/2005/8/layout/hierarchy6"/>
    <dgm:cxn modelId="{74766295-0B8D-46EE-89A5-D8B3D5B7BB01}" type="presParOf" srcId="{06FB34B6-09F2-4523-AF94-0639789C4542}" destId="{A817E1B9-3E67-4096-BB5B-CA0EBDA655FF}" srcOrd="2" destOrd="0" presId="urn:microsoft.com/office/officeart/2005/8/layout/hierarchy6"/>
    <dgm:cxn modelId="{8B7256A7-7F44-408C-9992-F1671B09F0A6}" type="presParOf" srcId="{06FB34B6-09F2-4523-AF94-0639789C4542}" destId="{50EFD353-AD4B-4C06-AC33-321B6E3FD30F}" srcOrd="3" destOrd="0" presId="urn:microsoft.com/office/officeart/2005/8/layout/hierarchy6"/>
    <dgm:cxn modelId="{695376FB-2ED0-45B1-901C-C980042B8246}" type="presParOf" srcId="{50EFD353-AD4B-4C06-AC33-321B6E3FD30F}" destId="{5984C6CE-8A7D-40FD-8C1E-A53518BCF95E}" srcOrd="0" destOrd="0" presId="urn:microsoft.com/office/officeart/2005/8/layout/hierarchy6"/>
    <dgm:cxn modelId="{8DA5379B-2AB0-4EDD-95DF-D9C41D89EDA0}" type="presParOf" srcId="{50EFD353-AD4B-4C06-AC33-321B6E3FD30F}" destId="{A0FDF1DA-30C2-4AB4-8D2F-CFCDBFAF97CC}" srcOrd="1" destOrd="0" presId="urn:microsoft.com/office/officeart/2005/8/layout/hierarchy6"/>
    <dgm:cxn modelId="{CDAE3F6A-C936-41FB-9961-A59C96A7245F}" type="presParOf" srcId="{A0FDF1DA-30C2-4AB4-8D2F-CFCDBFAF97CC}" destId="{28C18459-56A9-4774-B211-AD88E38794C0}" srcOrd="0" destOrd="0" presId="urn:microsoft.com/office/officeart/2005/8/layout/hierarchy6"/>
    <dgm:cxn modelId="{5CAC75C1-C742-4BC0-833A-FA80F891FAD6}" type="presParOf" srcId="{A0FDF1DA-30C2-4AB4-8D2F-CFCDBFAF97CC}" destId="{F9B67D80-CAB9-41FA-BA0F-83F2520D1F12}" srcOrd="1" destOrd="0" presId="urn:microsoft.com/office/officeart/2005/8/layout/hierarchy6"/>
    <dgm:cxn modelId="{0C55176A-0F89-4120-B624-57D01C96DE8A}" type="presParOf" srcId="{F9B67D80-CAB9-41FA-BA0F-83F2520D1F12}" destId="{9E93C130-2698-4DA2-8127-5AE2EC9ACCD5}" srcOrd="0" destOrd="0" presId="urn:microsoft.com/office/officeart/2005/8/layout/hierarchy6"/>
    <dgm:cxn modelId="{3C7DC2B5-95A6-43E4-B38B-3225749F22AC}" type="presParOf" srcId="{F9B67D80-CAB9-41FA-BA0F-83F2520D1F12}" destId="{523A863E-28FA-4407-91D1-88343492A031}" srcOrd="1" destOrd="0" presId="urn:microsoft.com/office/officeart/2005/8/layout/hierarchy6"/>
    <dgm:cxn modelId="{72D5B169-1AF3-4BCE-856B-9C4EA215EC1C}" type="presParOf" srcId="{A0FDF1DA-30C2-4AB4-8D2F-CFCDBFAF97CC}" destId="{89B51D67-99F8-46FA-A611-65ADC0D86317}" srcOrd="2" destOrd="0" presId="urn:microsoft.com/office/officeart/2005/8/layout/hierarchy6"/>
    <dgm:cxn modelId="{523EA910-52FB-4314-9EAA-913386801AD1}" type="presParOf" srcId="{A0FDF1DA-30C2-4AB4-8D2F-CFCDBFAF97CC}" destId="{5DD7CEB0-5469-4E6B-AA3A-74CF4B85550A}" srcOrd="3" destOrd="0" presId="urn:microsoft.com/office/officeart/2005/8/layout/hierarchy6"/>
    <dgm:cxn modelId="{800073A5-C5B5-4555-91DD-6C16C4357D03}" type="presParOf" srcId="{5DD7CEB0-5469-4E6B-AA3A-74CF4B85550A}" destId="{8AC65F4D-80C9-4094-AF9F-78D02803406D}" srcOrd="0" destOrd="0" presId="urn:microsoft.com/office/officeart/2005/8/layout/hierarchy6"/>
    <dgm:cxn modelId="{7597FF8C-A75A-4E55-B5AD-09659826FA5E}" type="presParOf" srcId="{5DD7CEB0-5469-4E6B-AA3A-74CF4B85550A}" destId="{C31FEBBA-B1A2-459E-AF49-6CEC8D618068}" srcOrd="1" destOrd="0" presId="urn:microsoft.com/office/officeart/2005/8/layout/hierarchy6"/>
    <dgm:cxn modelId="{BCEBA3DE-079A-4A2A-9D91-B4586AE54C8F}" type="presParOf" srcId="{1AC11634-D840-4DDD-B477-F3ECEDA79A75}" destId="{B394BAD1-D79F-45C7-8EE6-909DF3D5BC4E}" srcOrd="2" destOrd="0" presId="urn:microsoft.com/office/officeart/2005/8/layout/hierarchy6"/>
    <dgm:cxn modelId="{37B24E3B-511E-4CD0-B661-B198C006F252}" type="presParOf" srcId="{1AC11634-D840-4DDD-B477-F3ECEDA79A75}" destId="{E66C5AB0-73F3-487B-A8D9-6A854438D026}" srcOrd="3" destOrd="0" presId="urn:microsoft.com/office/officeart/2005/8/layout/hierarchy6"/>
    <dgm:cxn modelId="{07FCB899-812A-42CE-B7E4-30D959CEC6EE}" type="presParOf" srcId="{E66C5AB0-73F3-487B-A8D9-6A854438D026}" destId="{2DB632D3-9D3A-43CB-B37B-4589536FB1A6}" srcOrd="0" destOrd="0" presId="urn:microsoft.com/office/officeart/2005/8/layout/hierarchy6"/>
    <dgm:cxn modelId="{1B438117-A7BF-4246-9336-3FE6759FCEBA}" type="presParOf" srcId="{E66C5AB0-73F3-487B-A8D9-6A854438D026}" destId="{B05015D9-F6CB-4D16-8D52-0741363B6751}" srcOrd="1" destOrd="0" presId="urn:microsoft.com/office/officeart/2005/8/layout/hierarchy6"/>
    <dgm:cxn modelId="{71DF7C56-5DFE-4B2C-9660-AB1BAD7E9B46}" type="presParOf" srcId="{B05015D9-F6CB-4D16-8D52-0741363B6751}" destId="{927BC42B-CB70-4716-AFF9-1D659092CCFD}" srcOrd="0" destOrd="0" presId="urn:microsoft.com/office/officeart/2005/8/layout/hierarchy6"/>
    <dgm:cxn modelId="{EEC9DD7B-5FBE-4399-962D-654091A05E65}" type="presParOf" srcId="{B05015D9-F6CB-4D16-8D52-0741363B6751}" destId="{B9B2E1AD-7AAF-4FF4-80BE-84337071F625}" srcOrd="1" destOrd="0" presId="urn:microsoft.com/office/officeart/2005/8/layout/hierarchy6"/>
    <dgm:cxn modelId="{E1A6C90A-2158-4345-B7F8-5F0BA0F440E9}" type="presParOf" srcId="{B9B2E1AD-7AAF-4FF4-80BE-84337071F625}" destId="{FCBFEB2B-9528-4509-B6C8-0275ECD04DA6}" srcOrd="0" destOrd="0" presId="urn:microsoft.com/office/officeart/2005/8/layout/hierarchy6"/>
    <dgm:cxn modelId="{269E5011-53B7-4B84-84B9-CF7170F219CF}" type="presParOf" srcId="{B9B2E1AD-7AAF-4FF4-80BE-84337071F625}" destId="{CD3167C3-39B9-4DCD-BC62-387F05519FCE}" srcOrd="1" destOrd="0" presId="urn:microsoft.com/office/officeart/2005/8/layout/hierarchy6"/>
    <dgm:cxn modelId="{41FFED19-6D59-4B1F-B32D-E3850583C164}" type="presParOf" srcId="{CD3167C3-39B9-4DCD-BC62-387F05519FCE}" destId="{3D60DB47-9EC0-4FD4-9A48-6884520B2D92}" srcOrd="0" destOrd="0" presId="urn:microsoft.com/office/officeart/2005/8/layout/hierarchy6"/>
    <dgm:cxn modelId="{05078E89-1F7A-4462-87F2-01A74D3914C9}" type="presParOf" srcId="{CD3167C3-39B9-4DCD-BC62-387F05519FCE}" destId="{53548E06-AE94-4D6B-A6D9-7BEEE5E8606E}" srcOrd="1" destOrd="0" presId="urn:microsoft.com/office/officeart/2005/8/layout/hierarchy6"/>
    <dgm:cxn modelId="{11506C77-5BF3-4BA3-83C9-E4CCAFDA2B73}" type="presParOf" srcId="{53548E06-AE94-4D6B-A6D9-7BEEE5E8606E}" destId="{9ABE6892-57BD-431D-A488-A8A23D8CE3DD}" srcOrd="0" destOrd="0" presId="urn:microsoft.com/office/officeart/2005/8/layout/hierarchy6"/>
    <dgm:cxn modelId="{40CC54C7-C3FB-4F86-9147-1E0E37C3754F}" type="presParOf" srcId="{53548E06-AE94-4D6B-A6D9-7BEEE5E8606E}" destId="{950F999C-1F55-4062-9319-B3E83EF382A5}" srcOrd="1" destOrd="0" presId="urn:microsoft.com/office/officeart/2005/8/layout/hierarchy6"/>
    <dgm:cxn modelId="{E62A8144-79C8-4A34-8F21-AA283B359939}" type="presParOf" srcId="{CD3167C3-39B9-4DCD-BC62-387F05519FCE}" destId="{38B36AD3-9BEA-4DE8-ABDF-F9A017F5977C}" srcOrd="2" destOrd="0" presId="urn:microsoft.com/office/officeart/2005/8/layout/hierarchy6"/>
    <dgm:cxn modelId="{B2804587-181F-4BB4-887B-FEEC5CC2EC78}" type="presParOf" srcId="{CD3167C3-39B9-4DCD-BC62-387F05519FCE}" destId="{A05C97FF-047C-4509-B348-068442022E35}" srcOrd="3" destOrd="0" presId="urn:microsoft.com/office/officeart/2005/8/layout/hierarchy6"/>
    <dgm:cxn modelId="{8EA39178-771E-4CCF-89F1-D27881BD41FA}" type="presParOf" srcId="{A05C97FF-047C-4509-B348-068442022E35}" destId="{28572BA5-5B8A-4B26-A229-34DFF460768E}" srcOrd="0" destOrd="0" presId="urn:microsoft.com/office/officeart/2005/8/layout/hierarchy6"/>
    <dgm:cxn modelId="{DB3171EF-D32B-4DFD-A916-8AFCCD267E95}" type="presParOf" srcId="{A05C97FF-047C-4509-B348-068442022E35}" destId="{F20E2651-369D-4732-B6DC-C86ABEFB0A85}" srcOrd="1" destOrd="0" presId="urn:microsoft.com/office/officeart/2005/8/layout/hierarchy6"/>
    <dgm:cxn modelId="{014511A7-0B0D-458F-89E0-5B0AC4075210}" type="presParOf" srcId="{B05015D9-F6CB-4D16-8D52-0741363B6751}" destId="{A7457C0A-5A65-4BC4-AFA5-05EEFB9C7ED1}" srcOrd="2" destOrd="0" presId="urn:microsoft.com/office/officeart/2005/8/layout/hierarchy6"/>
    <dgm:cxn modelId="{DE9B87D8-D06A-4695-9A11-99D30D334489}" type="presParOf" srcId="{B05015D9-F6CB-4D16-8D52-0741363B6751}" destId="{A58B049F-C420-46E0-A411-61020EEBEAF0}" srcOrd="3" destOrd="0" presId="urn:microsoft.com/office/officeart/2005/8/layout/hierarchy6"/>
    <dgm:cxn modelId="{4AD1A57A-7968-4FCB-8CFD-863E2B65E8D4}" type="presParOf" srcId="{A58B049F-C420-46E0-A411-61020EEBEAF0}" destId="{95E28704-A14B-46DB-BCC3-1686EB081527}" srcOrd="0" destOrd="0" presId="urn:microsoft.com/office/officeart/2005/8/layout/hierarchy6"/>
    <dgm:cxn modelId="{0BA3D2E7-6C63-4988-A1AA-9EBE2008AB16}" type="presParOf" srcId="{A58B049F-C420-46E0-A411-61020EEBEAF0}" destId="{9441B1F7-2A31-42B8-B709-BC89F9888BD5}" srcOrd="1" destOrd="0" presId="urn:microsoft.com/office/officeart/2005/8/layout/hierarchy6"/>
    <dgm:cxn modelId="{040246A6-4818-4041-A26F-75E116D5AD69}" type="presParOf" srcId="{9441B1F7-2A31-42B8-B709-BC89F9888BD5}" destId="{9D049D2F-23F5-4F99-9B9D-9E3883FDBC74}" srcOrd="0" destOrd="0" presId="urn:microsoft.com/office/officeart/2005/8/layout/hierarchy6"/>
    <dgm:cxn modelId="{E7181E2A-519D-4E26-A181-5A0A893DEBEC}" type="presParOf" srcId="{9441B1F7-2A31-42B8-B709-BC89F9888BD5}" destId="{E3D106EE-ADE7-41B5-877C-941E259AA10F}" srcOrd="1" destOrd="0" presId="urn:microsoft.com/office/officeart/2005/8/layout/hierarchy6"/>
    <dgm:cxn modelId="{128D2444-C3AB-4F93-A16A-7744D5209B0A}" type="presParOf" srcId="{E3D106EE-ADE7-41B5-877C-941E259AA10F}" destId="{FFB552EF-402C-40CA-8124-CF1C324D5815}" srcOrd="0" destOrd="0" presId="urn:microsoft.com/office/officeart/2005/8/layout/hierarchy6"/>
    <dgm:cxn modelId="{D5884A68-9262-4B21-B2CC-AAFCD932BBF1}" type="presParOf" srcId="{E3D106EE-ADE7-41B5-877C-941E259AA10F}" destId="{4FB6BDE8-2E71-4DEF-AF7E-DF327C5D8EAE}" srcOrd="1" destOrd="0" presId="urn:microsoft.com/office/officeart/2005/8/layout/hierarchy6"/>
    <dgm:cxn modelId="{C9AB1335-27F0-4783-843B-576C8569B880}" type="presParOf" srcId="{9441B1F7-2A31-42B8-B709-BC89F9888BD5}" destId="{C47B28CB-B26F-414A-8A09-B86D97986785}" srcOrd="2" destOrd="0" presId="urn:microsoft.com/office/officeart/2005/8/layout/hierarchy6"/>
    <dgm:cxn modelId="{325BA84E-A4B7-4815-9A22-DE17127892C6}" type="presParOf" srcId="{9441B1F7-2A31-42B8-B709-BC89F9888BD5}" destId="{4526DED4-3D77-4AC2-89D7-BEDF4ADAF7EC}" srcOrd="3" destOrd="0" presId="urn:microsoft.com/office/officeart/2005/8/layout/hierarchy6"/>
    <dgm:cxn modelId="{D5218863-77BC-468F-9603-F8AAC5B90435}" type="presParOf" srcId="{4526DED4-3D77-4AC2-89D7-BEDF4ADAF7EC}" destId="{46678D05-E58D-4771-AFB3-23C8C9246502}" srcOrd="0" destOrd="0" presId="urn:microsoft.com/office/officeart/2005/8/layout/hierarchy6"/>
    <dgm:cxn modelId="{271125CB-4632-4EAA-B4B5-D4023F46F394}" type="presParOf" srcId="{4526DED4-3D77-4AC2-89D7-BEDF4ADAF7EC}" destId="{C9002189-DCE5-4064-9C3A-A2159EDCBE06}" srcOrd="1" destOrd="0" presId="urn:microsoft.com/office/officeart/2005/8/layout/hierarchy6"/>
    <dgm:cxn modelId="{7146BBEA-21C2-4CD7-AE61-D30D4BEF9D87}" type="presParOf" srcId="{EB85C0F9-2288-4052-B665-269BB7675BD8}" destId="{78A6749B-D653-4410-B760-BE888B845D2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51BF5-5F6A-4CCF-B2C3-625709917D27}" type="doc">
      <dgm:prSet loTypeId="urn:microsoft.com/office/officeart/2005/8/layout/chevron2" loCatId="process" qsTypeId="urn:microsoft.com/office/officeart/2005/8/quickstyle/simple1" qsCatId="simple" csTypeId="urn:microsoft.com/office/officeart/2005/8/colors/accent2_5" csCatId="accent2" phldr="1"/>
      <dgm:spPr/>
      <dgm:t>
        <a:bodyPr/>
        <a:lstStyle/>
        <a:p>
          <a:endParaRPr lang="en-US"/>
        </a:p>
      </dgm:t>
    </dgm:pt>
    <dgm:pt modelId="{9E7ACA5D-F338-414C-A6D4-F00BE53B03CC}">
      <dgm:prSet custT="1"/>
      <dgm:spPr>
        <a:ln>
          <a:solidFill>
            <a:srgbClr val="47D7AC">
              <a:alpha val="82000"/>
            </a:srgbClr>
          </a:solidFill>
        </a:ln>
      </dgm:spPr>
      <dgm:t>
        <a:bodyPr/>
        <a:lstStyle/>
        <a:p>
          <a:pPr marL="228600" lvl="1" indent="-228600" algn="l" defTabSz="889000">
            <a:lnSpc>
              <a:spcPct val="90000"/>
            </a:lnSpc>
            <a:spcBef>
              <a:spcPct val="0"/>
            </a:spcBef>
            <a:spcAft>
              <a:spcPct val="15000"/>
            </a:spcAft>
            <a:buChar char="•"/>
          </a:pPr>
          <a:r>
            <a:rPr lang="en-US" sz="2000" b="0" i="0" kern="1200" dirty="0">
              <a:solidFill>
                <a:srgbClr val="002060"/>
              </a:solidFill>
              <a:latin typeface="Equip Light (Body)"/>
              <a:ea typeface="+mn-ea"/>
              <a:cs typeface="+mn-cs"/>
            </a:rPr>
            <a:t>Selecting the best rule from a variable/ attribute for the split</a:t>
          </a:r>
        </a:p>
      </dgm:t>
    </dgm:pt>
    <dgm:pt modelId="{E9230BBF-2692-4A24-97E5-7C90C1A4F605}" type="parTrans" cxnId="{284BB969-5632-4403-A043-BEEA4321DD45}">
      <dgm:prSet/>
      <dgm:spPr/>
      <dgm:t>
        <a:bodyPr/>
        <a:lstStyle/>
        <a:p>
          <a:endParaRPr lang="en-US"/>
        </a:p>
      </dgm:t>
    </dgm:pt>
    <dgm:pt modelId="{713625AC-5A2F-4064-867D-4391E05327B8}" type="sibTrans" cxnId="{284BB969-5632-4403-A043-BEEA4321DD45}">
      <dgm:prSet/>
      <dgm:spPr/>
      <dgm:t>
        <a:bodyPr/>
        <a:lstStyle/>
        <a:p>
          <a:endParaRPr lang="en-US"/>
        </a:p>
      </dgm:t>
    </dgm:pt>
    <dgm:pt modelId="{B8E80BCC-1479-446D-88DF-B4FA6FBCBE6B}">
      <dgm:prSet custT="1"/>
      <dgm:spPr>
        <a:ln>
          <a:solidFill>
            <a:srgbClr val="47D7AC">
              <a:alpha val="74000"/>
            </a:srgbClr>
          </a:solidFill>
        </a:ln>
      </dgm:spPr>
      <dgm:t>
        <a:bodyPr/>
        <a:lstStyle/>
        <a:p>
          <a:pPr marL="228600" lvl="1" indent="-228600" algn="l" defTabSz="889000">
            <a:lnSpc>
              <a:spcPct val="90000"/>
            </a:lnSpc>
            <a:spcBef>
              <a:spcPct val="0"/>
            </a:spcBef>
            <a:spcAft>
              <a:spcPct val="15000"/>
            </a:spcAft>
            <a:buChar char="•"/>
          </a:pPr>
          <a:r>
            <a:rPr lang="en-US" sz="2000" b="0" i="0" kern="1200">
              <a:solidFill>
                <a:srgbClr val="002060"/>
              </a:solidFill>
              <a:latin typeface="Equip Light (Body)"/>
              <a:ea typeface="+mn-ea"/>
              <a:cs typeface="+mn-cs"/>
            </a:rPr>
            <a:t>Applying the split based on the rules obtained from the attributes</a:t>
          </a:r>
        </a:p>
      </dgm:t>
    </dgm:pt>
    <dgm:pt modelId="{03398334-87D0-4952-B110-F818B8C7F52D}" type="parTrans" cxnId="{64A62078-DCFC-4BBE-8C4B-CBEF23A9F417}">
      <dgm:prSet/>
      <dgm:spPr/>
      <dgm:t>
        <a:bodyPr/>
        <a:lstStyle/>
        <a:p>
          <a:endParaRPr lang="en-US"/>
        </a:p>
      </dgm:t>
    </dgm:pt>
    <dgm:pt modelId="{3A80A2AC-6B3F-4B1E-BD2A-2F72EEB4B151}" type="sibTrans" cxnId="{64A62078-DCFC-4BBE-8C4B-CBEF23A9F417}">
      <dgm:prSet/>
      <dgm:spPr/>
      <dgm:t>
        <a:bodyPr/>
        <a:lstStyle/>
        <a:p>
          <a:endParaRPr lang="en-US"/>
        </a:p>
      </dgm:t>
    </dgm:pt>
    <dgm:pt modelId="{85C7627B-4BF4-4ADC-AEEA-72B60DC8EF06}">
      <dgm:prSet custT="1"/>
      <dgm:spPr>
        <a:ln>
          <a:solidFill>
            <a:srgbClr val="47D7AC">
              <a:alpha val="66000"/>
            </a:srgbClr>
          </a:solidFill>
        </a:ln>
      </dgm:spPr>
      <dgm:t>
        <a:bodyPr/>
        <a:lstStyle/>
        <a:p>
          <a:pPr marL="228600" lvl="1" indent="-228600" algn="l" defTabSz="889000">
            <a:lnSpc>
              <a:spcPct val="90000"/>
            </a:lnSpc>
            <a:spcBef>
              <a:spcPct val="0"/>
            </a:spcBef>
            <a:spcAft>
              <a:spcPct val="15000"/>
            </a:spcAft>
            <a:buChar char="•"/>
          </a:pPr>
          <a:r>
            <a:rPr lang="en-US" sz="2000" b="0" i="0" kern="1200" dirty="0">
              <a:solidFill>
                <a:srgbClr val="002060"/>
              </a:solidFill>
              <a:latin typeface="Equip Light (Body)"/>
              <a:ea typeface="+mn-ea"/>
              <a:cs typeface="+mn-cs"/>
            </a:rPr>
            <a:t>Repeating the process for the subsets obtained</a:t>
          </a:r>
        </a:p>
      </dgm:t>
    </dgm:pt>
    <dgm:pt modelId="{DE8A5F0A-C766-45A6-989E-817B00E38C57}" type="parTrans" cxnId="{AC07DF5A-0DBB-42A1-912D-456A5F36CB42}">
      <dgm:prSet/>
      <dgm:spPr/>
      <dgm:t>
        <a:bodyPr/>
        <a:lstStyle/>
        <a:p>
          <a:endParaRPr lang="en-US"/>
        </a:p>
      </dgm:t>
    </dgm:pt>
    <dgm:pt modelId="{2AB59A78-12E6-42A3-83ED-9D0BE3F566DD}" type="sibTrans" cxnId="{AC07DF5A-0DBB-42A1-912D-456A5F36CB42}">
      <dgm:prSet/>
      <dgm:spPr/>
      <dgm:t>
        <a:bodyPr/>
        <a:lstStyle/>
        <a:p>
          <a:endParaRPr lang="en-US"/>
        </a:p>
      </dgm:t>
    </dgm:pt>
    <dgm:pt modelId="{BB84AD56-5A68-4B33-A26E-5C6092C11EC0}">
      <dgm:prSet custT="1"/>
      <dgm:spPr>
        <a:ln>
          <a:solidFill>
            <a:srgbClr val="47D7AC">
              <a:alpha val="58000"/>
            </a:srgbClr>
          </a:solidFill>
        </a:ln>
      </dgm:spPr>
      <dgm:t>
        <a:bodyPr/>
        <a:lstStyle/>
        <a:p>
          <a:pPr marL="228600" lvl="1" indent="-228600" algn="l" defTabSz="889000">
            <a:lnSpc>
              <a:spcPct val="90000"/>
            </a:lnSpc>
            <a:spcBef>
              <a:spcPct val="0"/>
            </a:spcBef>
            <a:spcAft>
              <a:spcPct val="15000"/>
            </a:spcAft>
            <a:buChar char="•"/>
          </a:pPr>
          <a:r>
            <a:rPr lang="en-US" sz="2000" b="0" i="0" kern="1200">
              <a:solidFill>
                <a:srgbClr val="002060"/>
              </a:solidFill>
              <a:latin typeface="Equip Light (Body)"/>
              <a:ea typeface="+mn-ea"/>
              <a:cs typeface="+mn-cs"/>
            </a:rPr>
            <a:t>Continuing the process until the stopping criterion is reached</a:t>
          </a:r>
        </a:p>
      </dgm:t>
    </dgm:pt>
    <dgm:pt modelId="{A7712B19-1F2D-48BC-AE76-F0240DBBEA4E}" type="parTrans" cxnId="{5A619E1B-C559-4264-AB73-EEFB96B264EB}">
      <dgm:prSet/>
      <dgm:spPr/>
      <dgm:t>
        <a:bodyPr/>
        <a:lstStyle/>
        <a:p>
          <a:endParaRPr lang="en-US"/>
        </a:p>
      </dgm:t>
    </dgm:pt>
    <dgm:pt modelId="{77833D81-EECF-42DD-ABC1-1F4DAC980C0A}" type="sibTrans" cxnId="{5A619E1B-C559-4264-AB73-EEFB96B264EB}">
      <dgm:prSet/>
      <dgm:spPr/>
      <dgm:t>
        <a:bodyPr/>
        <a:lstStyle/>
        <a:p>
          <a:endParaRPr lang="en-US"/>
        </a:p>
      </dgm:t>
    </dgm:pt>
    <dgm:pt modelId="{28A9F987-4A08-47D1-A256-9D4C229BBC4C}">
      <dgm:prSet custT="1"/>
      <dgm:spPr>
        <a:ln>
          <a:solidFill>
            <a:srgbClr val="47D7AC">
              <a:alpha val="50000"/>
            </a:srgbClr>
          </a:solidFill>
        </a:ln>
      </dgm:spPr>
      <dgm:t>
        <a:bodyPr/>
        <a:lstStyle/>
        <a:p>
          <a:pPr marL="228600" lvl="1" indent="-228600" algn="l" defTabSz="889000">
            <a:lnSpc>
              <a:spcPct val="90000"/>
            </a:lnSpc>
            <a:spcBef>
              <a:spcPct val="0"/>
            </a:spcBef>
            <a:spcAft>
              <a:spcPct val="15000"/>
            </a:spcAft>
            <a:buChar char="•"/>
          </a:pPr>
          <a:r>
            <a:rPr lang="en-US" sz="2000" b="0" i="0" kern="1200">
              <a:solidFill>
                <a:srgbClr val="002060"/>
              </a:solidFill>
              <a:latin typeface="Equip Light (Body)"/>
              <a:ea typeface="+mn-ea"/>
              <a:cs typeface="+mn-cs"/>
            </a:rPr>
            <a:t>Assigning the majority class/average value as the prediction</a:t>
          </a:r>
        </a:p>
      </dgm:t>
    </dgm:pt>
    <dgm:pt modelId="{CF6A5435-FB06-453E-920E-8A328BE87C35}" type="parTrans" cxnId="{109C33D3-AD1D-47A7-AD38-22F6D72BFE19}">
      <dgm:prSet/>
      <dgm:spPr/>
      <dgm:t>
        <a:bodyPr/>
        <a:lstStyle/>
        <a:p>
          <a:endParaRPr lang="en-US"/>
        </a:p>
      </dgm:t>
    </dgm:pt>
    <dgm:pt modelId="{F3EF64B4-1E1C-4853-82B3-C705ED08CA66}" type="sibTrans" cxnId="{109C33D3-AD1D-47A7-AD38-22F6D72BFE19}">
      <dgm:prSet/>
      <dgm:spPr/>
      <dgm:t>
        <a:bodyPr/>
        <a:lstStyle/>
        <a:p>
          <a:endParaRPr lang="en-US"/>
        </a:p>
      </dgm:t>
    </dgm:pt>
    <dgm:pt modelId="{E2503C9D-3E65-4997-B38C-74700CBDDD38}">
      <dgm:prSet/>
      <dgm:spPr>
        <a:solidFill>
          <a:srgbClr val="47D7AC">
            <a:alpha val="90000"/>
          </a:srgbClr>
        </a:solidFill>
        <a:ln>
          <a:solidFill>
            <a:srgbClr val="47D7AC">
              <a:alpha val="90000"/>
            </a:srgbClr>
          </a:solidFill>
        </a:ln>
      </dgm:spPr>
      <dgm:t>
        <a:bodyPr/>
        <a:lstStyle/>
        <a:p>
          <a:endParaRPr lang="en-US"/>
        </a:p>
      </dgm:t>
    </dgm:pt>
    <dgm:pt modelId="{8D5E209A-FADF-4EDA-A82E-482EDCDEEB98}" type="parTrans" cxnId="{24C05041-0670-4DBA-9C63-79398CFA5646}">
      <dgm:prSet/>
      <dgm:spPr/>
      <dgm:t>
        <a:bodyPr/>
        <a:lstStyle/>
        <a:p>
          <a:endParaRPr lang="en-US"/>
        </a:p>
      </dgm:t>
    </dgm:pt>
    <dgm:pt modelId="{FF17453E-0E1E-4225-950B-97D923287484}" type="sibTrans" cxnId="{24C05041-0670-4DBA-9C63-79398CFA5646}">
      <dgm:prSet/>
      <dgm:spPr/>
      <dgm:t>
        <a:bodyPr/>
        <a:lstStyle/>
        <a:p>
          <a:endParaRPr lang="en-US"/>
        </a:p>
      </dgm:t>
    </dgm:pt>
    <dgm:pt modelId="{CE10588C-36FF-4A8A-9D1E-A15CDD4D4B75}">
      <dgm:prSet custT="1"/>
      <dgm:spPr>
        <a:ln>
          <a:solidFill>
            <a:srgbClr val="47D7AC">
              <a:alpha val="90000"/>
            </a:srgbClr>
          </a:solidFill>
        </a:ln>
      </dgm:spPr>
      <dgm:t>
        <a:bodyPr/>
        <a:lstStyle/>
        <a:p>
          <a:r>
            <a:rPr lang="en-US" sz="2000" b="0" i="0" kern="1200" dirty="0">
              <a:solidFill>
                <a:srgbClr val="002060"/>
              </a:solidFill>
              <a:latin typeface="Equip Light (Body)"/>
              <a:ea typeface="+mn-ea"/>
              <a:cs typeface="+mn-cs"/>
            </a:rPr>
            <a:t>Recursive binary splitting/partitioning the data into smaller subsets</a:t>
          </a:r>
        </a:p>
      </dgm:t>
    </dgm:pt>
    <dgm:pt modelId="{5E2C9B4C-DDC9-436C-994E-33F0EFD9A57A}" type="parTrans" cxnId="{3C23219B-4814-4128-A767-8AFD05FBABA6}">
      <dgm:prSet/>
      <dgm:spPr/>
      <dgm:t>
        <a:bodyPr/>
        <a:lstStyle/>
        <a:p>
          <a:endParaRPr lang="en-US"/>
        </a:p>
      </dgm:t>
    </dgm:pt>
    <dgm:pt modelId="{0285DF94-59A7-4D99-94EE-3D0BD9A5DA6C}" type="sibTrans" cxnId="{3C23219B-4814-4128-A767-8AFD05FBABA6}">
      <dgm:prSet/>
      <dgm:spPr/>
      <dgm:t>
        <a:bodyPr/>
        <a:lstStyle/>
        <a:p>
          <a:endParaRPr lang="en-US"/>
        </a:p>
      </dgm:t>
    </dgm:pt>
    <dgm:pt modelId="{6C1444C8-DBEF-478F-A8EE-1EC8EF15B314}">
      <dgm:prSet/>
      <dgm:spPr>
        <a:solidFill>
          <a:srgbClr val="47D7AC">
            <a:alpha val="82000"/>
          </a:srgbClr>
        </a:solidFill>
        <a:ln>
          <a:solidFill>
            <a:srgbClr val="47D7AC">
              <a:alpha val="82000"/>
            </a:srgbClr>
          </a:solidFill>
        </a:ln>
      </dgm:spPr>
      <dgm:t>
        <a:bodyPr/>
        <a:lstStyle/>
        <a:p>
          <a:endParaRPr lang="en-US"/>
        </a:p>
      </dgm:t>
    </dgm:pt>
    <dgm:pt modelId="{7428A02B-EF2F-4C2C-B602-00385B919DEF}" type="parTrans" cxnId="{0A976425-9440-428C-B20F-31BDEB76D255}">
      <dgm:prSet/>
      <dgm:spPr/>
      <dgm:t>
        <a:bodyPr/>
        <a:lstStyle/>
        <a:p>
          <a:endParaRPr lang="en-US"/>
        </a:p>
      </dgm:t>
    </dgm:pt>
    <dgm:pt modelId="{353F5CAC-0094-46B1-AB3E-33CE4D35DAA8}" type="sibTrans" cxnId="{0A976425-9440-428C-B20F-31BDEB76D255}">
      <dgm:prSet/>
      <dgm:spPr/>
      <dgm:t>
        <a:bodyPr/>
        <a:lstStyle/>
        <a:p>
          <a:endParaRPr lang="en-US"/>
        </a:p>
      </dgm:t>
    </dgm:pt>
    <dgm:pt modelId="{9E18DDA6-701F-41A4-B199-B815587AC3DD}">
      <dgm:prSet/>
      <dgm:spPr>
        <a:solidFill>
          <a:srgbClr val="47D7AC">
            <a:alpha val="74000"/>
          </a:srgbClr>
        </a:solidFill>
        <a:ln>
          <a:solidFill>
            <a:srgbClr val="47D7AC">
              <a:alpha val="74000"/>
            </a:srgbClr>
          </a:solidFill>
        </a:ln>
      </dgm:spPr>
      <dgm:t>
        <a:bodyPr/>
        <a:lstStyle/>
        <a:p>
          <a:endParaRPr lang="en-US"/>
        </a:p>
      </dgm:t>
    </dgm:pt>
    <dgm:pt modelId="{9F9ACF1E-14B1-4CD5-B028-4C66233F5ADB}" type="parTrans" cxnId="{BD746A21-E548-45AD-8990-048047238287}">
      <dgm:prSet/>
      <dgm:spPr/>
      <dgm:t>
        <a:bodyPr/>
        <a:lstStyle/>
        <a:p>
          <a:endParaRPr lang="en-US"/>
        </a:p>
      </dgm:t>
    </dgm:pt>
    <dgm:pt modelId="{1FA19A1E-19B3-4473-A0A2-A406700E7E9C}" type="sibTrans" cxnId="{BD746A21-E548-45AD-8990-048047238287}">
      <dgm:prSet/>
      <dgm:spPr/>
      <dgm:t>
        <a:bodyPr/>
        <a:lstStyle/>
        <a:p>
          <a:endParaRPr lang="en-US"/>
        </a:p>
      </dgm:t>
    </dgm:pt>
    <dgm:pt modelId="{6DA904A4-826B-49BB-8075-5E602338215A}">
      <dgm:prSet/>
      <dgm:spPr>
        <a:solidFill>
          <a:srgbClr val="47D7AC">
            <a:alpha val="66000"/>
          </a:srgbClr>
        </a:solidFill>
        <a:ln>
          <a:solidFill>
            <a:srgbClr val="47D7AC">
              <a:alpha val="66000"/>
            </a:srgbClr>
          </a:solidFill>
        </a:ln>
      </dgm:spPr>
      <dgm:t>
        <a:bodyPr/>
        <a:lstStyle/>
        <a:p>
          <a:endParaRPr lang="en-US"/>
        </a:p>
      </dgm:t>
    </dgm:pt>
    <dgm:pt modelId="{33333053-C579-4232-8251-6278BC9E25E5}" type="parTrans" cxnId="{91EE798B-D265-4761-AD30-75B30DE88667}">
      <dgm:prSet/>
      <dgm:spPr/>
      <dgm:t>
        <a:bodyPr/>
        <a:lstStyle/>
        <a:p>
          <a:endParaRPr lang="en-US"/>
        </a:p>
      </dgm:t>
    </dgm:pt>
    <dgm:pt modelId="{B1CEE7DB-8B1A-405F-8352-B9A110A14448}" type="sibTrans" cxnId="{91EE798B-D265-4761-AD30-75B30DE88667}">
      <dgm:prSet/>
      <dgm:spPr/>
      <dgm:t>
        <a:bodyPr/>
        <a:lstStyle/>
        <a:p>
          <a:endParaRPr lang="en-US"/>
        </a:p>
      </dgm:t>
    </dgm:pt>
    <dgm:pt modelId="{749505A3-76EB-460C-9B93-6136DC936A7E}">
      <dgm:prSet/>
      <dgm:spPr>
        <a:solidFill>
          <a:srgbClr val="47D7AC">
            <a:alpha val="58000"/>
          </a:srgbClr>
        </a:solidFill>
        <a:ln>
          <a:solidFill>
            <a:srgbClr val="47D7AC">
              <a:alpha val="58000"/>
            </a:srgbClr>
          </a:solidFill>
        </a:ln>
      </dgm:spPr>
      <dgm:t>
        <a:bodyPr/>
        <a:lstStyle/>
        <a:p>
          <a:endParaRPr lang="en-US"/>
        </a:p>
      </dgm:t>
    </dgm:pt>
    <dgm:pt modelId="{1225008E-AFDD-4A9C-BB9E-0BBA4C047776}" type="parTrans" cxnId="{158695AB-28FA-4E7B-BF74-A472299BE7F9}">
      <dgm:prSet/>
      <dgm:spPr/>
      <dgm:t>
        <a:bodyPr/>
        <a:lstStyle/>
        <a:p>
          <a:endParaRPr lang="en-US"/>
        </a:p>
      </dgm:t>
    </dgm:pt>
    <dgm:pt modelId="{92AF6F80-D547-4B3A-8AD9-ED6B70F092AA}" type="sibTrans" cxnId="{158695AB-28FA-4E7B-BF74-A472299BE7F9}">
      <dgm:prSet/>
      <dgm:spPr/>
      <dgm:t>
        <a:bodyPr/>
        <a:lstStyle/>
        <a:p>
          <a:endParaRPr lang="en-US"/>
        </a:p>
      </dgm:t>
    </dgm:pt>
    <dgm:pt modelId="{FCD3FB65-E290-49A5-935A-2A7E803F84E8}">
      <dgm:prSet/>
      <dgm:spPr>
        <a:solidFill>
          <a:srgbClr val="47D7AC">
            <a:alpha val="50000"/>
          </a:srgbClr>
        </a:solidFill>
        <a:ln>
          <a:solidFill>
            <a:srgbClr val="47D7AC">
              <a:alpha val="50000"/>
            </a:srgbClr>
          </a:solidFill>
        </a:ln>
      </dgm:spPr>
      <dgm:t>
        <a:bodyPr/>
        <a:lstStyle/>
        <a:p>
          <a:endParaRPr lang="en-US"/>
        </a:p>
      </dgm:t>
    </dgm:pt>
    <dgm:pt modelId="{06D4F278-F544-4251-95F1-DD577D14B100}" type="parTrans" cxnId="{5E3190DE-373E-4E06-BA5B-18E9FE90ACD3}">
      <dgm:prSet/>
      <dgm:spPr/>
      <dgm:t>
        <a:bodyPr/>
        <a:lstStyle/>
        <a:p>
          <a:endParaRPr lang="en-US"/>
        </a:p>
      </dgm:t>
    </dgm:pt>
    <dgm:pt modelId="{019B4C71-D88D-4657-B337-60208BA5C735}" type="sibTrans" cxnId="{5E3190DE-373E-4E06-BA5B-18E9FE90ACD3}">
      <dgm:prSet/>
      <dgm:spPr/>
      <dgm:t>
        <a:bodyPr/>
        <a:lstStyle/>
        <a:p>
          <a:endParaRPr lang="en-US"/>
        </a:p>
      </dgm:t>
    </dgm:pt>
    <dgm:pt modelId="{22732FD4-982D-451B-9EF3-0D580F0AFB5D}" type="pres">
      <dgm:prSet presAssocID="{38751BF5-5F6A-4CCF-B2C3-625709917D27}" presName="linearFlow" presStyleCnt="0">
        <dgm:presLayoutVars>
          <dgm:dir/>
          <dgm:animLvl val="lvl"/>
          <dgm:resizeHandles val="exact"/>
        </dgm:presLayoutVars>
      </dgm:prSet>
      <dgm:spPr/>
    </dgm:pt>
    <dgm:pt modelId="{9028456A-1F91-4771-927D-26BECB56C195}" type="pres">
      <dgm:prSet presAssocID="{E2503C9D-3E65-4997-B38C-74700CBDDD38}" presName="composite" presStyleCnt="0"/>
      <dgm:spPr/>
    </dgm:pt>
    <dgm:pt modelId="{210C1962-2009-4C86-BC27-D74F47D550A8}" type="pres">
      <dgm:prSet presAssocID="{E2503C9D-3E65-4997-B38C-74700CBDDD38}" presName="parentText" presStyleLbl="alignNode1" presStyleIdx="0" presStyleCnt="6">
        <dgm:presLayoutVars>
          <dgm:chMax val="1"/>
          <dgm:bulletEnabled val="1"/>
        </dgm:presLayoutVars>
      </dgm:prSet>
      <dgm:spPr/>
    </dgm:pt>
    <dgm:pt modelId="{5AC501D7-AF3E-444C-B005-2CF8986085A4}" type="pres">
      <dgm:prSet presAssocID="{E2503C9D-3E65-4997-B38C-74700CBDDD38}" presName="descendantText" presStyleLbl="alignAcc1" presStyleIdx="0" presStyleCnt="6">
        <dgm:presLayoutVars>
          <dgm:bulletEnabled val="1"/>
        </dgm:presLayoutVars>
      </dgm:prSet>
      <dgm:spPr/>
    </dgm:pt>
    <dgm:pt modelId="{442A8024-1594-41C4-ADC1-4CE42569E146}" type="pres">
      <dgm:prSet presAssocID="{FF17453E-0E1E-4225-950B-97D923287484}" presName="sp" presStyleCnt="0"/>
      <dgm:spPr/>
    </dgm:pt>
    <dgm:pt modelId="{8736B2F2-E71D-4E06-A20D-26D2A6F4218C}" type="pres">
      <dgm:prSet presAssocID="{6C1444C8-DBEF-478F-A8EE-1EC8EF15B314}" presName="composite" presStyleCnt="0"/>
      <dgm:spPr/>
    </dgm:pt>
    <dgm:pt modelId="{D96F3FA9-DE07-48B3-9142-FE211A7F1611}" type="pres">
      <dgm:prSet presAssocID="{6C1444C8-DBEF-478F-A8EE-1EC8EF15B314}" presName="parentText" presStyleLbl="alignNode1" presStyleIdx="1" presStyleCnt="6">
        <dgm:presLayoutVars>
          <dgm:chMax val="1"/>
          <dgm:bulletEnabled val="1"/>
        </dgm:presLayoutVars>
      </dgm:prSet>
      <dgm:spPr/>
    </dgm:pt>
    <dgm:pt modelId="{411AC6BC-5264-4554-AD03-A42641BEC670}" type="pres">
      <dgm:prSet presAssocID="{6C1444C8-DBEF-478F-A8EE-1EC8EF15B314}" presName="descendantText" presStyleLbl="alignAcc1" presStyleIdx="1" presStyleCnt="6">
        <dgm:presLayoutVars>
          <dgm:bulletEnabled val="1"/>
        </dgm:presLayoutVars>
      </dgm:prSet>
      <dgm:spPr/>
    </dgm:pt>
    <dgm:pt modelId="{CFA2C78C-1688-49F3-B9F1-4A26ADFE93EE}" type="pres">
      <dgm:prSet presAssocID="{353F5CAC-0094-46B1-AB3E-33CE4D35DAA8}" presName="sp" presStyleCnt="0"/>
      <dgm:spPr/>
    </dgm:pt>
    <dgm:pt modelId="{E90361C4-3798-478B-9873-D4B6B4D4BAFB}" type="pres">
      <dgm:prSet presAssocID="{9E18DDA6-701F-41A4-B199-B815587AC3DD}" presName="composite" presStyleCnt="0"/>
      <dgm:spPr/>
    </dgm:pt>
    <dgm:pt modelId="{568D83D5-D272-4A96-A18E-97A21911C48B}" type="pres">
      <dgm:prSet presAssocID="{9E18DDA6-701F-41A4-B199-B815587AC3DD}" presName="parentText" presStyleLbl="alignNode1" presStyleIdx="2" presStyleCnt="6">
        <dgm:presLayoutVars>
          <dgm:chMax val="1"/>
          <dgm:bulletEnabled val="1"/>
        </dgm:presLayoutVars>
      </dgm:prSet>
      <dgm:spPr/>
    </dgm:pt>
    <dgm:pt modelId="{0E075ECD-79C1-4639-AD2B-66CED9C916D2}" type="pres">
      <dgm:prSet presAssocID="{9E18DDA6-701F-41A4-B199-B815587AC3DD}" presName="descendantText" presStyleLbl="alignAcc1" presStyleIdx="2" presStyleCnt="6">
        <dgm:presLayoutVars>
          <dgm:bulletEnabled val="1"/>
        </dgm:presLayoutVars>
      </dgm:prSet>
      <dgm:spPr/>
    </dgm:pt>
    <dgm:pt modelId="{590C6CCB-2647-4D2F-B651-A540D3C57897}" type="pres">
      <dgm:prSet presAssocID="{1FA19A1E-19B3-4473-A0A2-A406700E7E9C}" presName="sp" presStyleCnt="0"/>
      <dgm:spPr/>
    </dgm:pt>
    <dgm:pt modelId="{89EBD74E-F7B5-475A-B282-A06D064FB412}" type="pres">
      <dgm:prSet presAssocID="{6DA904A4-826B-49BB-8075-5E602338215A}" presName="composite" presStyleCnt="0"/>
      <dgm:spPr/>
    </dgm:pt>
    <dgm:pt modelId="{B98FD49C-EC14-4F32-8479-02B8736C5FF3}" type="pres">
      <dgm:prSet presAssocID="{6DA904A4-826B-49BB-8075-5E602338215A}" presName="parentText" presStyleLbl="alignNode1" presStyleIdx="3" presStyleCnt="6">
        <dgm:presLayoutVars>
          <dgm:chMax val="1"/>
          <dgm:bulletEnabled val="1"/>
        </dgm:presLayoutVars>
      </dgm:prSet>
      <dgm:spPr/>
    </dgm:pt>
    <dgm:pt modelId="{0829B1F8-374E-4227-96EB-2E9F5095F995}" type="pres">
      <dgm:prSet presAssocID="{6DA904A4-826B-49BB-8075-5E602338215A}" presName="descendantText" presStyleLbl="alignAcc1" presStyleIdx="3" presStyleCnt="6">
        <dgm:presLayoutVars>
          <dgm:bulletEnabled val="1"/>
        </dgm:presLayoutVars>
      </dgm:prSet>
      <dgm:spPr/>
    </dgm:pt>
    <dgm:pt modelId="{389BA50A-0AC0-4E88-9594-F6D8935A80FD}" type="pres">
      <dgm:prSet presAssocID="{B1CEE7DB-8B1A-405F-8352-B9A110A14448}" presName="sp" presStyleCnt="0"/>
      <dgm:spPr/>
    </dgm:pt>
    <dgm:pt modelId="{5D1DBFD6-8268-4494-940D-A92D95919431}" type="pres">
      <dgm:prSet presAssocID="{749505A3-76EB-460C-9B93-6136DC936A7E}" presName="composite" presStyleCnt="0"/>
      <dgm:spPr/>
    </dgm:pt>
    <dgm:pt modelId="{212C78A3-EC13-4E11-8C2D-537666DF7FE1}" type="pres">
      <dgm:prSet presAssocID="{749505A3-76EB-460C-9B93-6136DC936A7E}" presName="parentText" presStyleLbl="alignNode1" presStyleIdx="4" presStyleCnt="6">
        <dgm:presLayoutVars>
          <dgm:chMax val="1"/>
          <dgm:bulletEnabled val="1"/>
        </dgm:presLayoutVars>
      </dgm:prSet>
      <dgm:spPr/>
    </dgm:pt>
    <dgm:pt modelId="{05E51C4E-C246-409A-91C5-7AA7D581A221}" type="pres">
      <dgm:prSet presAssocID="{749505A3-76EB-460C-9B93-6136DC936A7E}" presName="descendantText" presStyleLbl="alignAcc1" presStyleIdx="4" presStyleCnt="6">
        <dgm:presLayoutVars>
          <dgm:bulletEnabled val="1"/>
        </dgm:presLayoutVars>
      </dgm:prSet>
      <dgm:spPr/>
    </dgm:pt>
    <dgm:pt modelId="{F9BF4485-0DAC-4EFF-9494-33002383595B}" type="pres">
      <dgm:prSet presAssocID="{92AF6F80-D547-4B3A-8AD9-ED6B70F092AA}" presName="sp" presStyleCnt="0"/>
      <dgm:spPr/>
    </dgm:pt>
    <dgm:pt modelId="{73A3D0DC-392B-4CB5-AE56-AEA820FA0CB8}" type="pres">
      <dgm:prSet presAssocID="{FCD3FB65-E290-49A5-935A-2A7E803F84E8}" presName="composite" presStyleCnt="0"/>
      <dgm:spPr/>
    </dgm:pt>
    <dgm:pt modelId="{9F0E3C93-F965-46C6-8D82-223D4819E7FF}" type="pres">
      <dgm:prSet presAssocID="{FCD3FB65-E290-49A5-935A-2A7E803F84E8}" presName="parentText" presStyleLbl="alignNode1" presStyleIdx="5" presStyleCnt="6">
        <dgm:presLayoutVars>
          <dgm:chMax val="1"/>
          <dgm:bulletEnabled val="1"/>
        </dgm:presLayoutVars>
      </dgm:prSet>
      <dgm:spPr/>
    </dgm:pt>
    <dgm:pt modelId="{222F43CF-1BAF-4758-B67B-1E408E370852}" type="pres">
      <dgm:prSet presAssocID="{FCD3FB65-E290-49A5-935A-2A7E803F84E8}" presName="descendantText" presStyleLbl="alignAcc1" presStyleIdx="5" presStyleCnt="6">
        <dgm:presLayoutVars>
          <dgm:bulletEnabled val="1"/>
        </dgm:presLayoutVars>
      </dgm:prSet>
      <dgm:spPr/>
    </dgm:pt>
  </dgm:ptLst>
  <dgm:cxnLst>
    <dgm:cxn modelId="{3CC56C00-E64F-414B-A12D-414375695B7B}" type="presOf" srcId="{9E18DDA6-701F-41A4-B199-B815587AC3DD}" destId="{568D83D5-D272-4A96-A18E-97A21911C48B}" srcOrd="0" destOrd="0" presId="urn:microsoft.com/office/officeart/2005/8/layout/chevron2"/>
    <dgm:cxn modelId="{76EA2D06-BE79-41CD-9165-4AE07DE581A0}" type="presOf" srcId="{85C7627B-4BF4-4ADC-AEEA-72B60DC8EF06}" destId="{0829B1F8-374E-4227-96EB-2E9F5095F995}" srcOrd="0" destOrd="0" presId="urn:microsoft.com/office/officeart/2005/8/layout/chevron2"/>
    <dgm:cxn modelId="{5A619E1B-C559-4264-AB73-EEFB96B264EB}" srcId="{749505A3-76EB-460C-9B93-6136DC936A7E}" destId="{BB84AD56-5A68-4B33-A26E-5C6092C11EC0}" srcOrd="0" destOrd="0" parTransId="{A7712B19-1F2D-48BC-AE76-F0240DBBEA4E}" sibTransId="{77833D81-EECF-42DD-ABC1-1F4DAC980C0A}"/>
    <dgm:cxn modelId="{BD746A21-E548-45AD-8990-048047238287}" srcId="{38751BF5-5F6A-4CCF-B2C3-625709917D27}" destId="{9E18DDA6-701F-41A4-B199-B815587AC3DD}" srcOrd="2" destOrd="0" parTransId="{9F9ACF1E-14B1-4CD5-B028-4C66233F5ADB}" sibTransId="{1FA19A1E-19B3-4473-A0A2-A406700E7E9C}"/>
    <dgm:cxn modelId="{BBA52225-F643-4F45-A267-656A79B06872}" type="presOf" srcId="{BB84AD56-5A68-4B33-A26E-5C6092C11EC0}" destId="{05E51C4E-C246-409A-91C5-7AA7D581A221}" srcOrd="0" destOrd="0" presId="urn:microsoft.com/office/officeart/2005/8/layout/chevron2"/>
    <dgm:cxn modelId="{0A976425-9440-428C-B20F-31BDEB76D255}" srcId="{38751BF5-5F6A-4CCF-B2C3-625709917D27}" destId="{6C1444C8-DBEF-478F-A8EE-1EC8EF15B314}" srcOrd="1" destOrd="0" parTransId="{7428A02B-EF2F-4C2C-B602-00385B919DEF}" sibTransId="{353F5CAC-0094-46B1-AB3E-33CE4D35DAA8}"/>
    <dgm:cxn modelId="{22C5AA37-1F27-4785-B3E4-EDD03432C37E}" type="presOf" srcId="{FCD3FB65-E290-49A5-935A-2A7E803F84E8}" destId="{9F0E3C93-F965-46C6-8D82-223D4819E7FF}" srcOrd="0" destOrd="0" presId="urn:microsoft.com/office/officeart/2005/8/layout/chevron2"/>
    <dgm:cxn modelId="{DFB58D3D-A30D-4730-AFA2-020F8BEE4D3B}" type="presOf" srcId="{B8E80BCC-1479-446D-88DF-B4FA6FBCBE6B}" destId="{0E075ECD-79C1-4639-AD2B-66CED9C916D2}" srcOrd="0" destOrd="0" presId="urn:microsoft.com/office/officeart/2005/8/layout/chevron2"/>
    <dgm:cxn modelId="{5553A85C-29C1-4491-B81E-2BE06F044533}" type="presOf" srcId="{38751BF5-5F6A-4CCF-B2C3-625709917D27}" destId="{22732FD4-982D-451B-9EF3-0D580F0AFB5D}" srcOrd="0" destOrd="0" presId="urn:microsoft.com/office/officeart/2005/8/layout/chevron2"/>
    <dgm:cxn modelId="{24C05041-0670-4DBA-9C63-79398CFA5646}" srcId="{38751BF5-5F6A-4CCF-B2C3-625709917D27}" destId="{E2503C9D-3E65-4997-B38C-74700CBDDD38}" srcOrd="0" destOrd="0" parTransId="{8D5E209A-FADF-4EDA-A82E-482EDCDEEB98}" sibTransId="{FF17453E-0E1E-4225-950B-97D923287484}"/>
    <dgm:cxn modelId="{B3466762-C37B-476B-AC18-EA409F933B75}" type="presOf" srcId="{6C1444C8-DBEF-478F-A8EE-1EC8EF15B314}" destId="{D96F3FA9-DE07-48B3-9142-FE211A7F1611}" srcOrd="0" destOrd="0" presId="urn:microsoft.com/office/officeart/2005/8/layout/chevron2"/>
    <dgm:cxn modelId="{3C7F6D69-13D0-4A30-AA4B-C8A97FD1E642}" type="presOf" srcId="{9E7ACA5D-F338-414C-A6D4-F00BE53B03CC}" destId="{411AC6BC-5264-4554-AD03-A42641BEC670}" srcOrd="0" destOrd="0" presId="urn:microsoft.com/office/officeart/2005/8/layout/chevron2"/>
    <dgm:cxn modelId="{284BB969-5632-4403-A043-BEEA4321DD45}" srcId="{6C1444C8-DBEF-478F-A8EE-1EC8EF15B314}" destId="{9E7ACA5D-F338-414C-A6D4-F00BE53B03CC}" srcOrd="0" destOrd="0" parTransId="{E9230BBF-2692-4A24-97E5-7C90C1A4F605}" sibTransId="{713625AC-5A2F-4064-867D-4391E05327B8}"/>
    <dgm:cxn modelId="{64A62078-DCFC-4BBE-8C4B-CBEF23A9F417}" srcId="{9E18DDA6-701F-41A4-B199-B815587AC3DD}" destId="{B8E80BCC-1479-446D-88DF-B4FA6FBCBE6B}" srcOrd="0" destOrd="0" parTransId="{03398334-87D0-4952-B110-F818B8C7F52D}" sibTransId="{3A80A2AC-6B3F-4B1E-BD2A-2F72EEB4B151}"/>
    <dgm:cxn modelId="{53131479-ACC1-42F4-9134-FEA55D723883}" type="presOf" srcId="{6DA904A4-826B-49BB-8075-5E602338215A}" destId="{B98FD49C-EC14-4F32-8479-02B8736C5FF3}" srcOrd="0" destOrd="0" presId="urn:microsoft.com/office/officeart/2005/8/layout/chevron2"/>
    <dgm:cxn modelId="{AC07DF5A-0DBB-42A1-912D-456A5F36CB42}" srcId="{6DA904A4-826B-49BB-8075-5E602338215A}" destId="{85C7627B-4BF4-4ADC-AEEA-72B60DC8EF06}" srcOrd="0" destOrd="0" parTransId="{DE8A5F0A-C766-45A6-989E-817B00E38C57}" sibTransId="{2AB59A78-12E6-42A3-83ED-9D0BE3F566DD}"/>
    <dgm:cxn modelId="{8C11CA7B-F8C5-4E0F-BC9D-AC77CA8C5857}" type="presOf" srcId="{28A9F987-4A08-47D1-A256-9D4C229BBC4C}" destId="{222F43CF-1BAF-4758-B67B-1E408E370852}" srcOrd="0" destOrd="0" presId="urn:microsoft.com/office/officeart/2005/8/layout/chevron2"/>
    <dgm:cxn modelId="{91EE798B-D265-4761-AD30-75B30DE88667}" srcId="{38751BF5-5F6A-4CCF-B2C3-625709917D27}" destId="{6DA904A4-826B-49BB-8075-5E602338215A}" srcOrd="3" destOrd="0" parTransId="{33333053-C579-4232-8251-6278BC9E25E5}" sibTransId="{B1CEE7DB-8B1A-405F-8352-B9A110A14448}"/>
    <dgm:cxn modelId="{3C23219B-4814-4128-A767-8AFD05FBABA6}" srcId="{E2503C9D-3E65-4997-B38C-74700CBDDD38}" destId="{CE10588C-36FF-4A8A-9D1E-A15CDD4D4B75}" srcOrd="0" destOrd="0" parTransId="{5E2C9B4C-DDC9-436C-994E-33F0EFD9A57A}" sibTransId="{0285DF94-59A7-4D99-94EE-3D0BD9A5DA6C}"/>
    <dgm:cxn modelId="{E85A349E-BE41-4954-BC05-FCEBA63C5339}" type="presOf" srcId="{E2503C9D-3E65-4997-B38C-74700CBDDD38}" destId="{210C1962-2009-4C86-BC27-D74F47D550A8}" srcOrd="0" destOrd="0" presId="urn:microsoft.com/office/officeart/2005/8/layout/chevron2"/>
    <dgm:cxn modelId="{158695AB-28FA-4E7B-BF74-A472299BE7F9}" srcId="{38751BF5-5F6A-4CCF-B2C3-625709917D27}" destId="{749505A3-76EB-460C-9B93-6136DC936A7E}" srcOrd="4" destOrd="0" parTransId="{1225008E-AFDD-4A9C-BB9E-0BBA4C047776}" sibTransId="{92AF6F80-D547-4B3A-8AD9-ED6B70F092AA}"/>
    <dgm:cxn modelId="{AB6A48CF-2125-4A7B-8DEC-179F1AF5085F}" type="presOf" srcId="{CE10588C-36FF-4A8A-9D1E-A15CDD4D4B75}" destId="{5AC501D7-AF3E-444C-B005-2CF8986085A4}" srcOrd="0" destOrd="0" presId="urn:microsoft.com/office/officeart/2005/8/layout/chevron2"/>
    <dgm:cxn modelId="{109C33D3-AD1D-47A7-AD38-22F6D72BFE19}" srcId="{FCD3FB65-E290-49A5-935A-2A7E803F84E8}" destId="{28A9F987-4A08-47D1-A256-9D4C229BBC4C}" srcOrd="0" destOrd="0" parTransId="{CF6A5435-FB06-453E-920E-8A328BE87C35}" sibTransId="{F3EF64B4-1E1C-4853-82B3-C705ED08CA66}"/>
    <dgm:cxn modelId="{5E3190DE-373E-4E06-BA5B-18E9FE90ACD3}" srcId="{38751BF5-5F6A-4CCF-B2C3-625709917D27}" destId="{FCD3FB65-E290-49A5-935A-2A7E803F84E8}" srcOrd="5" destOrd="0" parTransId="{06D4F278-F544-4251-95F1-DD577D14B100}" sibTransId="{019B4C71-D88D-4657-B337-60208BA5C735}"/>
    <dgm:cxn modelId="{A20BC5E0-52C3-4CBC-9526-7460F4D6C0C4}" type="presOf" srcId="{749505A3-76EB-460C-9B93-6136DC936A7E}" destId="{212C78A3-EC13-4E11-8C2D-537666DF7FE1}" srcOrd="0" destOrd="0" presId="urn:microsoft.com/office/officeart/2005/8/layout/chevron2"/>
    <dgm:cxn modelId="{3AD52CDD-A543-4873-9C7E-2A8AF46354C8}" type="presParOf" srcId="{22732FD4-982D-451B-9EF3-0D580F0AFB5D}" destId="{9028456A-1F91-4771-927D-26BECB56C195}" srcOrd="0" destOrd="0" presId="urn:microsoft.com/office/officeart/2005/8/layout/chevron2"/>
    <dgm:cxn modelId="{1E39D23A-EC30-476F-9A30-8D4CEBC87DC2}" type="presParOf" srcId="{9028456A-1F91-4771-927D-26BECB56C195}" destId="{210C1962-2009-4C86-BC27-D74F47D550A8}" srcOrd="0" destOrd="0" presId="urn:microsoft.com/office/officeart/2005/8/layout/chevron2"/>
    <dgm:cxn modelId="{86708961-5522-4E3D-BD4E-348282AC8D46}" type="presParOf" srcId="{9028456A-1F91-4771-927D-26BECB56C195}" destId="{5AC501D7-AF3E-444C-B005-2CF8986085A4}" srcOrd="1" destOrd="0" presId="urn:microsoft.com/office/officeart/2005/8/layout/chevron2"/>
    <dgm:cxn modelId="{264FDA32-A463-4966-9244-7E4874467821}" type="presParOf" srcId="{22732FD4-982D-451B-9EF3-0D580F0AFB5D}" destId="{442A8024-1594-41C4-ADC1-4CE42569E146}" srcOrd="1" destOrd="0" presId="urn:microsoft.com/office/officeart/2005/8/layout/chevron2"/>
    <dgm:cxn modelId="{2CF415BF-ADA3-4A63-914B-FBED5413EA30}" type="presParOf" srcId="{22732FD4-982D-451B-9EF3-0D580F0AFB5D}" destId="{8736B2F2-E71D-4E06-A20D-26D2A6F4218C}" srcOrd="2" destOrd="0" presId="urn:microsoft.com/office/officeart/2005/8/layout/chevron2"/>
    <dgm:cxn modelId="{9FBCDF08-FA74-4687-B30E-1B3B7903CFA0}" type="presParOf" srcId="{8736B2F2-E71D-4E06-A20D-26D2A6F4218C}" destId="{D96F3FA9-DE07-48B3-9142-FE211A7F1611}" srcOrd="0" destOrd="0" presId="urn:microsoft.com/office/officeart/2005/8/layout/chevron2"/>
    <dgm:cxn modelId="{0D114B48-F13F-49BC-9709-0D54017AB37D}" type="presParOf" srcId="{8736B2F2-E71D-4E06-A20D-26D2A6F4218C}" destId="{411AC6BC-5264-4554-AD03-A42641BEC670}" srcOrd="1" destOrd="0" presId="urn:microsoft.com/office/officeart/2005/8/layout/chevron2"/>
    <dgm:cxn modelId="{EF20AD60-F4B5-4DFD-B1A1-B4A4BF431771}" type="presParOf" srcId="{22732FD4-982D-451B-9EF3-0D580F0AFB5D}" destId="{CFA2C78C-1688-49F3-B9F1-4A26ADFE93EE}" srcOrd="3" destOrd="0" presId="urn:microsoft.com/office/officeart/2005/8/layout/chevron2"/>
    <dgm:cxn modelId="{89FF87D0-7995-498F-A6DC-ACE4F580D6B1}" type="presParOf" srcId="{22732FD4-982D-451B-9EF3-0D580F0AFB5D}" destId="{E90361C4-3798-478B-9873-D4B6B4D4BAFB}" srcOrd="4" destOrd="0" presId="urn:microsoft.com/office/officeart/2005/8/layout/chevron2"/>
    <dgm:cxn modelId="{CFA95A8B-3B8B-4885-8A2D-300948308336}" type="presParOf" srcId="{E90361C4-3798-478B-9873-D4B6B4D4BAFB}" destId="{568D83D5-D272-4A96-A18E-97A21911C48B}" srcOrd="0" destOrd="0" presId="urn:microsoft.com/office/officeart/2005/8/layout/chevron2"/>
    <dgm:cxn modelId="{062AED2F-094C-4B87-A238-518CBBD26EBF}" type="presParOf" srcId="{E90361C4-3798-478B-9873-D4B6B4D4BAFB}" destId="{0E075ECD-79C1-4639-AD2B-66CED9C916D2}" srcOrd="1" destOrd="0" presId="urn:microsoft.com/office/officeart/2005/8/layout/chevron2"/>
    <dgm:cxn modelId="{9A7153D6-0AD7-4962-914F-6C8B1F17C5BB}" type="presParOf" srcId="{22732FD4-982D-451B-9EF3-0D580F0AFB5D}" destId="{590C6CCB-2647-4D2F-B651-A540D3C57897}" srcOrd="5" destOrd="0" presId="urn:microsoft.com/office/officeart/2005/8/layout/chevron2"/>
    <dgm:cxn modelId="{6CF53A1C-9278-45CB-8685-EF9FC6756AEC}" type="presParOf" srcId="{22732FD4-982D-451B-9EF3-0D580F0AFB5D}" destId="{89EBD74E-F7B5-475A-B282-A06D064FB412}" srcOrd="6" destOrd="0" presId="urn:microsoft.com/office/officeart/2005/8/layout/chevron2"/>
    <dgm:cxn modelId="{C1344450-724A-4D23-93D4-111A7B402439}" type="presParOf" srcId="{89EBD74E-F7B5-475A-B282-A06D064FB412}" destId="{B98FD49C-EC14-4F32-8479-02B8736C5FF3}" srcOrd="0" destOrd="0" presId="urn:microsoft.com/office/officeart/2005/8/layout/chevron2"/>
    <dgm:cxn modelId="{6816CD3E-B30A-442E-9107-CC4E870D7BFA}" type="presParOf" srcId="{89EBD74E-F7B5-475A-B282-A06D064FB412}" destId="{0829B1F8-374E-4227-96EB-2E9F5095F995}" srcOrd="1" destOrd="0" presId="urn:microsoft.com/office/officeart/2005/8/layout/chevron2"/>
    <dgm:cxn modelId="{AAA14443-FDC1-4AE7-A309-ACB0D301DE1C}" type="presParOf" srcId="{22732FD4-982D-451B-9EF3-0D580F0AFB5D}" destId="{389BA50A-0AC0-4E88-9594-F6D8935A80FD}" srcOrd="7" destOrd="0" presId="urn:microsoft.com/office/officeart/2005/8/layout/chevron2"/>
    <dgm:cxn modelId="{5D98EEF4-D497-4DCF-8A20-4D7C5EC031BE}" type="presParOf" srcId="{22732FD4-982D-451B-9EF3-0D580F0AFB5D}" destId="{5D1DBFD6-8268-4494-940D-A92D95919431}" srcOrd="8" destOrd="0" presId="urn:microsoft.com/office/officeart/2005/8/layout/chevron2"/>
    <dgm:cxn modelId="{EC70BA51-AC64-4B45-AB83-0FF462A90190}" type="presParOf" srcId="{5D1DBFD6-8268-4494-940D-A92D95919431}" destId="{212C78A3-EC13-4E11-8C2D-537666DF7FE1}" srcOrd="0" destOrd="0" presId="urn:microsoft.com/office/officeart/2005/8/layout/chevron2"/>
    <dgm:cxn modelId="{DE671200-8A14-4988-A36E-6CDA3C553E8C}" type="presParOf" srcId="{5D1DBFD6-8268-4494-940D-A92D95919431}" destId="{05E51C4E-C246-409A-91C5-7AA7D581A221}" srcOrd="1" destOrd="0" presId="urn:microsoft.com/office/officeart/2005/8/layout/chevron2"/>
    <dgm:cxn modelId="{7BFDFA19-4EB4-4BCE-91E6-2D278C34BE0E}" type="presParOf" srcId="{22732FD4-982D-451B-9EF3-0D580F0AFB5D}" destId="{F9BF4485-0DAC-4EFF-9494-33002383595B}" srcOrd="9" destOrd="0" presId="urn:microsoft.com/office/officeart/2005/8/layout/chevron2"/>
    <dgm:cxn modelId="{761537D0-98CA-4A38-9C9B-EECC8B98EFEF}" type="presParOf" srcId="{22732FD4-982D-451B-9EF3-0D580F0AFB5D}" destId="{73A3D0DC-392B-4CB5-AE56-AEA820FA0CB8}" srcOrd="10" destOrd="0" presId="urn:microsoft.com/office/officeart/2005/8/layout/chevron2"/>
    <dgm:cxn modelId="{087696FC-ABC8-47A7-8A52-0D589BC346F1}" type="presParOf" srcId="{73A3D0DC-392B-4CB5-AE56-AEA820FA0CB8}" destId="{9F0E3C93-F965-46C6-8D82-223D4819E7FF}" srcOrd="0" destOrd="0" presId="urn:microsoft.com/office/officeart/2005/8/layout/chevron2"/>
    <dgm:cxn modelId="{7A3CFD12-C662-47BF-A409-48F3E21FFABB}" type="presParOf" srcId="{73A3D0DC-392B-4CB5-AE56-AEA820FA0CB8}" destId="{222F43CF-1BAF-4758-B67B-1E408E370852}"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A46C422-1A4F-4B61-8495-E9328E8682A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EBA94AD-59A3-46FB-BDF0-11E308120D91}">
      <dgm:prSet phldrT="[Text]"/>
      <dgm:spPr>
        <a:solidFill>
          <a:srgbClr val="47D7AC"/>
        </a:solidFill>
      </dgm:spPr>
      <dgm:t>
        <a:bodyPr/>
        <a:lstStyle/>
        <a:p>
          <a:pPr>
            <a:buClrTx/>
            <a:buSzTx/>
            <a:buFont typeface="Arial" panose="020B0604020202020204" pitchFamily="34" charset="0"/>
            <a:buChar char="•"/>
          </a:pPr>
          <a:r>
            <a:rPr kumimoji="0" lang="en-US" b="0" i="0" u="none" strike="noStrike" cap="none" spc="0" normalizeH="0" baseline="0" noProof="0">
              <a:ln>
                <a:noFill/>
              </a:ln>
              <a:solidFill>
                <a:prstClr val="black"/>
              </a:solidFill>
              <a:effectLst/>
              <a:uLnTx/>
              <a:uFillTx/>
              <a:latin typeface="Gill Sans MT" panose="020B0502020104020203"/>
              <a:ea typeface="+mn-ea"/>
              <a:cs typeface="+mn-cs"/>
            </a:rPr>
            <a:t>Load samples</a:t>
          </a:r>
          <a:endParaRPr lang="en-US"/>
        </a:p>
      </dgm:t>
    </dgm:pt>
    <dgm:pt modelId="{FAF15376-1E90-47F6-9FDE-0A96E9478099}" type="sibTrans" cxnId="{CE72F501-DA5D-48A9-9D7D-9AB385054C74}">
      <dgm:prSet/>
      <dgm:spPr/>
      <dgm:t>
        <a:bodyPr/>
        <a:lstStyle/>
        <a:p>
          <a:endParaRPr lang="en-US"/>
        </a:p>
      </dgm:t>
    </dgm:pt>
    <dgm:pt modelId="{E7201CDD-8EC7-44F9-99B4-73748534203B}" type="parTrans" cxnId="{CE72F501-DA5D-48A9-9D7D-9AB385054C74}">
      <dgm:prSet/>
      <dgm:spPr/>
      <dgm:t>
        <a:bodyPr/>
        <a:lstStyle/>
        <a:p>
          <a:endParaRPr lang="en-US"/>
        </a:p>
      </dgm:t>
    </dgm:pt>
    <dgm:pt modelId="{74E7168D-4FB9-4EAD-8321-446273D38FBF}">
      <dgm:prSet phldrT="[Text]"/>
      <dgm:spPr>
        <a:solidFill>
          <a:srgbClr val="47D7AC"/>
        </a:solidFill>
      </dgm:spPr>
      <dgm:t>
        <a:bodyPr/>
        <a:lstStyle/>
        <a:p>
          <a:pPr>
            <a:buClrTx/>
            <a:buSzTx/>
            <a:buFont typeface="Arial" panose="020B0604020202020204" pitchFamily="34" charset="0"/>
            <a:buChar char="•"/>
          </a:pPr>
          <a:r>
            <a:rPr kumimoji="0" lang="en-US" b="0" i="0" u="none" strike="noStrike" cap="none" spc="0" normalizeH="0" baseline="0" noProof="0" dirty="0">
              <a:ln>
                <a:noFill/>
              </a:ln>
              <a:solidFill>
                <a:prstClr val="black"/>
              </a:solidFill>
              <a:effectLst/>
              <a:uLnTx/>
              <a:uFillTx/>
              <a:latin typeface="Gill Sans MT" panose="020B0502020104020203"/>
              <a:ea typeface="+mn-ea"/>
              <a:cs typeface="+mn-cs"/>
            </a:rPr>
            <a:t>Split samples between training set and testing set</a:t>
          </a:r>
          <a:endParaRPr lang="en-US" dirty="0"/>
        </a:p>
      </dgm:t>
    </dgm:pt>
    <dgm:pt modelId="{46AFC9E2-753A-4173-B153-BCD2672FBC63}" type="sibTrans" cxnId="{FAD3215B-5767-46E1-A095-AA7347220AAA}">
      <dgm:prSet/>
      <dgm:spPr/>
      <dgm:t>
        <a:bodyPr/>
        <a:lstStyle/>
        <a:p>
          <a:endParaRPr lang="en-US"/>
        </a:p>
      </dgm:t>
    </dgm:pt>
    <dgm:pt modelId="{3C30ADB4-8C59-4682-9EBB-90C63D5E9710}" type="parTrans" cxnId="{FAD3215B-5767-46E1-A095-AA7347220AAA}">
      <dgm:prSet/>
      <dgm:spPr/>
      <dgm:t>
        <a:bodyPr/>
        <a:lstStyle/>
        <a:p>
          <a:endParaRPr lang="en-US"/>
        </a:p>
      </dgm:t>
    </dgm:pt>
    <dgm:pt modelId="{B0FA38D3-C6B6-44D6-8F9C-56964D6B7F68}">
      <dgm:prSet phldrT="[Text]"/>
      <dgm:spPr>
        <a:solidFill>
          <a:srgbClr val="47D7AC"/>
        </a:solidFill>
      </dgm:spPr>
      <dgm:t>
        <a:bodyPr/>
        <a:lstStyle/>
        <a:p>
          <a:pPr>
            <a:buClrTx/>
            <a:buSzTx/>
            <a:buFont typeface="Arial" panose="020B0604020202020204" pitchFamily="34" charset="0"/>
            <a:buChar char="•"/>
          </a:pPr>
          <a:r>
            <a:rPr kumimoji="0" lang="en-US" b="0" i="0" u="none" strike="noStrike" cap="none" spc="0" normalizeH="0" baseline="0" noProof="0">
              <a:ln>
                <a:noFill/>
              </a:ln>
              <a:solidFill>
                <a:prstClr val="black"/>
              </a:solidFill>
              <a:effectLst/>
              <a:uLnTx/>
              <a:uFillTx/>
              <a:latin typeface="Gill Sans MT" panose="020B0502020104020203"/>
              <a:ea typeface="+mn-ea"/>
              <a:cs typeface="+mn-cs"/>
            </a:rPr>
            <a:t>Data pre-processing</a:t>
          </a:r>
          <a:endParaRPr lang="en-US"/>
        </a:p>
      </dgm:t>
    </dgm:pt>
    <dgm:pt modelId="{B4A5B506-206B-4D1D-B160-E36AFE73AD42}" type="sibTrans" cxnId="{9340C25F-2D46-4574-A3F6-2F0312F22FF8}">
      <dgm:prSet/>
      <dgm:spPr/>
      <dgm:t>
        <a:bodyPr/>
        <a:lstStyle/>
        <a:p>
          <a:endParaRPr lang="en-US"/>
        </a:p>
      </dgm:t>
    </dgm:pt>
    <dgm:pt modelId="{3601EC70-A5E4-4D7C-AB27-FC7DA2F21796}" type="parTrans" cxnId="{9340C25F-2D46-4574-A3F6-2F0312F22FF8}">
      <dgm:prSet/>
      <dgm:spPr/>
      <dgm:t>
        <a:bodyPr/>
        <a:lstStyle/>
        <a:p>
          <a:endParaRPr lang="en-US"/>
        </a:p>
      </dgm:t>
    </dgm:pt>
    <dgm:pt modelId="{860E4090-C07E-49BA-ACB8-A2C6455298E6}">
      <dgm:prSet phldrT="[Text]"/>
      <dgm:spPr>
        <a:solidFill>
          <a:srgbClr val="47D7AC"/>
        </a:solidFill>
      </dgm:spPr>
      <dgm:t>
        <a:bodyPr/>
        <a:lstStyle/>
        <a:p>
          <a:pPr>
            <a:buClrTx/>
            <a:buSzTx/>
            <a:buFont typeface="Arial" panose="020B0604020202020204" pitchFamily="34" charset="0"/>
            <a:buChar char="•"/>
          </a:pPr>
          <a:r>
            <a:rPr kumimoji="0" lang="en-US" b="0" i="0" u="none" strike="noStrike" cap="none" spc="0" normalizeH="0" baseline="0" noProof="0" dirty="0">
              <a:ln>
                <a:noFill/>
              </a:ln>
              <a:solidFill>
                <a:prstClr val="black"/>
              </a:solidFill>
              <a:effectLst/>
              <a:uLnTx/>
              <a:uFillTx/>
              <a:latin typeface="Gill Sans MT" panose="020B0502020104020203"/>
              <a:ea typeface="+mn-ea"/>
              <a:cs typeface="+mn-cs"/>
            </a:rPr>
            <a:t>Create model based on training data</a:t>
          </a:r>
          <a:endParaRPr lang="en-US" dirty="0"/>
        </a:p>
      </dgm:t>
    </dgm:pt>
    <dgm:pt modelId="{C71367B6-BDB5-445D-9C8E-673FC656A16F}" type="sibTrans" cxnId="{5D931054-F1D6-4526-8C29-DD76F0017FA5}">
      <dgm:prSet/>
      <dgm:spPr/>
      <dgm:t>
        <a:bodyPr/>
        <a:lstStyle/>
        <a:p>
          <a:endParaRPr lang="en-US"/>
        </a:p>
      </dgm:t>
    </dgm:pt>
    <dgm:pt modelId="{B900CFBE-2962-4C75-B93E-9D8D9AF9E818}" type="parTrans" cxnId="{5D931054-F1D6-4526-8C29-DD76F0017FA5}">
      <dgm:prSet/>
      <dgm:spPr/>
      <dgm:t>
        <a:bodyPr/>
        <a:lstStyle/>
        <a:p>
          <a:endParaRPr lang="en-US"/>
        </a:p>
      </dgm:t>
    </dgm:pt>
    <dgm:pt modelId="{4539625D-1B6D-4F4A-B426-DB6A730BB306}">
      <dgm:prSet phldrT="[Text]"/>
      <dgm:spPr>
        <a:solidFill>
          <a:srgbClr val="47D7AC"/>
        </a:solidFill>
      </dgm:spPr>
      <dgm:t>
        <a:bodyPr/>
        <a:lstStyle/>
        <a:p>
          <a:pPr>
            <a:buClrTx/>
            <a:buSzTx/>
            <a:buFont typeface="Arial" panose="020B0604020202020204" pitchFamily="34" charset="0"/>
            <a:buChar char="•"/>
          </a:pPr>
          <a:r>
            <a:rPr kumimoji="0" lang="en-US" b="0" i="0" u="none" strike="noStrike" cap="none" spc="0" normalizeH="0" baseline="0" noProof="0" dirty="0">
              <a:ln>
                <a:noFill/>
              </a:ln>
              <a:solidFill>
                <a:prstClr val="black"/>
              </a:solidFill>
              <a:effectLst/>
              <a:uLnTx/>
              <a:uFillTx/>
              <a:latin typeface="Gill Sans MT" panose="020B0502020104020203"/>
              <a:ea typeface="+mn-ea"/>
              <a:cs typeface="+mn-cs"/>
            </a:rPr>
            <a:t>Predict class of testing data</a:t>
          </a:r>
          <a:endParaRPr lang="en-US" dirty="0"/>
        </a:p>
      </dgm:t>
    </dgm:pt>
    <dgm:pt modelId="{FDCCD6AB-AAAE-4F3E-B301-7AF295CA4B16}" type="sibTrans" cxnId="{5382782C-3C01-4F37-8768-C9D2BA40CDBE}">
      <dgm:prSet/>
      <dgm:spPr/>
      <dgm:t>
        <a:bodyPr/>
        <a:lstStyle/>
        <a:p>
          <a:endParaRPr lang="en-US"/>
        </a:p>
      </dgm:t>
    </dgm:pt>
    <dgm:pt modelId="{D3A46BB8-9A83-44D6-AB28-CE2BFBF93CA4}" type="parTrans" cxnId="{5382782C-3C01-4F37-8768-C9D2BA40CDBE}">
      <dgm:prSet/>
      <dgm:spPr/>
      <dgm:t>
        <a:bodyPr/>
        <a:lstStyle/>
        <a:p>
          <a:endParaRPr lang="en-US"/>
        </a:p>
      </dgm:t>
    </dgm:pt>
    <dgm:pt modelId="{7858B83E-6ACA-4C5D-96CE-6D3F05938082}" type="pres">
      <dgm:prSet presAssocID="{5A46C422-1A4F-4B61-8495-E9328E8682A8}" presName="outerComposite" presStyleCnt="0">
        <dgm:presLayoutVars>
          <dgm:chMax val="5"/>
          <dgm:dir/>
          <dgm:resizeHandles val="exact"/>
        </dgm:presLayoutVars>
      </dgm:prSet>
      <dgm:spPr/>
    </dgm:pt>
    <dgm:pt modelId="{4BA30CF0-0873-446C-BD14-DD2A56D57A6A}" type="pres">
      <dgm:prSet presAssocID="{5A46C422-1A4F-4B61-8495-E9328E8682A8}" presName="dummyMaxCanvas" presStyleCnt="0">
        <dgm:presLayoutVars/>
      </dgm:prSet>
      <dgm:spPr/>
    </dgm:pt>
    <dgm:pt modelId="{67B89D44-3B76-4130-87CE-0DF74D760728}" type="pres">
      <dgm:prSet presAssocID="{5A46C422-1A4F-4B61-8495-E9328E8682A8}" presName="FiveNodes_1" presStyleLbl="node1" presStyleIdx="0" presStyleCnt="5">
        <dgm:presLayoutVars>
          <dgm:bulletEnabled val="1"/>
        </dgm:presLayoutVars>
      </dgm:prSet>
      <dgm:spPr/>
    </dgm:pt>
    <dgm:pt modelId="{A980480C-44C8-4052-B857-096704A2449A}" type="pres">
      <dgm:prSet presAssocID="{5A46C422-1A4F-4B61-8495-E9328E8682A8}" presName="FiveNodes_2" presStyleLbl="node1" presStyleIdx="1" presStyleCnt="5" custLinFactY="10407" custLinFactNeighborX="8266" custLinFactNeighborY="100000">
        <dgm:presLayoutVars>
          <dgm:bulletEnabled val="1"/>
        </dgm:presLayoutVars>
      </dgm:prSet>
      <dgm:spPr/>
    </dgm:pt>
    <dgm:pt modelId="{21254933-E08D-4AA3-A8D4-11F8E6743BEE}" type="pres">
      <dgm:prSet presAssocID="{5A46C422-1A4F-4B61-8495-E9328E8682A8}" presName="FiveNodes_3" presStyleLbl="node1" presStyleIdx="2" presStyleCnt="5" custLinFactY="-19903" custLinFactNeighborX="-7928" custLinFactNeighborY="-100000">
        <dgm:presLayoutVars>
          <dgm:bulletEnabled val="1"/>
        </dgm:presLayoutVars>
      </dgm:prSet>
      <dgm:spPr/>
    </dgm:pt>
    <dgm:pt modelId="{EF37D056-D000-42D9-B2E0-0F860022A0BE}" type="pres">
      <dgm:prSet presAssocID="{5A46C422-1A4F-4B61-8495-E9328E8682A8}" presName="FiveNodes_4" presStyleLbl="node1" presStyleIdx="3" presStyleCnt="5">
        <dgm:presLayoutVars>
          <dgm:bulletEnabled val="1"/>
        </dgm:presLayoutVars>
      </dgm:prSet>
      <dgm:spPr/>
    </dgm:pt>
    <dgm:pt modelId="{736E55F1-C6EE-4412-8EFB-B8834BD6F20B}" type="pres">
      <dgm:prSet presAssocID="{5A46C422-1A4F-4B61-8495-E9328E8682A8}" presName="FiveNodes_5" presStyleLbl="node1" presStyleIdx="4" presStyleCnt="5" custLinFactY="33956" custLinFactNeighborX="3395" custLinFactNeighborY="100000">
        <dgm:presLayoutVars>
          <dgm:bulletEnabled val="1"/>
        </dgm:presLayoutVars>
      </dgm:prSet>
      <dgm:spPr/>
    </dgm:pt>
    <dgm:pt modelId="{3FFBCA17-E141-4207-8D65-61CE4D0F7F27}" type="pres">
      <dgm:prSet presAssocID="{5A46C422-1A4F-4B61-8495-E9328E8682A8}" presName="FiveConn_1-2" presStyleLbl="fgAccFollowNode1" presStyleIdx="0" presStyleCnt="4">
        <dgm:presLayoutVars>
          <dgm:bulletEnabled val="1"/>
        </dgm:presLayoutVars>
      </dgm:prSet>
      <dgm:spPr/>
    </dgm:pt>
    <dgm:pt modelId="{24847161-59D5-4869-B80A-274E8486AF7A}" type="pres">
      <dgm:prSet presAssocID="{5A46C422-1A4F-4B61-8495-E9328E8682A8}" presName="FiveConn_2-3" presStyleLbl="fgAccFollowNode1" presStyleIdx="1" presStyleCnt="4">
        <dgm:presLayoutVars>
          <dgm:bulletEnabled val="1"/>
        </dgm:presLayoutVars>
      </dgm:prSet>
      <dgm:spPr/>
    </dgm:pt>
    <dgm:pt modelId="{86257BA1-E7FE-4EBF-B318-D6E5316A3E9C}" type="pres">
      <dgm:prSet presAssocID="{5A46C422-1A4F-4B61-8495-E9328E8682A8}" presName="FiveConn_3-4" presStyleLbl="fgAccFollowNode1" presStyleIdx="2" presStyleCnt="4">
        <dgm:presLayoutVars>
          <dgm:bulletEnabled val="1"/>
        </dgm:presLayoutVars>
      </dgm:prSet>
      <dgm:spPr/>
    </dgm:pt>
    <dgm:pt modelId="{2AC600F8-99B3-49DF-91BE-2FC7E764BF71}" type="pres">
      <dgm:prSet presAssocID="{5A46C422-1A4F-4B61-8495-E9328E8682A8}" presName="FiveConn_4-5" presStyleLbl="fgAccFollowNode1" presStyleIdx="3" presStyleCnt="4">
        <dgm:presLayoutVars>
          <dgm:bulletEnabled val="1"/>
        </dgm:presLayoutVars>
      </dgm:prSet>
      <dgm:spPr/>
    </dgm:pt>
    <dgm:pt modelId="{FC12C994-C84F-4C6C-8490-4A70FFEB4CFA}" type="pres">
      <dgm:prSet presAssocID="{5A46C422-1A4F-4B61-8495-E9328E8682A8}" presName="FiveNodes_1_text" presStyleLbl="node1" presStyleIdx="4" presStyleCnt="5">
        <dgm:presLayoutVars>
          <dgm:bulletEnabled val="1"/>
        </dgm:presLayoutVars>
      </dgm:prSet>
      <dgm:spPr/>
    </dgm:pt>
    <dgm:pt modelId="{9A0F84B7-D934-4EBC-837E-AFF36C11D92D}" type="pres">
      <dgm:prSet presAssocID="{5A46C422-1A4F-4B61-8495-E9328E8682A8}" presName="FiveNodes_2_text" presStyleLbl="node1" presStyleIdx="4" presStyleCnt="5">
        <dgm:presLayoutVars>
          <dgm:bulletEnabled val="1"/>
        </dgm:presLayoutVars>
      </dgm:prSet>
      <dgm:spPr/>
    </dgm:pt>
    <dgm:pt modelId="{D7402251-A2AF-461C-8C25-EDE32A5093E6}" type="pres">
      <dgm:prSet presAssocID="{5A46C422-1A4F-4B61-8495-E9328E8682A8}" presName="FiveNodes_3_text" presStyleLbl="node1" presStyleIdx="4" presStyleCnt="5">
        <dgm:presLayoutVars>
          <dgm:bulletEnabled val="1"/>
        </dgm:presLayoutVars>
      </dgm:prSet>
      <dgm:spPr/>
    </dgm:pt>
    <dgm:pt modelId="{A76E0A25-792C-4627-B359-439B9D84F4FB}" type="pres">
      <dgm:prSet presAssocID="{5A46C422-1A4F-4B61-8495-E9328E8682A8}" presName="FiveNodes_4_text" presStyleLbl="node1" presStyleIdx="4" presStyleCnt="5">
        <dgm:presLayoutVars>
          <dgm:bulletEnabled val="1"/>
        </dgm:presLayoutVars>
      </dgm:prSet>
      <dgm:spPr/>
    </dgm:pt>
    <dgm:pt modelId="{E162B249-6CCE-416C-A230-238D4E00D612}" type="pres">
      <dgm:prSet presAssocID="{5A46C422-1A4F-4B61-8495-E9328E8682A8}" presName="FiveNodes_5_text" presStyleLbl="node1" presStyleIdx="4" presStyleCnt="5">
        <dgm:presLayoutVars>
          <dgm:bulletEnabled val="1"/>
        </dgm:presLayoutVars>
      </dgm:prSet>
      <dgm:spPr/>
    </dgm:pt>
  </dgm:ptLst>
  <dgm:cxnLst>
    <dgm:cxn modelId="{CE72F501-DA5D-48A9-9D7D-9AB385054C74}" srcId="{5A46C422-1A4F-4B61-8495-E9328E8682A8}" destId="{1EBA94AD-59A3-46FB-BDF0-11E308120D91}" srcOrd="0" destOrd="0" parTransId="{E7201CDD-8EC7-44F9-99B4-73748534203B}" sibTransId="{FAF15376-1E90-47F6-9FDE-0A96E9478099}"/>
    <dgm:cxn modelId="{77593C02-62B5-4A8E-8485-FBF64E00EFDD}" type="presOf" srcId="{46AFC9E2-753A-4173-B153-BCD2672FBC63}" destId="{24847161-59D5-4869-B80A-274E8486AF7A}" srcOrd="0" destOrd="0" presId="urn:microsoft.com/office/officeart/2005/8/layout/vProcess5"/>
    <dgm:cxn modelId="{60BFEE11-92E6-4BD6-9ECB-7E45D93B6E8C}" type="presOf" srcId="{1EBA94AD-59A3-46FB-BDF0-11E308120D91}" destId="{67B89D44-3B76-4130-87CE-0DF74D760728}" srcOrd="0" destOrd="0" presId="urn:microsoft.com/office/officeart/2005/8/layout/vProcess5"/>
    <dgm:cxn modelId="{507E6417-F26A-4156-B43B-BD5BDF76B7D5}" type="presOf" srcId="{C71367B6-BDB5-445D-9C8E-673FC656A16F}" destId="{2AC600F8-99B3-49DF-91BE-2FC7E764BF71}" srcOrd="0" destOrd="0" presId="urn:microsoft.com/office/officeart/2005/8/layout/vProcess5"/>
    <dgm:cxn modelId="{5382782C-3C01-4F37-8768-C9D2BA40CDBE}" srcId="{5A46C422-1A4F-4B61-8495-E9328E8682A8}" destId="{4539625D-1B6D-4F4A-B426-DB6A730BB306}" srcOrd="4" destOrd="0" parTransId="{D3A46BB8-9A83-44D6-AB28-CE2BFBF93CA4}" sibTransId="{FDCCD6AB-AAAE-4F3E-B301-7AF295CA4B16}"/>
    <dgm:cxn modelId="{EA1C6A38-67BB-43CD-80E9-24C5D75C6083}" type="presOf" srcId="{1EBA94AD-59A3-46FB-BDF0-11E308120D91}" destId="{FC12C994-C84F-4C6C-8490-4A70FFEB4CFA}" srcOrd="1" destOrd="0" presId="urn:microsoft.com/office/officeart/2005/8/layout/vProcess5"/>
    <dgm:cxn modelId="{404F0B5B-BB81-4A24-A52B-4A75F8609FBD}" type="presOf" srcId="{B0FA38D3-C6B6-44D6-8F9C-56964D6B7F68}" destId="{21254933-E08D-4AA3-A8D4-11F8E6743BEE}" srcOrd="0" destOrd="0" presId="urn:microsoft.com/office/officeart/2005/8/layout/vProcess5"/>
    <dgm:cxn modelId="{FAD3215B-5767-46E1-A095-AA7347220AAA}" srcId="{5A46C422-1A4F-4B61-8495-E9328E8682A8}" destId="{74E7168D-4FB9-4EAD-8321-446273D38FBF}" srcOrd="1" destOrd="0" parTransId="{3C30ADB4-8C59-4682-9EBB-90C63D5E9710}" sibTransId="{46AFC9E2-753A-4173-B153-BCD2672FBC63}"/>
    <dgm:cxn modelId="{9340C25F-2D46-4574-A3F6-2F0312F22FF8}" srcId="{5A46C422-1A4F-4B61-8495-E9328E8682A8}" destId="{B0FA38D3-C6B6-44D6-8F9C-56964D6B7F68}" srcOrd="2" destOrd="0" parTransId="{3601EC70-A5E4-4D7C-AB27-FC7DA2F21796}" sibTransId="{B4A5B506-206B-4D1D-B160-E36AFE73AD42}"/>
    <dgm:cxn modelId="{500C076A-B03F-48E8-B388-E2A321A9C986}" type="presOf" srcId="{4539625D-1B6D-4F4A-B426-DB6A730BB306}" destId="{736E55F1-C6EE-4412-8EFB-B8834BD6F20B}" srcOrd="0" destOrd="0" presId="urn:microsoft.com/office/officeart/2005/8/layout/vProcess5"/>
    <dgm:cxn modelId="{CF474770-7760-48CB-9DDC-3C14E12BDD51}" type="presOf" srcId="{860E4090-C07E-49BA-ACB8-A2C6455298E6}" destId="{A76E0A25-792C-4627-B359-439B9D84F4FB}" srcOrd="1" destOrd="0" presId="urn:microsoft.com/office/officeart/2005/8/layout/vProcess5"/>
    <dgm:cxn modelId="{5D931054-F1D6-4526-8C29-DD76F0017FA5}" srcId="{5A46C422-1A4F-4B61-8495-E9328E8682A8}" destId="{860E4090-C07E-49BA-ACB8-A2C6455298E6}" srcOrd="3" destOrd="0" parTransId="{B900CFBE-2962-4C75-B93E-9D8D9AF9E818}" sibTransId="{C71367B6-BDB5-445D-9C8E-673FC656A16F}"/>
    <dgm:cxn modelId="{DD622054-D78C-49DD-939F-24CE3F785DE0}" type="presOf" srcId="{74E7168D-4FB9-4EAD-8321-446273D38FBF}" destId="{A980480C-44C8-4052-B857-096704A2449A}" srcOrd="0" destOrd="0" presId="urn:microsoft.com/office/officeart/2005/8/layout/vProcess5"/>
    <dgm:cxn modelId="{7F02CA7B-CCAE-41E6-AE0F-38E9840C0A9D}" type="presOf" srcId="{5A46C422-1A4F-4B61-8495-E9328E8682A8}" destId="{7858B83E-6ACA-4C5D-96CE-6D3F05938082}" srcOrd="0" destOrd="0" presId="urn:microsoft.com/office/officeart/2005/8/layout/vProcess5"/>
    <dgm:cxn modelId="{EEB28482-B2FB-4F0A-B9D2-33008B54296B}" type="presOf" srcId="{4539625D-1B6D-4F4A-B426-DB6A730BB306}" destId="{E162B249-6CCE-416C-A230-238D4E00D612}" srcOrd="1" destOrd="0" presId="urn:microsoft.com/office/officeart/2005/8/layout/vProcess5"/>
    <dgm:cxn modelId="{AA0FB6B4-C7F0-48FD-A345-854EE6AEDE7B}" type="presOf" srcId="{FAF15376-1E90-47F6-9FDE-0A96E9478099}" destId="{3FFBCA17-E141-4207-8D65-61CE4D0F7F27}" srcOrd="0" destOrd="0" presId="urn:microsoft.com/office/officeart/2005/8/layout/vProcess5"/>
    <dgm:cxn modelId="{6ECFE6D7-7129-4F13-A32F-147B4DDF4D21}" type="presOf" srcId="{74E7168D-4FB9-4EAD-8321-446273D38FBF}" destId="{9A0F84B7-D934-4EBC-837E-AFF36C11D92D}" srcOrd="1" destOrd="0" presId="urn:microsoft.com/office/officeart/2005/8/layout/vProcess5"/>
    <dgm:cxn modelId="{AB94ACDE-4BC5-42A4-A604-CB7DC04E80C6}" type="presOf" srcId="{B4A5B506-206B-4D1D-B160-E36AFE73AD42}" destId="{86257BA1-E7FE-4EBF-B318-D6E5316A3E9C}" srcOrd="0" destOrd="0" presId="urn:microsoft.com/office/officeart/2005/8/layout/vProcess5"/>
    <dgm:cxn modelId="{A5E4F0E0-111F-43A1-9667-D0274E274E8B}" type="presOf" srcId="{B0FA38D3-C6B6-44D6-8F9C-56964D6B7F68}" destId="{D7402251-A2AF-461C-8C25-EDE32A5093E6}" srcOrd="1" destOrd="0" presId="urn:microsoft.com/office/officeart/2005/8/layout/vProcess5"/>
    <dgm:cxn modelId="{EFCD9DEC-DF89-45B0-B338-4D87F6C287C0}" type="presOf" srcId="{860E4090-C07E-49BA-ACB8-A2C6455298E6}" destId="{EF37D056-D000-42D9-B2E0-0F860022A0BE}" srcOrd="0" destOrd="0" presId="urn:microsoft.com/office/officeart/2005/8/layout/vProcess5"/>
    <dgm:cxn modelId="{1C085916-2AB0-47E2-B610-DE1FBF03E60D}" type="presParOf" srcId="{7858B83E-6ACA-4C5D-96CE-6D3F05938082}" destId="{4BA30CF0-0873-446C-BD14-DD2A56D57A6A}" srcOrd="0" destOrd="0" presId="urn:microsoft.com/office/officeart/2005/8/layout/vProcess5"/>
    <dgm:cxn modelId="{38E39767-2B7A-4083-BAE8-A1540AFA3218}" type="presParOf" srcId="{7858B83E-6ACA-4C5D-96CE-6D3F05938082}" destId="{67B89D44-3B76-4130-87CE-0DF74D760728}" srcOrd="1" destOrd="0" presId="urn:microsoft.com/office/officeart/2005/8/layout/vProcess5"/>
    <dgm:cxn modelId="{91A0BF1F-8F6D-4E1E-97A7-9CEFB029D180}" type="presParOf" srcId="{7858B83E-6ACA-4C5D-96CE-6D3F05938082}" destId="{A980480C-44C8-4052-B857-096704A2449A}" srcOrd="2" destOrd="0" presId="urn:microsoft.com/office/officeart/2005/8/layout/vProcess5"/>
    <dgm:cxn modelId="{66AE4ECD-BC74-4547-A9B6-16687A458A1E}" type="presParOf" srcId="{7858B83E-6ACA-4C5D-96CE-6D3F05938082}" destId="{21254933-E08D-4AA3-A8D4-11F8E6743BEE}" srcOrd="3" destOrd="0" presId="urn:microsoft.com/office/officeart/2005/8/layout/vProcess5"/>
    <dgm:cxn modelId="{2E565EDA-5CD1-469E-9DDC-7CE112D06826}" type="presParOf" srcId="{7858B83E-6ACA-4C5D-96CE-6D3F05938082}" destId="{EF37D056-D000-42D9-B2E0-0F860022A0BE}" srcOrd="4" destOrd="0" presId="urn:microsoft.com/office/officeart/2005/8/layout/vProcess5"/>
    <dgm:cxn modelId="{D3DA30DC-363F-4DEA-B7D0-3D4AAB56748B}" type="presParOf" srcId="{7858B83E-6ACA-4C5D-96CE-6D3F05938082}" destId="{736E55F1-C6EE-4412-8EFB-B8834BD6F20B}" srcOrd="5" destOrd="0" presId="urn:microsoft.com/office/officeart/2005/8/layout/vProcess5"/>
    <dgm:cxn modelId="{8C35AF60-06AE-4112-895E-7D53C82659CA}" type="presParOf" srcId="{7858B83E-6ACA-4C5D-96CE-6D3F05938082}" destId="{3FFBCA17-E141-4207-8D65-61CE4D0F7F27}" srcOrd="6" destOrd="0" presId="urn:microsoft.com/office/officeart/2005/8/layout/vProcess5"/>
    <dgm:cxn modelId="{7B6DEDD6-E917-43E9-903D-71421EB2BA64}" type="presParOf" srcId="{7858B83E-6ACA-4C5D-96CE-6D3F05938082}" destId="{24847161-59D5-4869-B80A-274E8486AF7A}" srcOrd="7" destOrd="0" presId="urn:microsoft.com/office/officeart/2005/8/layout/vProcess5"/>
    <dgm:cxn modelId="{0CEEA8BE-3E09-4E6B-9036-32CE142E4F43}" type="presParOf" srcId="{7858B83E-6ACA-4C5D-96CE-6D3F05938082}" destId="{86257BA1-E7FE-4EBF-B318-D6E5316A3E9C}" srcOrd="8" destOrd="0" presId="urn:microsoft.com/office/officeart/2005/8/layout/vProcess5"/>
    <dgm:cxn modelId="{5B00FE77-C028-47F2-AD46-7E0BD20830C1}" type="presParOf" srcId="{7858B83E-6ACA-4C5D-96CE-6D3F05938082}" destId="{2AC600F8-99B3-49DF-91BE-2FC7E764BF71}" srcOrd="9" destOrd="0" presId="urn:microsoft.com/office/officeart/2005/8/layout/vProcess5"/>
    <dgm:cxn modelId="{E47A3DA5-74FA-4F08-8A49-434D7977850F}" type="presParOf" srcId="{7858B83E-6ACA-4C5D-96CE-6D3F05938082}" destId="{FC12C994-C84F-4C6C-8490-4A70FFEB4CFA}" srcOrd="10" destOrd="0" presId="urn:microsoft.com/office/officeart/2005/8/layout/vProcess5"/>
    <dgm:cxn modelId="{E5FE7AEB-EABE-4B41-84CF-51E0CCC9AF4C}" type="presParOf" srcId="{7858B83E-6ACA-4C5D-96CE-6D3F05938082}" destId="{9A0F84B7-D934-4EBC-837E-AFF36C11D92D}" srcOrd="11" destOrd="0" presId="urn:microsoft.com/office/officeart/2005/8/layout/vProcess5"/>
    <dgm:cxn modelId="{9A3A7FB2-004C-4DB1-862D-6EEEA6D8F14A}" type="presParOf" srcId="{7858B83E-6ACA-4C5D-96CE-6D3F05938082}" destId="{D7402251-A2AF-461C-8C25-EDE32A5093E6}" srcOrd="12" destOrd="0" presId="urn:microsoft.com/office/officeart/2005/8/layout/vProcess5"/>
    <dgm:cxn modelId="{41E8573C-0371-40DC-A05E-833B7EC4128B}" type="presParOf" srcId="{7858B83E-6ACA-4C5D-96CE-6D3F05938082}" destId="{A76E0A25-792C-4627-B359-439B9D84F4FB}" srcOrd="13" destOrd="0" presId="urn:microsoft.com/office/officeart/2005/8/layout/vProcess5"/>
    <dgm:cxn modelId="{985F8F2F-EF5A-4058-87D8-F43F0DEEED67}" type="presParOf" srcId="{7858B83E-6ACA-4C5D-96CE-6D3F05938082}" destId="{E162B249-6CCE-416C-A230-238D4E00D61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5AD72-AB5B-4E4A-A5E0-0384554ACB0D}">
      <dsp:nvSpPr>
        <dsp:cNvPr id="0" name=""/>
        <dsp:cNvSpPr/>
      </dsp:nvSpPr>
      <dsp:spPr>
        <a:xfrm>
          <a:off x="5338915" y="1255237"/>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Age&lt;=54.5</a:t>
          </a:r>
        </a:p>
        <a:p>
          <a:pPr marL="0" lvl="0" indent="0" algn="ctr" defTabSz="444500">
            <a:lnSpc>
              <a:spcPct val="90000"/>
            </a:lnSpc>
            <a:spcBef>
              <a:spcPct val="0"/>
            </a:spcBef>
            <a:spcAft>
              <a:spcPct val="35000"/>
            </a:spcAft>
            <a:buNone/>
          </a:pPr>
          <a:r>
            <a:rPr lang="en-US" sz="1000" kern="1200" dirty="0"/>
            <a:t>Value = [101, 88]</a:t>
          </a:r>
        </a:p>
        <a:p>
          <a:pPr marL="0" lvl="0" indent="0" algn="ctr" defTabSz="444500">
            <a:lnSpc>
              <a:spcPct val="90000"/>
            </a:lnSpc>
            <a:spcBef>
              <a:spcPct val="0"/>
            </a:spcBef>
            <a:spcAft>
              <a:spcPct val="35000"/>
            </a:spcAft>
            <a:buNone/>
          </a:pPr>
          <a:r>
            <a:rPr lang="en-US" sz="1000" kern="1200" dirty="0"/>
            <a:t>Class = No Disease</a:t>
          </a:r>
        </a:p>
      </dsp:txBody>
      <dsp:txXfrm>
        <a:off x="5361824" y="1278146"/>
        <a:ext cx="1127426" cy="736345"/>
      </dsp:txXfrm>
    </dsp:sp>
    <dsp:sp modelId="{73CF39E3-DB7D-4B52-8991-2C877B41DDDF}">
      <dsp:nvSpPr>
        <dsp:cNvPr id="0" name=""/>
        <dsp:cNvSpPr/>
      </dsp:nvSpPr>
      <dsp:spPr>
        <a:xfrm>
          <a:off x="2875101" y="2037401"/>
          <a:ext cx="3050436" cy="312865"/>
        </a:xfrm>
        <a:custGeom>
          <a:avLst/>
          <a:gdLst/>
          <a:ahLst/>
          <a:cxnLst/>
          <a:rect l="0" t="0" r="0" b="0"/>
          <a:pathLst>
            <a:path>
              <a:moveTo>
                <a:pt x="3050436" y="0"/>
              </a:moveTo>
              <a:lnTo>
                <a:pt x="3050436" y="156432"/>
              </a:lnTo>
              <a:lnTo>
                <a:pt x="0" y="156432"/>
              </a:lnTo>
              <a:lnTo>
                <a:pt x="0" y="3128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3D1A6E-1EB6-4316-BF80-D95611CE1EAB}">
      <dsp:nvSpPr>
        <dsp:cNvPr id="0" name=""/>
        <dsp:cNvSpPr/>
      </dsp:nvSpPr>
      <dsp:spPr>
        <a:xfrm>
          <a:off x="2288478" y="2350266"/>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gender&lt;=0.5</a:t>
          </a:r>
        </a:p>
        <a:p>
          <a:pPr marL="0" lvl="0" indent="0" algn="ctr" defTabSz="444500">
            <a:lnSpc>
              <a:spcPct val="90000"/>
            </a:lnSpc>
            <a:spcBef>
              <a:spcPct val="0"/>
            </a:spcBef>
            <a:spcAft>
              <a:spcPct val="35000"/>
            </a:spcAft>
            <a:buNone/>
          </a:pPr>
          <a:r>
            <a:rPr lang="en-US" sz="1000" kern="1200" dirty="0"/>
            <a:t>Value = [62, 26]</a:t>
          </a:r>
        </a:p>
        <a:p>
          <a:pPr marL="0" lvl="0" indent="0" algn="ctr" defTabSz="444500">
            <a:lnSpc>
              <a:spcPct val="90000"/>
            </a:lnSpc>
            <a:spcBef>
              <a:spcPct val="0"/>
            </a:spcBef>
            <a:spcAft>
              <a:spcPct val="35000"/>
            </a:spcAft>
            <a:buNone/>
          </a:pPr>
          <a:r>
            <a:rPr lang="en-US" sz="1000" kern="1200" dirty="0"/>
            <a:t>Class = No Disease</a:t>
          </a:r>
        </a:p>
      </dsp:txBody>
      <dsp:txXfrm>
        <a:off x="2311387" y="2373175"/>
        <a:ext cx="1127426" cy="736345"/>
      </dsp:txXfrm>
    </dsp:sp>
    <dsp:sp modelId="{57074F84-E3EC-4D0F-BB54-B3CB688FF3D7}">
      <dsp:nvSpPr>
        <dsp:cNvPr id="0" name=""/>
        <dsp:cNvSpPr/>
      </dsp:nvSpPr>
      <dsp:spPr>
        <a:xfrm>
          <a:off x="1349882" y="3132429"/>
          <a:ext cx="1525218" cy="312865"/>
        </a:xfrm>
        <a:custGeom>
          <a:avLst/>
          <a:gdLst/>
          <a:ahLst/>
          <a:cxnLst/>
          <a:rect l="0" t="0" r="0" b="0"/>
          <a:pathLst>
            <a:path>
              <a:moveTo>
                <a:pt x="1525218" y="0"/>
              </a:moveTo>
              <a:lnTo>
                <a:pt x="1525218" y="156432"/>
              </a:lnTo>
              <a:lnTo>
                <a:pt x="0" y="156432"/>
              </a:lnTo>
              <a:lnTo>
                <a:pt x="0"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B7FF04-2EF0-4752-B110-1021EEDA0801}">
      <dsp:nvSpPr>
        <dsp:cNvPr id="0" name=""/>
        <dsp:cNvSpPr/>
      </dsp:nvSpPr>
      <dsp:spPr>
        <a:xfrm>
          <a:off x="763260" y="3445295"/>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Cholesterol &lt;=300</a:t>
          </a:r>
        </a:p>
        <a:p>
          <a:pPr marL="0" lvl="0" indent="0" algn="ctr" defTabSz="444500">
            <a:lnSpc>
              <a:spcPct val="90000"/>
            </a:lnSpc>
            <a:spcBef>
              <a:spcPct val="0"/>
            </a:spcBef>
            <a:spcAft>
              <a:spcPct val="35000"/>
            </a:spcAft>
            <a:buNone/>
          </a:pPr>
          <a:r>
            <a:rPr lang="en-US" sz="1000" kern="1200"/>
            <a:t>Value = [20, 1]</a:t>
          </a:r>
        </a:p>
        <a:p>
          <a:pPr marL="0" lvl="0" indent="0" algn="ctr" defTabSz="444500">
            <a:lnSpc>
              <a:spcPct val="90000"/>
            </a:lnSpc>
            <a:spcBef>
              <a:spcPct val="0"/>
            </a:spcBef>
            <a:spcAft>
              <a:spcPct val="35000"/>
            </a:spcAft>
            <a:buNone/>
          </a:pPr>
          <a:r>
            <a:rPr lang="en-US" sz="1000" kern="1200"/>
            <a:t>Class = No Disease</a:t>
          </a:r>
        </a:p>
      </dsp:txBody>
      <dsp:txXfrm>
        <a:off x="786169" y="3468204"/>
        <a:ext cx="1127426" cy="736345"/>
      </dsp:txXfrm>
    </dsp:sp>
    <dsp:sp modelId="{E9A22BA2-1275-475B-BAB0-FC71C7503F0C}">
      <dsp:nvSpPr>
        <dsp:cNvPr id="0" name=""/>
        <dsp:cNvSpPr/>
      </dsp:nvSpPr>
      <dsp:spPr>
        <a:xfrm>
          <a:off x="587273" y="4227458"/>
          <a:ext cx="762609" cy="312865"/>
        </a:xfrm>
        <a:custGeom>
          <a:avLst/>
          <a:gdLst/>
          <a:ahLst/>
          <a:cxnLst/>
          <a:rect l="0" t="0" r="0" b="0"/>
          <a:pathLst>
            <a:path>
              <a:moveTo>
                <a:pt x="762609" y="0"/>
              </a:moveTo>
              <a:lnTo>
                <a:pt x="762609" y="156432"/>
              </a:lnTo>
              <a:lnTo>
                <a:pt x="0" y="156432"/>
              </a:lnTo>
              <a:lnTo>
                <a:pt x="0"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5259C3-9333-425C-8247-31961D1794C6}">
      <dsp:nvSpPr>
        <dsp:cNvPr id="0" name=""/>
        <dsp:cNvSpPr/>
      </dsp:nvSpPr>
      <dsp:spPr>
        <a:xfrm>
          <a:off x="650" y="4540323"/>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[19,0]</a:t>
          </a:r>
          <a:br>
            <a:rPr lang="en-US" sz="1000" kern="1200"/>
          </a:br>
          <a:r>
            <a:rPr lang="en-US" sz="1000" kern="1200"/>
            <a:t>class = No Disease</a:t>
          </a:r>
        </a:p>
      </dsp:txBody>
      <dsp:txXfrm>
        <a:off x="23559" y="4563232"/>
        <a:ext cx="1127426" cy="736345"/>
      </dsp:txXfrm>
    </dsp:sp>
    <dsp:sp modelId="{E3C0BCD6-41AD-4084-A087-D571355C7F30}">
      <dsp:nvSpPr>
        <dsp:cNvPr id="0" name=""/>
        <dsp:cNvSpPr/>
      </dsp:nvSpPr>
      <dsp:spPr>
        <a:xfrm>
          <a:off x="1349882" y="4227458"/>
          <a:ext cx="762609" cy="312865"/>
        </a:xfrm>
        <a:custGeom>
          <a:avLst/>
          <a:gdLst/>
          <a:ahLst/>
          <a:cxnLst/>
          <a:rect l="0" t="0" r="0" b="0"/>
          <a:pathLst>
            <a:path>
              <a:moveTo>
                <a:pt x="0" y="0"/>
              </a:moveTo>
              <a:lnTo>
                <a:pt x="0" y="156432"/>
              </a:lnTo>
              <a:lnTo>
                <a:pt x="762609" y="156432"/>
              </a:lnTo>
              <a:lnTo>
                <a:pt x="762609"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C63E8A-F905-450A-A1DE-4389D8B506F2}">
      <dsp:nvSpPr>
        <dsp:cNvPr id="0" name=""/>
        <dsp:cNvSpPr/>
      </dsp:nvSpPr>
      <dsp:spPr>
        <a:xfrm>
          <a:off x="1525869" y="4540323"/>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 [1, 1]</a:t>
          </a:r>
          <a:br>
            <a:rPr lang="en-US" sz="1000" kern="1200"/>
          </a:br>
          <a:r>
            <a:rPr lang="en-US" sz="1000" kern="1200"/>
            <a:t>class = No Disease</a:t>
          </a:r>
        </a:p>
      </dsp:txBody>
      <dsp:txXfrm>
        <a:off x="1548778" y="4563232"/>
        <a:ext cx="1127426" cy="736345"/>
      </dsp:txXfrm>
    </dsp:sp>
    <dsp:sp modelId="{A817E1B9-3E67-4096-BB5B-CA0EBDA655FF}">
      <dsp:nvSpPr>
        <dsp:cNvPr id="0" name=""/>
        <dsp:cNvSpPr/>
      </dsp:nvSpPr>
      <dsp:spPr>
        <a:xfrm>
          <a:off x="2875101" y="3132429"/>
          <a:ext cx="1525218" cy="312865"/>
        </a:xfrm>
        <a:custGeom>
          <a:avLst/>
          <a:gdLst/>
          <a:ahLst/>
          <a:cxnLst/>
          <a:rect l="0" t="0" r="0" b="0"/>
          <a:pathLst>
            <a:path>
              <a:moveTo>
                <a:pt x="0" y="0"/>
              </a:moveTo>
              <a:lnTo>
                <a:pt x="0" y="156432"/>
              </a:lnTo>
              <a:lnTo>
                <a:pt x="1525218" y="156432"/>
              </a:lnTo>
              <a:lnTo>
                <a:pt x="1525218"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84C6CE-8A7D-40FD-8C1E-A53518BCF95E}">
      <dsp:nvSpPr>
        <dsp:cNvPr id="0" name=""/>
        <dsp:cNvSpPr/>
      </dsp:nvSpPr>
      <dsp:spPr>
        <a:xfrm>
          <a:off x="3813697" y="3445295"/>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age&lt;=40.5</a:t>
          </a:r>
        </a:p>
        <a:p>
          <a:pPr marL="0" lvl="0" indent="0" algn="ctr" defTabSz="444500">
            <a:lnSpc>
              <a:spcPct val="90000"/>
            </a:lnSpc>
            <a:spcBef>
              <a:spcPct val="0"/>
            </a:spcBef>
            <a:spcAft>
              <a:spcPct val="35000"/>
            </a:spcAft>
            <a:buNone/>
          </a:pPr>
          <a:r>
            <a:rPr lang="en-US" sz="1000" kern="1200"/>
            <a:t>Value = [42, 25]</a:t>
          </a:r>
        </a:p>
        <a:p>
          <a:pPr marL="0" lvl="0" indent="0" algn="ctr" defTabSz="444500">
            <a:lnSpc>
              <a:spcPct val="90000"/>
            </a:lnSpc>
            <a:spcBef>
              <a:spcPct val="0"/>
            </a:spcBef>
            <a:spcAft>
              <a:spcPct val="35000"/>
            </a:spcAft>
            <a:buNone/>
          </a:pPr>
          <a:r>
            <a:rPr lang="en-US" sz="1000" kern="1200"/>
            <a:t>Class = No Disease</a:t>
          </a:r>
        </a:p>
      </dsp:txBody>
      <dsp:txXfrm>
        <a:off x="3836606" y="3468204"/>
        <a:ext cx="1127426" cy="736345"/>
      </dsp:txXfrm>
    </dsp:sp>
    <dsp:sp modelId="{28C18459-56A9-4774-B211-AD88E38794C0}">
      <dsp:nvSpPr>
        <dsp:cNvPr id="0" name=""/>
        <dsp:cNvSpPr/>
      </dsp:nvSpPr>
      <dsp:spPr>
        <a:xfrm>
          <a:off x="3637710" y="4227458"/>
          <a:ext cx="762609" cy="312865"/>
        </a:xfrm>
        <a:custGeom>
          <a:avLst/>
          <a:gdLst/>
          <a:ahLst/>
          <a:cxnLst/>
          <a:rect l="0" t="0" r="0" b="0"/>
          <a:pathLst>
            <a:path>
              <a:moveTo>
                <a:pt x="762609" y="0"/>
              </a:moveTo>
              <a:lnTo>
                <a:pt x="762609" y="156432"/>
              </a:lnTo>
              <a:lnTo>
                <a:pt x="0" y="156432"/>
              </a:lnTo>
              <a:lnTo>
                <a:pt x="0"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93C130-2698-4DA2-8127-5AE2EC9ACCD5}">
      <dsp:nvSpPr>
        <dsp:cNvPr id="0" name=""/>
        <dsp:cNvSpPr/>
      </dsp:nvSpPr>
      <dsp:spPr>
        <a:xfrm>
          <a:off x="3051087" y="4540323"/>
          <a:ext cx="1173244" cy="7821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Value = [3, 6]</a:t>
          </a:r>
          <a:br>
            <a:rPr lang="en-US" sz="1000" kern="1200" dirty="0"/>
          </a:br>
          <a:r>
            <a:rPr lang="en-US" sz="1000" kern="1200" dirty="0"/>
            <a:t>class = Disease</a:t>
          </a:r>
        </a:p>
      </dsp:txBody>
      <dsp:txXfrm>
        <a:off x="3073996" y="4563232"/>
        <a:ext cx="1127426" cy="736345"/>
      </dsp:txXfrm>
    </dsp:sp>
    <dsp:sp modelId="{89B51D67-99F8-46FA-A611-65ADC0D86317}">
      <dsp:nvSpPr>
        <dsp:cNvPr id="0" name=""/>
        <dsp:cNvSpPr/>
      </dsp:nvSpPr>
      <dsp:spPr>
        <a:xfrm>
          <a:off x="4400319" y="4227458"/>
          <a:ext cx="762609" cy="312865"/>
        </a:xfrm>
        <a:custGeom>
          <a:avLst/>
          <a:gdLst/>
          <a:ahLst/>
          <a:cxnLst/>
          <a:rect l="0" t="0" r="0" b="0"/>
          <a:pathLst>
            <a:path>
              <a:moveTo>
                <a:pt x="0" y="0"/>
              </a:moveTo>
              <a:lnTo>
                <a:pt x="0" y="156432"/>
              </a:lnTo>
              <a:lnTo>
                <a:pt x="762609" y="156432"/>
              </a:lnTo>
              <a:lnTo>
                <a:pt x="762609"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C65F4D-80C9-4094-AF9F-78D02803406D}">
      <dsp:nvSpPr>
        <dsp:cNvPr id="0" name=""/>
        <dsp:cNvSpPr/>
      </dsp:nvSpPr>
      <dsp:spPr>
        <a:xfrm>
          <a:off x="4576306" y="4540323"/>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 [39, 19]</a:t>
          </a:r>
          <a:br>
            <a:rPr lang="en-US" sz="1000" kern="1200"/>
          </a:br>
          <a:r>
            <a:rPr lang="en-US" sz="1000" kern="1200"/>
            <a:t>class = No Disease</a:t>
          </a:r>
        </a:p>
      </dsp:txBody>
      <dsp:txXfrm>
        <a:off x="4599215" y="4563232"/>
        <a:ext cx="1127426" cy="736345"/>
      </dsp:txXfrm>
    </dsp:sp>
    <dsp:sp modelId="{B394BAD1-D79F-45C7-8EE6-909DF3D5BC4E}">
      <dsp:nvSpPr>
        <dsp:cNvPr id="0" name=""/>
        <dsp:cNvSpPr/>
      </dsp:nvSpPr>
      <dsp:spPr>
        <a:xfrm>
          <a:off x="5925538" y="2037401"/>
          <a:ext cx="3050436" cy="312865"/>
        </a:xfrm>
        <a:custGeom>
          <a:avLst/>
          <a:gdLst/>
          <a:ahLst/>
          <a:cxnLst/>
          <a:rect l="0" t="0" r="0" b="0"/>
          <a:pathLst>
            <a:path>
              <a:moveTo>
                <a:pt x="0" y="0"/>
              </a:moveTo>
              <a:lnTo>
                <a:pt x="0" y="156432"/>
              </a:lnTo>
              <a:lnTo>
                <a:pt x="3050436" y="156432"/>
              </a:lnTo>
              <a:lnTo>
                <a:pt x="3050436" y="3128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B632D3-9D3A-43CB-B37B-4589536FB1A6}">
      <dsp:nvSpPr>
        <dsp:cNvPr id="0" name=""/>
        <dsp:cNvSpPr/>
      </dsp:nvSpPr>
      <dsp:spPr>
        <a:xfrm>
          <a:off x="8389352" y="2350266"/>
          <a:ext cx="1173244" cy="7821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gender&lt;=0.5</a:t>
          </a:r>
        </a:p>
        <a:p>
          <a:pPr marL="0" lvl="0" indent="0" algn="ctr" defTabSz="444500">
            <a:lnSpc>
              <a:spcPct val="90000"/>
            </a:lnSpc>
            <a:spcBef>
              <a:spcPct val="0"/>
            </a:spcBef>
            <a:spcAft>
              <a:spcPct val="35000"/>
            </a:spcAft>
            <a:buNone/>
          </a:pPr>
          <a:r>
            <a:rPr lang="en-US" sz="1000" kern="1200"/>
            <a:t>Value = [39, 62]</a:t>
          </a:r>
        </a:p>
        <a:p>
          <a:pPr marL="0" lvl="0" indent="0" algn="ctr" defTabSz="444500">
            <a:lnSpc>
              <a:spcPct val="90000"/>
            </a:lnSpc>
            <a:spcBef>
              <a:spcPct val="0"/>
            </a:spcBef>
            <a:spcAft>
              <a:spcPct val="35000"/>
            </a:spcAft>
            <a:buNone/>
          </a:pPr>
          <a:r>
            <a:rPr lang="en-US" sz="1000" kern="1200"/>
            <a:t>Class = Disease</a:t>
          </a:r>
        </a:p>
      </dsp:txBody>
      <dsp:txXfrm>
        <a:off x="8412261" y="2373175"/>
        <a:ext cx="1127426" cy="736345"/>
      </dsp:txXfrm>
    </dsp:sp>
    <dsp:sp modelId="{927BC42B-CB70-4716-AFF9-1D659092CCFD}">
      <dsp:nvSpPr>
        <dsp:cNvPr id="0" name=""/>
        <dsp:cNvSpPr/>
      </dsp:nvSpPr>
      <dsp:spPr>
        <a:xfrm>
          <a:off x="7450756" y="3132429"/>
          <a:ext cx="1525218" cy="312865"/>
        </a:xfrm>
        <a:custGeom>
          <a:avLst/>
          <a:gdLst/>
          <a:ahLst/>
          <a:cxnLst/>
          <a:rect l="0" t="0" r="0" b="0"/>
          <a:pathLst>
            <a:path>
              <a:moveTo>
                <a:pt x="1525218" y="0"/>
              </a:moveTo>
              <a:lnTo>
                <a:pt x="1525218" y="156432"/>
              </a:lnTo>
              <a:lnTo>
                <a:pt x="0" y="156432"/>
              </a:lnTo>
              <a:lnTo>
                <a:pt x="0"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BFEB2B-9528-4509-B6C8-0275ECD04DA6}">
      <dsp:nvSpPr>
        <dsp:cNvPr id="0" name=""/>
        <dsp:cNvSpPr/>
      </dsp:nvSpPr>
      <dsp:spPr>
        <a:xfrm>
          <a:off x="6864133" y="3445295"/>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BP&lt;=167</a:t>
          </a:r>
        </a:p>
        <a:p>
          <a:pPr marL="0" lvl="0" indent="0" algn="ctr" defTabSz="444500">
            <a:lnSpc>
              <a:spcPct val="90000"/>
            </a:lnSpc>
            <a:spcBef>
              <a:spcPct val="0"/>
            </a:spcBef>
            <a:spcAft>
              <a:spcPct val="35000"/>
            </a:spcAft>
            <a:buNone/>
          </a:pPr>
          <a:r>
            <a:rPr lang="en-US" sz="1000" kern="1200"/>
            <a:t>Value = [23, 14]</a:t>
          </a:r>
        </a:p>
        <a:p>
          <a:pPr marL="0" lvl="0" indent="0" algn="ctr" defTabSz="444500">
            <a:lnSpc>
              <a:spcPct val="90000"/>
            </a:lnSpc>
            <a:spcBef>
              <a:spcPct val="0"/>
            </a:spcBef>
            <a:spcAft>
              <a:spcPct val="35000"/>
            </a:spcAft>
            <a:buNone/>
          </a:pPr>
          <a:r>
            <a:rPr lang="en-US" sz="1000" kern="1200"/>
            <a:t>Class = No Disease</a:t>
          </a:r>
        </a:p>
      </dsp:txBody>
      <dsp:txXfrm>
        <a:off x="6887042" y="3468204"/>
        <a:ext cx="1127426" cy="736345"/>
      </dsp:txXfrm>
    </dsp:sp>
    <dsp:sp modelId="{3D60DB47-9EC0-4FD4-9A48-6884520B2D92}">
      <dsp:nvSpPr>
        <dsp:cNvPr id="0" name=""/>
        <dsp:cNvSpPr/>
      </dsp:nvSpPr>
      <dsp:spPr>
        <a:xfrm>
          <a:off x="6688147" y="4227458"/>
          <a:ext cx="762609" cy="312865"/>
        </a:xfrm>
        <a:custGeom>
          <a:avLst/>
          <a:gdLst/>
          <a:ahLst/>
          <a:cxnLst/>
          <a:rect l="0" t="0" r="0" b="0"/>
          <a:pathLst>
            <a:path>
              <a:moveTo>
                <a:pt x="762609" y="0"/>
              </a:moveTo>
              <a:lnTo>
                <a:pt x="762609" y="156432"/>
              </a:lnTo>
              <a:lnTo>
                <a:pt x="0" y="156432"/>
              </a:lnTo>
              <a:lnTo>
                <a:pt x="0"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BE6892-57BD-431D-A488-A8A23D8CE3DD}">
      <dsp:nvSpPr>
        <dsp:cNvPr id="0" name=""/>
        <dsp:cNvSpPr/>
      </dsp:nvSpPr>
      <dsp:spPr>
        <a:xfrm>
          <a:off x="6101524" y="4540323"/>
          <a:ext cx="1173244" cy="782163"/>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 [23, 10]</a:t>
          </a:r>
          <a:br>
            <a:rPr lang="en-US" sz="1000" kern="1200"/>
          </a:br>
          <a:r>
            <a:rPr lang="en-US" sz="1000" kern="1200"/>
            <a:t>class = No Disease</a:t>
          </a:r>
        </a:p>
      </dsp:txBody>
      <dsp:txXfrm>
        <a:off x="6124433" y="4563232"/>
        <a:ext cx="1127426" cy="736345"/>
      </dsp:txXfrm>
    </dsp:sp>
    <dsp:sp modelId="{38B36AD3-9BEA-4DE8-ABDF-F9A017F5977C}">
      <dsp:nvSpPr>
        <dsp:cNvPr id="0" name=""/>
        <dsp:cNvSpPr/>
      </dsp:nvSpPr>
      <dsp:spPr>
        <a:xfrm>
          <a:off x="7450756" y="4227458"/>
          <a:ext cx="762609" cy="312865"/>
        </a:xfrm>
        <a:custGeom>
          <a:avLst/>
          <a:gdLst/>
          <a:ahLst/>
          <a:cxnLst/>
          <a:rect l="0" t="0" r="0" b="0"/>
          <a:pathLst>
            <a:path>
              <a:moveTo>
                <a:pt x="0" y="0"/>
              </a:moveTo>
              <a:lnTo>
                <a:pt x="0" y="156432"/>
              </a:lnTo>
              <a:lnTo>
                <a:pt x="762609" y="156432"/>
              </a:lnTo>
              <a:lnTo>
                <a:pt x="762609"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572BA5-5B8A-4B26-A229-34DFF460768E}">
      <dsp:nvSpPr>
        <dsp:cNvPr id="0" name=""/>
        <dsp:cNvSpPr/>
      </dsp:nvSpPr>
      <dsp:spPr>
        <a:xfrm>
          <a:off x="7626743" y="4540323"/>
          <a:ext cx="1173244" cy="7821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 [0. 4]</a:t>
          </a:r>
          <a:br>
            <a:rPr lang="en-US" sz="1000" kern="1200"/>
          </a:br>
          <a:r>
            <a:rPr lang="en-US" sz="1000" kern="1200"/>
            <a:t>class = Disease</a:t>
          </a:r>
        </a:p>
      </dsp:txBody>
      <dsp:txXfrm>
        <a:off x="7649652" y="4563232"/>
        <a:ext cx="1127426" cy="736345"/>
      </dsp:txXfrm>
    </dsp:sp>
    <dsp:sp modelId="{A7457C0A-5A65-4BC4-AFA5-05EEFB9C7ED1}">
      <dsp:nvSpPr>
        <dsp:cNvPr id="0" name=""/>
        <dsp:cNvSpPr/>
      </dsp:nvSpPr>
      <dsp:spPr>
        <a:xfrm>
          <a:off x="8975974" y="3132429"/>
          <a:ext cx="1525218" cy="312865"/>
        </a:xfrm>
        <a:custGeom>
          <a:avLst/>
          <a:gdLst/>
          <a:ahLst/>
          <a:cxnLst/>
          <a:rect l="0" t="0" r="0" b="0"/>
          <a:pathLst>
            <a:path>
              <a:moveTo>
                <a:pt x="0" y="0"/>
              </a:moveTo>
              <a:lnTo>
                <a:pt x="0" y="156432"/>
              </a:lnTo>
              <a:lnTo>
                <a:pt x="1525218" y="156432"/>
              </a:lnTo>
              <a:lnTo>
                <a:pt x="1525218"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E28704-A14B-46DB-BCC3-1686EB081527}">
      <dsp:nvSpPr>
        <dsp:cNvPr id="0" name=""/>
        <dsp:cNvSpPr/>
      </dsp:nvSpPr>
      <dsp:spPr>
        <a:xfrm>
          <a:off x="9914570" y="3445295"/>
          <a:ext cx="1173244" cy="7821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Cholesterol &lt;=272.5</a:t>
          </a:r>
          <a:br>
            <a:rPr lang="en-US" sz="1000" kern="1200"/>
          </a:br>
          <a:r>
            <a:rPr lang="en-US" sz="1000" kern="1200"/>
            <a:t>Value= [16, 48]</a:t>
          </a:r>
          <a:br>
            <a:rPr lang="en-US" sz="1000" kern="1200"/>
          </a:br>
          <a:r>
            <a:rPr lang="en-US" sz="1000" kern="1200"/>
            <a:t>class = Disease</a:t>
          </a:r>
        </a:p>
      </dsp:txBody>
      <dsp:txXfrm>
        <a:off x="9937479" y="3468204"/>
        <a:ext cx="1127426" cy="736345"/>
      </dsp:txXfrm>
    </dsp:sp>
    <dsp:sp modelId="{9D049D2F-23F5-4F99-9B9D-9E3883FDBC74}">
      <dsp:nvSpPr>
        <dsp:cNvPr id="0" name=""/>
        <dsp:cNvSpPr/>
      </dsp:nvSpPr>
      <dsp:spPr>
        <a:xfrm>
          <a:off x="9738584" y="4227458"/>
          <a:ext cx="762609" cy="312865"/>
        </a:xfrm>
        <a:custGeom>
          <a:avLst/>
          <a:gdLst/>
          <a:ahLst/>
          <a:cxnLst/>
          <a:rect l="0" t="0" r="0" b="0"/>
          <a:pathLst>
            <a:path>
              <a:moveTo>
                <a:pt x="762609" y="0"/>
              </a:moveTo>
              <a:lnTo>
                <a:pt x="762609" y="156432"/>
              </a:lnTo>
              <a:lnTo>
                <a:pt x="0" y="156432"/>
              </a:lnTo>
              <a:lnTo>
                <a:pt x="0"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552EF-402C-40CA-8124-CF1C324D5815}">
      <dsp:nvSpPr>
        <dsp:cNvPr id="0" name=""/>
        <dsp:cNvSpPr/>
      </dsp:nvSpPr>
      <dsp:spPr>
        <a:xfrm>
          <a:off x="9151961" y="4540323"/>
          <a:ext cx="1173244" cy="7821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 [15, 30]</a:t>
          </a:r>
          <a:br>
            <a:rPr lang="en-US" sz="1000" kern="1200"/>
          </a:br>
          <a:r>
            <a:rPr lang="en-US" sz="1000" kern="1200"/>
            <a:t>class = Disease</a:t>
          </a:r>
        </a:p>
      </dsp:txBody>
      <dsp:txXfrm>
        <a:off x="9174870" y="4563232"/>
        <a:ext cx="1127426" cy="736345"/>
      </dsp:txXfrm>
    </dsp:sp>
    <dsp:sp modelId="{C47B28CB-B26F-414A-8A09-B86D97986785}">
      <dsp:nvSpPr>
        <dsp:cNvPr id="0" name=""/>
        <dsp:cNvSpPr/>
      </dsp:nvSpPr>
      <dsp:spPr>
        <a:xfrm>
          <a:off x="10501193" y="4227458"/>
          <a:ext cx="762609" cy="312865"/>
        </a:xfrm>
        <a:custGeom>
          <a:avLst/>
          <a:gdLst/>
          <a:ahLst/>
          <a:cxnLst/>
          <a:rect l="0" t="0" r="0" b="0"/>
          <a:pathLst>
            <a:path>
              <a:moveTo>
                <a:pt x="0" y="0"/>
              </a:moveTo>
              <a:lnTo>
                <a:pt x="0" y="156432"/>
              </a:lnTo>
              <a:lnTo>
                <a:pt x="762609" y="156432"/>
              </a:lnTo>
              <a:lnTo>
                <a:pt x="762609" y="31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78D05-E58D-4771-AFB3-23C8C9246502}">
      <dsp:nvSpPr>
        <dsp:cNvPr id="0" name=""/>
        <dsp:cNvSpPr/>
      </dsp:nvSpPr>
      <dsp:spPr>
        <a:xfrm>
          <a:off x="10677180" y="4540323"/>
          <a:ext cx="1173244" cy="7821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Value = [1, 18]</a:t>
          </a:r>
          <a:br>
            <a:rPr lang="en-US" sz="1000" kern="1200"/>
          </a:br>
          <a:r>
            <a:rPr lang="en-US" sz="1000" kern="1200"/>
            <a:t>class = Disease</a:t>
          </a:r>
        </a:p>
      </dsp:txBody>
      <dsp:txXfrm>
        <a:off x="10700089" y="4563232"/>
        <a:ext cx="1127426" cy="73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C1962-2009-4C86-BC27-D74F47D550A8}">
      <dsp:nvSpPr>
        <dsp:cNvPr id="0" name=""/>
        <dsp:cNvSpPr/>
      </dsp:nvSpPr>
      <dsp:spPr>
        <a:xfrm rot="5400000">
          <a:off x="-116163" y="118627"/>
          <a:ext cx="774421" cy="542094"/>
        </a:xfrm>
        <a:prstGeom prst="chevron">
          <a:avLst/>
        </a:prstGeom>
        <a:solidFill>
          <a:srgbClr val="47D7AC">
            <a:alpha val="90000"/>
          </a:srgbClr>
        </a:solidFill>
        <a:ln w="12700" cap="flat" cmpd="sng" algn="ctr">
          <a:solidFill>
            <a:srgbClr val="47D7AC">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 y="273510"/>
        <a:ext cx="542094" cy="232327"/>
      </dsp:txXfrm>
    </dsp:sp>
    <dsp:sp modelId="{5AC501D7-AF3E-444C-B005-2CF8986085A4}">
      <dsp:nvSpPr>
        <dsp:cNvPr id="0" name=""/>
        <dsp:cNvSpPr/>
      </dsp:nvSpPr>
      <dsp:spPr>
        <a:xfrm rot="5400000">
          <a:off x="4149478" y="-3604919"/>
          <a:ext cx="503373" cy="7718140"/>
        </a:xfrm>
        <a:prstGeom prst="round2SameRect">
          <a:avLst/>
        </a:prstGeom>
        <a:solidFill>
          <a:schemeClr val="lt1">
            <a:alpha val="90000"/>
            <a:hueOff val="0"/>
            <a:satOff val="0"/>
            <a:lumOff val="0"/>
            <a:alphaOff val="0"/>
          </a:schemeClr>
        </a:solidFill>
        <a:ln w="12700" cap="flat" cmpd="sng" algn="ctr">
          <a:solidFill>
            <a:srgbClr val="47D7AC">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srgbClr val="002060"/>
              </a:solidFill>
              <a:latin typeface="Equip Light (Body)"/>
              <a:ea typeface="+mn-ea"/>
              <a:cs typeface="+mn-cs"/>
            </a:rPr>
            <a:t>Recursive binary splitting/partitioning the data into smaller subsets</a:t>
          </a:r>
        </a:p>
      </dsp:txBody>
      <dsp:txXfrm rot="-5400000">
        <a:off x="542095" y="27037"/>
        <a:ext cx="7693567" cy="454227"/>
      </dsp:txXfrm>
    </dsp:sp>
    <dsp:sp modelId="{D96F3FA9-DE07-48B3-9142-FE211A7F1611}">
      <dsp:nvSpPr>
        <dsp:cNvPr id="0" name=""/>
        <dsp:cNvSpPr/>
      </dsp:nvSpPr>
      <dsp:spPr>
        <a:xfrm rot="5400000">
          <a:off x="-116163" y="793131"/>
          <a:ext cx="774421" cy="542094"/>
        </a:xfrm>
        <a:prstGeom prst="chevron">
          <a:avLst/>
        </a:prstGeom>
        <a:solidFill>
          <a:srgbClr val="47D7AC">
            <a:alpha val="82000"/>
          </a:srgbClr>
        </a:solidFill>
        <a:ln w="12700" cap="flat" cmpd="sng" algn="ctr">
          <a:solidFill>
            <a:srgbClr val="47D7AC">
              <a:alpha val="82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 y="948014"/>
        <a:ext cx="542094" cy="232327"/>
      </dsp:txXfrm>
    </dsp:sp>
    <dsp:sp modelId="{411AC6BC-5264-4554-AD03-A42641BEC670}">
      <dsp:nvSpPr>
        <dsp:cNvPr id="0" name=""/>
        <dsp:cNvSpPr/>
      </dsp:nvSpPr>
      <dsp:spPr>
        <a:xfrm rot="5400000">
          <a:off x="4149478" y="-2930415"/>
          <a:ext cx="503373" cy="7718140"/>
        </a:xfrm>
        <a:prstGeom prst="round2SameRect">
          <a:avLst/>
        </a:prstGeom>
        <a:solidFill>
          <a:schemeClr val="lt1">
            <a:alpha val="90000"/>
            <a:hueOff val="0"/>
            <a:satOff val="0"/>
            <a:lumOff val="0"/>
            <a:alphaOff val="0"/>
          </a:schemeClr>
        </a:solidFill>
        <a:ln w="12700" cap="flat" cmpd="sng" algn="ctr">
          <a:solidFill>
            <a:srgbClr val="47D7AC">
              <a:alpha val="82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srgbClr val="002060"/>
              </a:solidFill>
              <a:latin typeface="Equip Light (Body)"/>
              <a:ea typeface="+mn-ea"/>
              <a:cs typeface="+mn-cs"/>
            </a:rPr>
            <a:t>Selecting the best rule from a variable/ attribute for the split</a:t>
          </a:r>
        </a:p>
      </dsp:txBody>
      <dsp:txXfrm rot="-5400000">
        <a:off x="542095" y="701541"/>
        <a:ext cx="7693567" cy="454227"/>
      </dsp:txXfrm>
    </dsp:sp>
    <dsp:sp modelId="{568D83D5-D272-4A96-A18E-97A21911C48B}">
      <dsp:nvSpPr>
        <dsp:cNvPr id="0" name=""/>
        <dsp:cNvSpPr/>
      </dsp:nvSpPr>
      <dsp:spPr>
        <a:xfrm rot="5400000">
          <a:off x="-116163" y="1467635"/>
          <a:ext cx="774421" cy="542094"/>
        </a:xfrm>
        <a:prstGeom prst="chevron">
          <a:avLst/>
        </a:prstGeom>
        <a:solidFill>
          <a:srgbClr val="47D7AC">
            <a:alpha val="74000"/>
          </a:srgbClr>
        </a:solidFill>
        <a:ln w="12700" cap="flat" cmpd="sng" algn="ctr">
          <a:solidFill>
            <a:srgbClr val="47D7AC">
              <a:alpha val="74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 y="1622518"/>
        <a:ext cx="542094" cy="232327"/>
      </dsp:txXfrm>
    </dsp:sp>
    <dsp:sp modelId="{0E075ECD-79C1-4639-AD2B-66CED9C916D2}">
      <dsp:nvSpPr>
        <dsp:cNvPr id="0" name=""/>
        <dsp:cNvSpPr/>
      </dsp:nvSpPr>
      <dsp:spPr>
        <a:xfrm rot="5400000">
          <a:off x="4149478" y="-2255910"/>
          <a:ext cx="503373" cy="7718140"/>
        </a:xfrm>
        <a:prstGeom prst="round2SameRect">
          <a:avLst/>
        </a:prstGeom>
        <a:solidFill>
          <a:schemeClr val="lt1">
            <a:alpha val="90000"/>
            <a:hueOff val="0"/>
            <a:satOff val="0"/>
            <a:lumOff val="0"/>
            <a:alphaOff val="0"/>
          </a:schemeClr>
        </a:solidFill>
        <a:ln w="12700" cap="flat" cmpd="sng" algn="ctr">
          <a:solidFill>
            <a:srgbClr val="47D7AC">
              <a:alpha val="74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a:solidFill>
                <a:srgbClr val="002060"/>
              </a:solidFill>
              <a:latin typeface="Equip Light (Body)"/>
              <a:ea typeface="+mn-ea"/>
              <a:cs typeface="+mn-cs"/>
            </a:rPr>
            <a:t>Applying the split based on the rules obtained from the attributes</a:t>
          </a:r>
        </a:p>
      </dsp:txBody>
      <dsp:txXfrm rot="-5400000">
        <a:off x="542095" y="1376046"/>
        <a:ext cx="7693567" cy="454227"/>
      </dsp:txXfrm>
    </dsp:sp>
    <dsp:sp modelId="{B98FD49C-EC14-4F32-8479-02B8736C5FF3}">
      <dsp:nvSpPr>
        <dsp:cNvPr id="0" name=""/>
        <dsp:cNvSpPr/>
      </dsp:nvSpPr>
      <dsp:spPr>
        <a:xfrm rot="5400000">
          <a:off x="-116163" y="2142139"/>
          <a:ext cx="774421" cy="542094"/>
        </a:xfrm>
        <a:prstGeom prst="chevron">
          <a:avLst/>
        </a:prstGeom>
        <a:solidFill>
          <a:srgbClr val="47D7AC">
            <a:alpha val="66000"/>
          </a:srgbClr>
        </a:solidFill>
        <a:ln w="12700" cap="flat" cmpd="sng" algn="ctr">
          <a:solidFill>
            <a:srgbClr val="47D7AC">
              <a:alpha val="66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 y="2297022"/>
        <a:ext cx="542094" cy="232327"/>
      </dsp:txXfrm>
    </dsp:sp>
    <dsp:sp modelId="{0829B1F8-374E-4227-96EB-2E9F5095F995}">
      <dsp:nvSpPr>
        <dsp:cNvPr id="0" name=""/>
        <dsp:cNvSpPr/>
      </dsp:nvSpPr>
      <dsp:spPr>
        <a:xfrm rot="5400000">
          <a:off x="4149478" y="-1581406"/>
          <a:ext cx="503373" cy="7718140"/>
        </a:xfrm>
        <a:prstGeom prst="round2SameRect">
          <a:avLst/>
        </a:prstGeom>
        <a:solidFill>
          <a:schemeClr val="lt1">
            <a:alpha val="90000"/>
            <a:hueOff val="0"/>
            <a:satOff val="0"/>
            <a:lumOff val="0"/>
            <a:alphaOff val="0"/>
          </a:schemeClr>
        </a:solidFill>
        <a:ln w="12700" cap="flat" cmpd="sng" algn="ctr">
          <a:solidFill>
            <a:srgbClr val="47D7AC">
              <a:alpha val="66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srgbClr val="002060"/>
              </a:solidFill>
              <a:latin typeface="Equip Light (Body)"/>
              <a:ea typeface="+mn-ea"/>
              <a:cs typeface="+mn-cs"/>
            </a:rPr>
            <a:t>Repeating the process for the subsets obtained</a:t>
          </a:r>
        </a:p>
      </dsp:txBody>
      <dsp:txXfrm rot="-5400000">
        <a:off x="542095" y="2050550"/>
        <a:ext cx="7693567" cy="454227"/>
      </dsp:txXfrm>
    </dsp:sp>
    <dsp:sp modelId="{212C78A3-EC13-4E11-8C2D-537666DF7FE1}">
      <dsp:nvSpPr>
        <dsp:cNvPr id="0" name=""/>
        <dsp:cNvSpPr/>
      </dsp:nvSpPr>
      <dsp:spPr>
        <a:xfrm rot="5400000">
          <a:off x="-116163" y="2816643"/>
          <a:ext cx="774421" cy="542094"/>
        </a:xfrm>
        <a:prstGeom prst="chevron">
          <a:avLst/>
        </a:prstGeom>
        <a:solidFill>
          <a:srgbClr val="47D7AC">
            <a:alpha val="58000"/>
          </a:srgbClr>
        </a:solidFill>
        <a:ln w="12700" cap="flat" cmpd="sng" algn="ctr">
          <a:solidFill>
            <a:srgbClr val="47D7AC">
              <a:alpha val="58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 y="2971526"/>
        <a:ext cx="542094" cy="232327"/>
      </dsp:txXfrm>
    </dsp:sp>
    <dsp:sp modelId="{05E51C4E-C246-409A-91C5-7AA7D581A221}">
      <dsp:nvSpPr>
        <dsp:cNvPr id="0" name=""/>
        <dsp:cNvSpPr/>
      </dsp:nvSpPr>
      <dsp:spPr>
        <a:xfrm rot="5400000">
          <a:off x="4149478" y="-906902"/>
          <a:ext cx="503373" cy="7718140"/>
        </a:xfrm>
        <a:prstGeom prst="round2SameRect">
          <a:avLst/>
        </a:prstGeom>
        <a:solidFill>
          <a:schemeClr val="lt1">
            <a:alpha val="90000"/>
            <a:hueOff val="0"/>
            <a:satOff val="0"/>
            <a:lumOff val="0"/>
            <a:alphaOff val="0"/>
          </a:schemeClr>
        </a:solidFill>
        <a:ln w="12700" cap="flat" cmpd="sng" algn="ctr">
          <a:solidFill>
            <a:srgbClr val="47D7AC">
              <a:alpha val="58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a:solidFill>
                <a:srgbClr val="002060"/>
              </a:solidFill>
              <a:latin typeface="Equip Light (Body)"/>
              <a:ea typeface="+mn-ea"/>
              <a:cs typeface="+mn-cs"/>
            </a:rPr>
            <a:t>Continuing the process until the stopping criterion is reached</a:t>
          </a:r>
        </a:p>
      </dsp:txBody>
      <dsp:txXfrm rot="-5400000">
        <a:off x="542095" y="2725054"/>
        <a:ext cx="7693567" cy="454227"/>
      </dsp:txXfrm>
    </dsp:sp>
    <dsp:sp modelId="{9F0E3C93-F965-46C6-8D82-223D4819E7FF}">
      <dsp:nvSpPr>
        <dsp:cNvPr id="0" name=""/>
        <dsp:cNvSpPr/>
      </dsp:nvSpPr>
      <dsp:spPr>
        <a:xfrm rot="5400000">
          <a:off x="-116163" y="3491148"/>
          <a:ext cx="774421" cy="542094"/>
        </a:xfrm>
        <a:prstGeom prst="chevron">
          <a:avLst/>
        </a:prstGeom>
        <a:solidFill>
          <a:srgbClr val="47D7AC">
            <a:alpha val="50000"/>
          </a:srgbClr>
        </a:solidFill>
        <a:ln w="12700" cap="flat" cmpd="sng" algn="ctr">
          <a:solidFill>
            <a:srgbClr val="47D7AC">
              <a:alpha val="50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 y="3646031"/>
        <a:ext cx="542094" cy="232327"/>
      </dsp:txXfrm>
    </dsp:sp>
    <dsp:sp modelId="{222F43CF-1BAF-4758-B67B-1E408E370852}">
      <dsp:nvSpPr>
        <dsp:cNvPr id="0" name=""/>
        <dsp:cNvSpPr/>
      </dsp:nvSpPr>
      <dsp:spPr>
        <a:xfrm rot="5400000">
          <a:off x="4149478" y="-232398"/>
          <a:ext cx="503373" cy="7718140"/>
        </a:xfrm>
        <a:prstGeom prst="round2SameRect">
          <a:avLst/>
        </a:prstGeom>
        <a:solidFill>
          <a:schemeClr val="lt1">
            <a:alpha val="90000"/>
            <a:hueOff val="0"/>
            <a:satOff val="0"/>
            <a:lumOff val="0"/>
            <a:alphaOff val="0"/>
          </a:schemeClr>
        </a:solidFill>
        <a:ln w="12700" cap="flat" cmpd="sng" algn="ctr">
          <a:solidFill>
            <a:srgbClr val="47D7AC">
              <a:alpha val="5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a:solidFill>
                <a:srgbClr val="002060"/>
              </a:solidFill>
              <a:latin typeface="Equip Light (Body)"/>
              <a:ea typeface="+mn-ea"/>
              <a:cs typeface="+mn-cs"/>
            </a:rPr>
            <a:t>Assigning the majority class/average value as the prediction</a:t>
          </a:r>
        </a:p>
      </dsp:txBody>
      <dsp:txXfrm rot="-5400000">
        <a:off x="542095" y="3399558"/>
        <a:ext cx="7693567" cy="454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89D44-3B76-4130-87CE-0DF74D760728}">
      <dsp:nvSpPr>
        <dsp:cNvPr id="0" name=""/>
        <dsp:cNvSpPr/>
      </dsp:nvSpPr>
      <dsp:spPr>
        <a:xfrm>
          <a:off x="0" y="0"/>
          <a:ext cx="7026076" cy="721175"/>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ClrTx/>
            <a:buSzTx/>
            <a:buFont typeface="Arial" panose="020B0604020202020204" pitchFamily="34" charset="0"/>
            <a:buNone/>
          </a:pPr>
          <a:r>
            <a:rPr kumimoji="0" lang="en-US" sz="2300" b="0" i="0" u="none" strike="noStrike" kern="1200" cap="none" spc="0" normalizeH="0" baseline="0" noProof="0">
              <a:ln>
                <a:noFill/>
              </a:ln>
              <a:solidFill>
                <a:prstClr val="black"/>
              </a:solidFill>
              <a:effectLst/>
              <a:uLnTx/>
              <a:uFillTx/>
              <a:latin typeface="Gill Sans MT" panose="020B0502020104020203"/>
              <a:ea typeface="+mn-ea"/>
              <a:cs typeface="+mn-cs"/>
            </a:rPr>
            <a:t>Load samples</a:t>
          </a:r>
          <a:endParaRPr lang="en-US" sz="2300" kern="1200"/>
        </a:p>
      </dsp:txBody>
      <dsp:txXfrm>
        <a:off x="21122" y="21122"/>
        <a:ext cx="6163496" cy="678931"/>
      </dsp:txXfrm>
    </dsp:sp>
    <dsp:sp modelId="{A980480C-44C8-4052-B857-096704A2449A}">
      <dsp:nvSpPr>
        <dsp:cNvPr id="0" name=""/>
        <dsp:cNvSpPr/>
      </dsp:nvSpPr>
      <dsp:spPr>
        <a:xfrm>
          <a:off x="1105450" y="1617565"/>
          <a:ext cx="7026076" cy="721175"/>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ClrTx/>
            <a:buSzTx/>
            <a:buFont typeface="Arial" panose="020B0604020202020204" pitchFamily="34" charset="0"/>
            <a:buNone/>
          </a:pPr>
          <a:r>
            <a:rPr kumimoji="0" lang="en-US" sz="2300" b="0" i="0" u="none" strike="noStrike" kern="1200" cap="none" spc="0" normalizeH="0" baseline="0" noProof="0" dirty="0">
              <a:ln>
                <a:noFill/>
              </a:ln>
              <a:solidFill>
                <a:prstClr val="black"/>
              </a:solidFill>
              <a:effectLst/>
              <a:uLnTx/>
              <a:uFillTx/>
              <a:latin typeface="Gill Sans MT" panose="020B0502020104020203"/>
              <a:ea typeface="+mn-ea"/>
              <a:cs typeface="+mn-cs"/>
            </a:rPr>
            <a:t>Split samples between training set and testing set</a:t>
          </a:r>
          <a:endParaRPr lang="en-US" sz="2300" kern="1200" dirty="0"/>
        </a:p>
      </dsp:txBody>
      <dsp:txXfrm>
        <a:off x="1126572" y="1638687"/>
        <a:ext cx="5990394" cy="678931"/>
      </dsp:txXfrm>
    </dsp:sp>
    <dsp:sp modelId="{21254933-E08D-4AA3-A8D4-11F8E6743BEE}">
      <dsp:nvSpPr>
        <dsp:cNvPr id="0" name=""/>
        <dsp:cNvSpPr/>
      </dsp:nvSpPr>
      <dsp:spPr>
        <a:xfrm>
          <a:off x="492321" y="777965"/>
          <a:ext cx="7026076" cy="721175"/>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ClrTx/>
            <a:buSzTx/>
            <a:buFont typeface="Arial" panose="020B0604020202020204" pitchFamily="34" charset="0"/>
            <a:buNone/>
          </a:pPr>
          <a:r>
            <a:rPr kumimoji="0" lang="en-US" sz="2300" b="0" i="0" u="none" strike="noStrike" kern="1200" cap="none" spc="0" normalizeH="0" baseline="0" noProof="0">
              <a:ln>
                <a:noFill/>
              </a:ln>
              <a:solidFill>
                <a:prstClr val="black"/>
              </a:solidFill>
              <a:effectLst/>
              <a:uLnTx/>
              <a:uFillTx/>
              <a:latin typeface="Gill Sans MT" panose="020B0502020104020203"/>
              <a:ea typeface="+mn-ea"/>
              <a:cs typeface="+mn-cs"/>
            </a:rPr>
            <a:t>Data pre-processing</a:t>
          </a:r>
          <a:endParaRPr lang="en-US" sz="2300" kern="1200"/>
        </a:p>
      </dsp:txBody>
      <dsp:txXfrm>
        <a:off x="513443" y="799087"/>
        <a:ext cx="5990394" cy="678931"/>
      </dsp:txXfrm>
    </dsp:sp>
    <dsp:sp modelId="{EF37D056-D000-42D9-B2E0-0F860022A0BE}">
      <dsp:nvSpPr>
        <dsp:cNvPr id="0" name=""/>
        <dsp:cNvSpPr/>
      </dsp:nvSpPr>
      <dsp:spPr>
        <a:xfrm>
          <a:off x="1574023" y="2464014"/>
          <a:ext cx="7026076" cy="721175"/>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ClrTx/>
            <a:buSzTx/>
            <a:buFont typeface="Arial" panose="020B0604020202020204" pitchFamily="34" charset="0"/>
            <a:buNone/>
          </a:pPr>
          <a:r>
            <a:rPr kumimoji="0" lang="en-US" sz="2300" b="0" i="0" u="none" strike="noStrike" kern="1200" cap="none" spc="0" normalizeH="0" baseline="0" noProof="0" dirty="0">
              <a:ln>
                <a:noFill/>
              </a:ln>
              <a:solidFill>
                <a:prstClr val="black"/>
              </a:solidFill>
              <a:effectLst/>
              <a:uLnTx/>
              <a:uFillTx/>
              <a:latin typeface="Gill Sans MT" panose="020B0502020104020203"/>
              <a:ea typeface="+mn-ea"/>
              <a:cs typeface="+mn-cs"/>
            </a:rPr>
            <a:t>Create model based on training data</a:t>
          </a:r>
          <a:endParaRPr lang="en-US" sz="2300" kern="1200" dirty="0"/>
        </a:p>
      </dsp:txBody>
      <dsp:txXfrm>
        <a:off x="1595145" y="2485136"/>
        <a:ext cx="5990394" cy="678931"/>
      </dsp:txXfrm>
    </dsp:sp>
    <dsp:sp modelId="{736E55F1-C6EE-4412-8EFB-B8834BD6F20B}">
      <dsp:nvSpPr>
        <dsp:cNvPr id="0" name=""/>
        <dsp:cNvSpPr/>
      </dsp:nvSpPr>
      <dsp:spPr>
        <a:xfrm>
          <a:off x="2098698" y="3285352"/>
          <a:ext cx="7026076" cy="721175"/>
        </a:xfrm>
        <a:prstGeom prst="roundRect">
          <a:avLst>
            <a:gd name="adj" fmla="val 10000"/>
          </a:avLst>
        </a:prstGeom>
        <a:solidFill>
          <a:srgbClr val="47D7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ClrTx/>
            <a:buSzTx/>
            <a:buFont typeface="Arial" panose="020B0604020202020204" pitchFamily="34" charset="0"/>
            <a:buNone/>
          </a:pPr>
          <a:r>
            <a:rPr kumimoji="0" lang="en-US" sz="2300" b="0" i="0" u="none" strike="noStrike" kern="1200" cap="none" spc="0" normalizeH="0" baseline="0" noProof="0" dirty="0">
              <a:ln>
                <a:noFill/>
              </a:ln>
              <a:solidFill>
                <a:prstClr val="black"/>
              </a:solidFill>
              <a:effectLst/>
              <a:uLnTx/>
              <a:uFillTx/>
              <a:latin typeface="Gill Sans MT" panose="020B0502020104020203"/>
              <a:ea typeface="+mn-ea"/>
              <a:cs typeface="+mn-cs"/>
            </a:rPr>
            <a:t>Predict class of testing data</a:t>
          </a:r>
          <a:endParaRPr lang="en-US" sz="2300" kern="1200" dirty="0"/>
        </a:p>
      </dsp:txBody>
      <dsp:txXfrm>
        <a:off x="2119820" y="3306474"/>
        <a:ext cx="5990394" cy="678931"/>
      </dsp:txXfrm>
    </dsp:sp>
    <dsp:sp modelId="{3FFBCA17-E141-4207-8D65-61CE4D0F7F27}">
      <dsp:nvSpPr>
        <dsp:cNvPr id="0" name=""/>
        <dsp:cNvSpPr/>
      </dsp:nvSpPr>
      <dsp:spPr>
        <a:xfrm>
          <a:off x="6557312" y="526858"/>
          <a:ext cx="468763" cy="4687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662784" y="526858"/>
        <a:ext cx="257819" cy="352744"/>
      </dsp:txXfrm>
    </dsp:sp>
    <dsp:sp modelId="{24847161-59D5-4869-B80A-274E8486AF7A}">
      <dsp:nvSpPr>
        <dsp:cNvPr id="0" name=""/>
        <dsp:cNvSpPr/>
      </dsp:nvSpPr>
      <dsp:spPr>
        <a:xfrm>
          <a:off x="7081987" y="1348196"/>
          <a:ext cx="468763" cy="4687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187459" y="1348196"/>
        <a:ext cx="257819" cy="352744"/>
      </dsp:txXfrm>
    </dsp:sp>
    <dsp:sp modelId="{86257BA1-E7FE-4EBF-B318-D6E5316A3E9C}">
      <dsp:nvSpPr>
        <dsp:cNvPr id="0" name=""/>
        <dsp:cNvSpPr/>
      </dsp:nvSpPr>
      <dsp:spPr>
        <a:xfrm>
          <a:off x="7606662" y="2157515"/>
          <a:ext cx="468763" cy="4687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712134" y="2157515"/>
        <a:ext cx="257819" cy="352744"/>
      </dsp:txXfrm>
    </dsp:sp>
    <dsp:sp modelId="{2AC600F8-99B3-49DF-91BE-2FC7E764BF71}">
      <dsp:nvSpPr>
        <dsp:cNvPr id="0" name=""/>
        <dsp:cNvSpPr/>
      </dsp:nvSpPr>
      <dsp:spPr>
        <a:xfrm>
          <a:off x="8131336" y="2986866"/>
          <a:ext cx="468763" cy="4687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236808" y="2986866"/>
        <a:ext cx="257819" cy="3527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FB0F6-615B-45D4-B4AF-6BD414A0E99D}"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94563-15F0-4E00-81CC-B6178BBB9287}" type="slidenum">
              <a:rPr lang="en-US" smtClean="0"/>
              <a:t>‹#›</a:t>
            </a:fld>
            <a:endParaRPr lang="en-US"/>
          </a:p>
        </p:txBody>
      </p:sp>
    </p:spTree>
    <p:extLst>
      <p:ext uri="{BB962C8B-B14F-4D97-AF65-F5344CB8AC3E}">
        <p14:creationId xmlns:p14="http://schemas.microsoft.com/office/powerpoint/2010/main" val="214298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PT"/>
          </a:p>
        </p:txBody>
      </p:sp>
      <p:sp>
        <p:nvSpPr>
          <p:cNvPr id="4" name="Slide Number Placeholder 3"/>
          <p:cNvSpPr>
            <a:spLocks noGrp="1"/>
          </p:cNvSpPr>
          <p:nvPr>
            <p:ph type="sldNum" sz="quarter" idx="5"/>
          </p:nvPr>
        </p:nvSpPr>
        <p:spPr/>
        <p:txBody>
          <a:bodyPr/>
          <a:lstStyle/>
          <a:p>
            <a:fld id="{B44BD0DB-DBA5-CC42-9658-2AE30D9BBD30}" type="slidenum">
              <a:rPr lang="en-PT" smtClean="0"/>
              <a:t>1</a:t>
            </a:fld>
            <a:endParaRPr lang="en-PT"/>
          </a:p>
        </p:txBody>
      </p:sp>
    </p:spTree>
    <p:extLst>
      <p:ext uri="{BB962C8B-B14F-4D97-AF65-F5344CB8AC3E}">
        <p14:creationId xmlns:p14="http://schemas.microsoft.com/office/powerpoint/2010/main" val="369327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a:solidFill>
                <a:schemeClr val="bg1"/>
              </a:solidFill>
              <a:latin typeface="Quattrocento Sans"/>
            </a:endParaRPr>
          </a:p>
          <a:p>
            <a:endParaRPr lang="en-US" sz="1200">
              <a:solidFill>
                <a:schemeClr val="bg1"/>
              </a:solidFill>
              <a:latin typeface="Quattrocento Sans"/>
            </a:endParaRPr>
          </a:p>
          <a:p>
            <a:endParaRPr lang="en-US" sz="1200">
              <a:solidFill>
                <a:schemeClr val="bg1"/>
              </a:solidFill>
              <a:latin typeface="Quattrocento Sans"/>
            </a:endParaRPr>
          </a:p>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C9DD97E-7569-4370-B57A-124C7E6A98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7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 a series of questions through a nested if-then-else structure and split the data based on the answer. </a:t>
            </a:r>
          </a:p>
          <a:p>
            <a:pPr algn="l"/>
            <a:r>
              <a:rPr lang="en-US" b="1" i="0" dirty="0">
                <a:solidFill>
                  <a:srgbClr val="091E42"/>
                </a:solidFill>
                <a:effectLst/>
                <a:latin typeface="circular"/>
              </a:rPr>
              <a:t>Case1:</a:t>
            </a:r>
            <a:r>
              <a:rPr lang="en-US" b="0" i="0" dirty="0">
                <a:solidFill>
                  <a:srgbClr val="091E42"/>
                </a:solidFill>
                <a:effectLst/>
                <a:latin typeface="circular"/>
              </a:rPr>
              <a:t> The old membership period is &gt; 1 year, gender is male, and no. of violations is &lt; 2. -Recommend Premium</a:t>
            </a:r>
          </a:p>
          <a:p>
            <a:endParaRPr lang="en-US" dirty="0"/>
          </a:p>
        </p:txBody>
      </p:sp>
      <p:sp>
        <p:nvSpPr>
          <p:cNvPr id="4" name="Slide Number Placeholder 3"/>
          <p:cNvSpPr>
            <a:spLocks noGrp="1"/>
          </p:cNvSpPr>
          <p:nvPr>
            <p:ph type="sldNum" sz="quarter" idx="5"/>
          </p:nvPr>
        </p:nvSpPr>
        <p:spPr/>
        <p:txBody>
          <a:bodyPr/>
          <a:lstStyle/>
          <a:p>
            <a:fld id="{3C194563-15F0-4E00-81CC-B6178BBB9287}" type="slidenum">
              <a:rPr lang="en-US" smtClean="0"/>
              <a:t>2</a:t>
            </a:fld>
            <a:endParaRPr lang="en-US"/>
          </a:p>
        </p:txBody>
      </p:sp>
    </p:spTree>
    <p:extLst>
      <p:ext uri="{BB962C8B-B14F-4D97-AF65-F5344CB8AC3E}">
        <p14:creationId xmlns:p14="http://schemas.microsoft.com/office/powerpoint/2010/main" val="232004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at hand is to predict if the person has a heart disease. Based on various attributes, decision tree returns a flow-chart like diagram. </a:t>
            </a:r>
          </a:p>
          <a:p>
            <a:r>
              <a:rPr lang="en-US" dirty="0"/>
              <a:t>In the root node we have all the people in a group of 189 people. The values represent each class – 101 people do not have the disease while 88 have the disease. Since most of the people do not have a disease, the prediction says the group does not have a disease. So, we get a rough idea of the overall state of the situation. Now we ask a question is age &lt;54.5. If the answer is yes, we go to left else right. Let's take the left path for an example. Now we see there is a subset of data – people whose age was less than 54.5. Again, majority have no disease, so model predicts there no disease for the group. </a:t>
            </a:r>
          </a:p>
          <a:p>
            <a:r>
              <a:rPr lang="en-US" dirty="0"/>
              <a:t>Gender is a binary variable 0 = female and 1 for male. So, we ask this question and again split the data based on gender. Now there are 21 females with 20 have no disease, only 1 has a disease. Final question is cholesterol is &lt; 300. In final node there are 19 people all with no disease. Since there are no more conditions we stop here. The model concludes that a female with age&lt;54.5, and cholesterol &lt;=300 will not have the heart disease. </a:t>
            </a:r>
          </a:p>
        </p:txBody>
      </p:sp>
      <p:sp>
        <p:nvSpPr>
          <p:cNvPr id="4" name="Slide Number Placeholder 3"/>
          <p:cNvSpPr>
            <a:spLocks noGrp="1"/>
          </p:cNvSpPr>
          <p:nvPr>
            <p:ph type="sldNum" sz="quarter" idx="5"/>
          </p:nvPr>
        </p:nvSpPr>
        <p:spPr/>
        <p:txBody>
          <a:bodyPr/>
          <a:lstStyle/>
          <a:p>
            <a:fld id="{3C194563-15F0-4E00-81CC-B6178BBB9287}" type="slidenum">
              <a:rPr lang="en-US" smtClean="0"/>
              <a:t>7</a:t>
            </a:fld>
            <a:endParaRPr lang="en-US"/>
          </a:p>
        </p:txBody>
      </p:sp>
    </p:spTree>
    <p:extLst>
      <p:ext uri="{BB962C8B-B14F-4D97-AF65-F5344CB8AC3E}">
        <p14:creationId xmlns:p14="http://schemas.microsoft.com/office/powerpoint/2010/main" val="64868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mj-lt"/>
              <a:buNone/>
            </a:pPr>
            <a:endParaRPr lang="en-US" b="0" i="0" dirty="0">
              <a:solidFill>
                <a:srgbClr val="091E42"/>
              </a:solidFill>
              <a:effectLst/>
              <a:latin typeface="freight-text-pro"/>
            </a:endParaRPr>
          </a:p>
          <a:p>
            <a:pPr algn="just">
              <a:buFont typeface="+mj-lt"/>
              <a:buNone/>
            </a:pPr>
            <a:r>
              <a:rPr lang="en-US" b="0" i="0" dirty="0">
                <a:solidFill>
                  <a:srgbClr val="091E42"/>
                </a:solidFill>
                <a:effectLst/>
                <a:latin typeface="freight-text-pro"/>
              </a:rPr>
              <a:t>2 key questions – How to choose the best split or the rule to split.</a:t>
            </a:r>
          </a:p>
          <a:p>
            <a:pPr algn="just">
              <a:buFont typeface="+mj-lt"/>
              <a:buNone/>
            </a:pPr>
            <a:r>
              <a:rPr lang="en-US" b="0" i="0" dirty="0">
                <a:solidFill>
                  <a:srgbClr val="091E42"/>
                </a:solidFill>
                <a:effectLst/>
                <a:latin typeface="freight-text-pro"/>
              </a:rPr>
              <a:t>And what is the stopping criteria. </a:t>
            </a:r>
          </a:p>
          <a:p>
            <a:endParaRPr lang="en-US" dirty="0"/>
          </a:p>
        </p:txBody>
      </p:sp>
      <p:sp>
        <p:nvSpPr>
          <p:cNvPr id="4" name="Slide Number Placeholder 3"/>
          <p:cNvSpPr>
            <a:spLocks noGrp="1"/>
          </p:cNvSpPr>
          <p:nvPr>
            <p:ph type="sldNum" sz="quarter" idx="5"/>
          </p:nvPr>
        </p:nvSpPr>
        <p:spPr/>
        <p:txBody>
          <a:bodyPr/>
          <a:lstStyle/>
          <a:p>
            <a:fld id="{3C194563-15F0-4E00-81CC-B6178BBB9287}" type="slidenum">
              <a:rPr lang="en-US" smtClean="0"/>
              <a:t>8</a:t>
            </a:fld>
            <a:endParaRPr lang="en-US"/>
          </a:p>
        </p:txBody>
      </p:sp>
    </p:spTree>
    <p:extLst>
      <p:ext uri="{BB962C8B-B14F-4D97-AF65-F5344CB8AC3E}">
        <p14:creationId xmlns:p14="http://schemas.microsoft.com/office/powerpoint/2010/main" val="306995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91E42"/>
                </a:solidFill>
                <a:effectLst/>
                <a:latin typeface="freight-text-pro"/>
              </a:rPr>
              <a:t>Now keeping the same threshold value as 70%, you can see from the below illustration that homogeneity of the first node is exactly 50%. The node contains an equal number of data points from both the class labels. Hence, you cannot give a prediction to this node as it does not meet the passing criterion which has been set. There is still some ambiguity existing in this node as there is no clarity on the label that can be assigned as the final prediction. This brings in the need for further splitting and we compare the values of homogeneity and threshold again to arrive at a decision. This is continued until the homogeneity value exceeds the threshold value.</a:t>
            </a:r>
          </a:p>
          <a:p>
            <a:endParaRPr lang="en-US" b="0" i="0" dirty="0">
              <a:solidFill>
                <a:srgbClr val="091E42"/>
              </a:solidFill>
              <a:effectLst/>
              <a:latin typeface="freight-text-pro"/>
            </a:endParaRPr>
          </a:p>
          <a:p>
            <a:r>
              <a:rPr lang="en-US" b="0" i="0" dirty="0">
                <a:solidFill>
                  <a:srgbClr val="091E42"/>
                </a:solidFill>
                <a:effectLst/>
                <a:latin typeface="freight-text-pro"/>
              </a:rPr>
              <a:t>Till the homogeneity ‘H’ is less than the threshold, you need to continue splitting the node.</a:t>
            </a:r>
            <a:endParaRPr lang="en-US" dirty="0"/>
          </a:p>
        </p:txBody>
      </p:sp>
      <p:sp>
        <p:nvSpPr>
          <p:cNvPr id="4" name="Slide Number Placeholder 3"/>
          <p:cNvSpPr>
            <a:spLocks noGrp="1"/>
          </p:cNvSpPr>
          <p:nvPr>
            <p:ph type="sldNum" sz="quarter" idx="5"/>
          </p:nvPr>
        </p:nvSpPr>
        <p:spPr/>
        <p:txBody>
          <a:bodyPr/>
          <a:lstStyle/>
          <a:p>
            <a:fld id="{3C194563-15F0-4E00-81CC-B6178BBB9287}" type="slidenum">
              <a:rPr lang="en-US" smtClean="0"/>
              <a:t>9</a:t>
            </a:fld>
            <a:endParaRPr lang="en-US"/>
          </a:p>
        </p:txBody>
      </p:sp>
    </p:spTree>
    <p:extLst>
      <p:ext uri="{BB962C8B-B14F-4D97-AF65-F5344CB8AC3E}">
        <p14:creationId xmlns:p14="http://schemas.microsoft.com/office/powerpoint/2010/main" val="3560323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couple of examples to see how these measure Different </a:t>
            </a:r>
            <a:r>
              <a:rPr lang="en-US" dirty="0" err="1"/>
              <a:t>ehave</a:t>
            </a:r>
            <a:r>
              <a:rPr lang="en-US" dirty="0"/>
              <a:t> in certain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Case 2 is of maximum ambiguity – so entropy has its highest possible value of 1. </a:t>
            </a:r>
            <a:r>
              <a:rPr lang="en-US" b="1" i="0" dirty="0">
                <a:solidFill>
                  <a:srgbClr val="091E42"/>
                </a:solidFill>
                <a:effectLst/>
                <a:latin typeface="freight-text-pro"/>
              </a:rPr>
              <a:t>the higher the homogeneity, the lower the entropy.</a:t>
            </a:r>
            <a:endParaRPr lang="en-US" dirty="0"/>
          </a:p>
          <a:p>
            <a:r>
              <a:rPr lang="en-US" dirty="0"/>
              <a:t>Gini index  = 0 means all points belong to same class, 0.5 means datapoints are equally distributed among different classes. </a:t>
            </a:r>
            <a:r>
              <a:rPr lang="en-US" sz="1200" b="1" i="0" kern="1200" dirty="0">
                <a:solidFill>
                  <a:srgbClr val="091E42"/>
                </a:solidFill>
                <a:effectLst/>
                <a:latin typeface="freight-text-pro"/>
                <a:ea typeface="+mn-ea"/>
                <a:cs typeface="+mn-cs"/>
              </a:rPr>
              <a:t>The</a:t>
            </a:r>
            <a:r>
              <a:rPr lang="en-US" b="1" i="0" dirty="0">
                <a:solidFill>
                  <a:srgbClr val="091E42"/>
                </a:solidFill>
                <a:effectLst/>
                <a:latin typeface="freight-text-pro"/>
              </a:rPr>
              <a:t> higher the homogeneity, the lower the Gini index.</a:t>
            </a:r>
          </a:p>
        </p:txBody>
      </p:sp>
      <p:sp>
        <p:nvSpPr>
          <p:cNvPr id="4" name="Slide Number Placeholder 3"/>
          <p:cNvSpPr>
            <a:spLocks noGrp="1"/>
          </p:cNvSpPr>
          <p:nvPr>
            <p:ph type="sldNum" sz="quarter" idx="5"/>
          </p:nvPr>
        </p:nvSpPr>
        <p:spPr/>
        <p:txBody>
          <a:bodyPr/>
          <a:lstStyle/>
          <a:p>
            <a:fld id="{3C194563-15F0-4E00-81CC-B6178BBB9287}" type="slidenum">
              <a:rPr lang="en-US" smtClean="0"/>
              <a:t>10</a:t>
            </a:fld>
            <a:endParaRPr lang="en-US"/>
          </a:p>
        </p:txBody>
      </p:sp>
    </p:spTree>
    <p:extLst>
      <p:ext uri="{BB962C8B-B14F-4D97-AF65-F5344CB8AC3E}">
        <p14:creationId xmlns:p14="http://schemas.microsoft.com/office/powerpoint/2010/main" val="144873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Fixed collection of features </a:t>
            </a:r>
          </a:p>
          <a:p>
            <a:r>
              <a:rPr lang="en-IN" dirty="0"/>
              <a:t>Predefined and clear distinct classes for the output</a:t>
            </a:r>
          </a:p>
          <a:p>
            <a:r>
              <a:rPr lang="en-IN" dirty="0"/>
              <a:t>Enough training data – the more the merrier </a:t>
            </a:r>
          </a:p>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C9DD97E-7569-4370-B57A-124C7E6A98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026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C9DD97E-7569-4370-B57A-124C7E6A98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16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C9DD97E-7569-4370-B57A-124C7E6A98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25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D276-D8DB-4F09-AFBC-EE7FE6712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7C72FC-9D57-4CD9-810A-504D94BE13B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F360DA-CDF4-462A-95DE-6FB8CE9456D9}"/>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5" name="Footer Placeholder 4">
            <a:extLst>
              <a:ext uri="{FF2B5EF4-FFF2-40B4-BE49-F238E27FC236}">
                <a16:creationId xmlns:a16="http://schemas.microsoft.com/office/drawing/2014/main" id="{B08AEE10-EBCB-46D0-871B-0D412B0E4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FBA52-2299-4CE7-BF03-674B3C9930E3}"/>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299009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BCF0-AB35-434F-A3F6-2343F37D70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AF526-FCD5-4212-9248-7EC93C7BB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7D423-9CDD-4F40-B6EB-9184FDA7AAA0}"/>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5" name="Footer Placeholder 4">
            <a:extLst>
              <a:ext uri="{FF2B5EF4-FFF2-40B4-BE49-F238E27FC236}">
                <a16:creationId xmlns:a16="http://schemas.microsoft.com/office/drawing/2014/main" id="{FFC458DF-971B-49CA-85CC-51CA3CF98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F943A-8C90-468B-92EC-1327F95F1BA7}"/>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337310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87359-85AF-4176-B5DE-FF8275AA20A4}"/>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97AB6-00E9-429B-B2ED-A6A218598046}"/>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28A91-F659-4670-9D2D-36DD9FB24CA8}"/>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5" name="Footer Placeholder 4">
            <a:extLst>
              <a:ext uri="{FF2B5EF4-FFF2-40B4-BE49-F238E27FC236}">
                <a16:creationId xmlns:a16="http://schemas.microsoft.com/office/drawing/2014/main" id="{72C22F45-1336-4C15-8FDE-80F561DBA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45A2B-0D18-45DD-A038-95889FB485F1}"/>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2177645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7" y="0"/>
            <a:ext cx="8433363"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84636"/>
            <a:ext cx="9671983" cy="1404615"/>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7"/>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911597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1349438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8" y="2830805"/>
            <a:ext cx="9671983" cy="1512273"/>
          </a:xfrm>
          <a:prstGeom prst="rect">
            <a:avLst/>
          </a:prstGeom>
        </p:spPr>
        <p:txBody>
          <a:bodyPr wrap="square" lIns="0" anchor="ctr">
            <a:spAutoFit/>
          </a:bodyPr>
          <a:lstStyle>
            <a:lvl1pPr>
              <a:lnSpc>
                <a:spcPts val="1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13166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_Title Green">
    <p:bg>
      <p:bgPr>
        <a:solidFill>
          <a:schemeClr val="accent1"/>
        </a:solidFill>
        <a:effectLst/>
      </p:bgPr>
    </p:bg>
    <p:spTree>
      <p:nvGrpSpPr>
        <p:cNvPr id="1" name=""/>
        <p:cNvGrpSpPr/>
        <p:nvPr/>
      </p:nvGrpSpPr>
      <p:grpSpPr>
        <a:xfrm>
          <a:off x="0" y="0"/>
          <a:ext cx="0" cy="0"/>
          <a:chOff x="0" y="0"/>
          <a:chExt cx="0" cy="0"/>
        </a:xfrm>
      </p:grpSpPr>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7" y="2830805"/>
            <a:ext cx="97677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pic>
        <p:nvPicPr>
          <p:cNvPr id="7" name="Graphic 6">
            <a:extLst>
              <a:ext uri="{FF2B5EF4-FFF2-40B4-BE49-F238E27FC236}">
                <a16:creationId xmlns:a16="http://schemas.microsoft.com/office/drawing/2014/main" id="{2CA88DAE-2018-394D-B1F5-B0231DD1D1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Tree>
    <p:extLst>
      <p:ext uri="{BB962C8B-B14F-4D97-AF65-F5344CB8AC3E}">
        <p14:creationId xmlns:p14="http://schemas.microsoft.com/office/powerpoint/2010/main" val="2328992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a:t>Edit section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7203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bg1"/>
                </a:solidFill>
                <a:latin typeface="Equip Extended" panose="02000503030000020004" pitchFamily="2" charset="77"/>
              </a:defRPr>
            </a:lvl1pPr>
          </a:lstStyle>
          <a:p>
            <a:r>
              <a:rPr lang="en-GB"/>
              <a:t>Edit section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85565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3_Section Big Title Green">
    <p:bg>
      <p:bgPr>
        <a:solidFill>
          <a:schemeClr val="accent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a:t>Edit section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30607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986777"/>
            <a:ext cx="9767782" cy="1200329"/>
          </a:xfrm>
          <a:prstGeom prst="rect">
            <a:avLst/>
          </a:prstGeom>
        </p:spPr>
        <p:txBody>
          <a:bodyPr lIns="72000" anchor="ctr">
            <a:spAutoFit/>
          </a:bodyPr>
          <a:lstStyle>
            <a:lvl1pPr>
              <a:lnSpc>
                <a:spcPct val="100000"/>
              </a:lnSpc>
              <a:defRPr sz="7200" b="1" i="0">
                <a:solidFill>
                  <a:schemeClr val="bg1"/>
                </a:solidFill>
                <a:latin typeface="Equip Extended" panose="02000503030000020004" pitchFamily="2" charset="77"/>
              </a:defRPr>
            </a:lvl1pPr>
          </a:lstStyle>
          <a:p>
            <a:r>
              <a:rPr lang="en-GB"/>
              <a:t>Edit section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125952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3045-3ECF-4DD8-B44D-19135B9A4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AC282-2EEF-4E9E-A60A-5BA31C54B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5941D-2F1D-40F2-8215-F4454BDDF996}"/>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5" name="Footer Placeholder 4">
            <a:extLst>
              <a:ext uri="{FF2B5EF4-FFF2-40B4-BE49-F238E27FC236}">
                <a16:creationId xmlns:a16="http://schemas.microsoft.com/office/drawing/2014/main" id="{60EE376F-D50B-4CAD-A31A-9137D63CD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76128-2D3D-4F40-B831-7C0F722D2EFB}"/>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2273784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77942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850887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982655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603735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2196713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981197" y="243620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981199" y="211211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356221" y="211211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981197" y="352205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981199" y="319796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356221" y="319796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981197" y="452156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981199" y="419747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356221" y="419747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28" name="Text Placeholder 7">
            <a:extLst>
              <a:ext uri="{FF2B5EF4-FFF2-40B4-BE49-F238E27FC236}">
                <a16:creationId xmlns:a16="http://schemas.microsoft.com/office/drawing/2014/main" id="{80410E6B-06F8-4436-8782-59BFE66381A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148687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285750" indent="-285750">
              <a:lnSpc>
                <a:spcPct val="100000"/>
              </a:lnSpc>
              <a:spcBef>
                <a:spcPts val="0"/>
              </a:spcBef>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ext Placeholder 7">
            <a:extLst>
              <a:ext uri="{FF2B5EF4-FFF2-40B4-BE49-F238E27FC236}">
                <a16:creationId xmlns:a16="http://schemas.microsoft.com/office/drawing/2014/main" id="{05E10E9B-CC7B-4015-9DF3-B5DD5404F8C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221013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342900" indent="-342900">
              <a:lnSpc>
                <a:spcPct val="100000"/>
              </a:lnSpc>
              <a:spcBef>
                <a:spcPts val="0"/>
              </a:spcBef>
              <a:buFont typeface="+mj-lt"/>
              <a:buAutoNum type="arabicPeriod"/>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ext Placeholder 7">
            <a:extLst>
              <a:ext uri="{FF2B5EF4-FFF2-40B4-BE49-F238E27FC236}">
                <a16:creationId xmlns:a16="http://schemas.microsoft.com/office/drawing/2014/main" id="{22C7E9CD-CD67-428F-AE13-4D58FAF1D84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6310155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425337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923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FD6E-A219-432A-AEC1-2C7EBA8D871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35E003-4075-43B4-B025-A90FCA8BB00A}"/>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0494D-56BC-4024-B610-B7C90AFBED6D}"/>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5" name="Footer Placeholder 4">
            <a:extLst>
              <a:ext uri="{FF2B5EF4-FFF2-40B4-BE49-F238E27FC236}">
                <a16:creationId xmlns:a16="http://schemas.microsoft.com/office/drawing/2014/main" id="{16F80DCF-3E63-4B26-AF21-C0412479E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FAC1E-6ABF-4066-9808-81381A62FF91}"/>
              </a:ext>
            </a:extLst>
          </p:cNvPr>
          <p:cNvSpPr>
            <a:spLocks noGrp="1"/>
          </p:cNvSpPr>
          <p:nvPr>
            <p:ph type="sldNum" sz="quarter" idx="12"/>
          </p:nvPr>
        </p:nvSpPr>
        <p:spPr/>
        <p:txBody>
          <a:bodyPr/>
          <a:lstStyle/>
          <a:p>
            <a:fld id="{9350973E-572E-4425-BA46-731BDF9A42AF}" type="slidenum">
              <a:rPr lang="en-US" smtClean="0"/>
              <a:t>‹#›</a:t>
            </a:fld>
            <a:endParaRPr lang="en-US"/>
          </a:p>
        </p:txBody>
      </p:sp>
      <p:pic>
        <p:nvPicPr>
          <p:cNvPr id="7" name="Graphic 6">
            <a:extLst>
              <a:ext uri="{FF2B5EF4-FFF2-40B4-BE49-F238E27FC236}">
                <a16:creationId xmlns:a16="http://schemas.microsoft.com/office/drawing/2014/main" id="{530D739A-DDD7-4598-921E-099BC4C287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1371947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3_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75B4C419-7F76-42A3-9FF2-DA570CC826D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601711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4_Blank">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23104693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5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626396" y="5261733"/>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626398" y="4937640"/>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567575"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567575"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531400"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531400"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626398"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567575"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531400"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626401" y="1605300"/>
            <a:ext cx="10862324" cy="260280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1" name="Text Placeholder 7">
            <a:extLst>
              <a:ext uri="{FF2B5EF4-FFF2-40B4-BE49-F238E27FC236}">
                <a16:creationId xmlns:a16="http://schemas.microsoft.com/office/drawing/2014/main" id="{B3D5501F-D0EF-4072-87AE-F7D9EE554E3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859822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6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220000" cy="386615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268725" y="1602250"/>
            <a:ext cx="5220000" cy="386640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657411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7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2B0D07C7-BA87-4E3D-A3D0-629DE585F02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5760615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8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10866510" cy="2888859"/>
          </a:xfrm>
          <a:prstGeom prst="rect">
            <a:avLst/>
          </a:prstGeom>
        </p:spPr>
        <p:txBody>
          <a:bodyPr wrap="square" tIns="72000" numCol="3" spcCol="720000" anchor="t">
            <a:spAutoFit/>
          </a:bodyPr>
          <a:lstStyle>
            <a:lvl1pPr marL="0" indent="0">
              <a:lnSpc>
                <a:spcPct val="100000"/>
              </a:lnSpc>
              <a:spcBef>
                <a:spcPts val="0"/>
              </a:spcBef>
              <a:buFont typeface="+mj-lt"/>
              <a:buNone/>
              <a:defRPr sz="1200" b="0" i="0">
                <a:solidFill>
                  <a:schemeClr val="tx2"/>
                </a:solidFill>
                <a:latin typeface="Equip Light" panose="02000503000000020004" pitchFamily="2" charset="77"/>
              </a:defRPr>
            </a:lvl1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Nunc </a:t>
            </a:r>
            <a:r>
              <a:rPr lang="en-GB" err="1"/>
              <a:t>vel</a:t>
            </a:r>
            <a:r>
              <a:rPr lang="en-GB"/>
              <a:t> </a:t>
            </a:r>
            <a:r>
              <a:rPr lang="en-GB" err="1"/>
              <a:t>risus</a:t>
            </a:r>
            <a:r>
              <a:rPr lang="en-GB"/>
              <a:t> </a:t>
            </a:r>
            <a:r>
              <a:rPr lang="en-GB" err="1"/>
              <a:t>commodo</a:t>
            </a:r>
            <a:r>
              <a:rPr lang="en-GB"/>
              <a:t> </a:t>
            </a:r>
            <a:r>
              <a:rPr lang="en-GB" err="1"/>
              <a:t>viverra</a:t>
            </a:r>
            <a:r>
              <a:rPr lang="en-GB"/>
              <a:t> </a:t>
            </a:r>
            <a:r>
              <a:rPr lang="en-GB" err="1"/>
              <a:t>maecenas</a:t>
            </a:r>
            <a:r>
              <a:rPr lang="en-GB"/>
              <a:t>.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duis</a:t>
            </a:r>
            <a:r>
              <a:rPr lang="en-GB"/>
              <a:t>.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712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paragraph headline</a:t>
            </a:r>
            <a:endParaRPr lang="en-PT"/>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128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128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1" name="Text Placeholder 7">
            <a:extLst>
              <a:ext uri="{FF2B5EF4-FFF2-40B4-BE49-F238E27FC236}">
                <a16:creationId xmlns:a16="http://schemas.microsoft.com/office/drawing/2014/main" id="{5F9E0377-6361-44F1-BA37-5327EF2CCE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4540314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9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33402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334025"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083350"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08335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127627"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127627"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0" name="Text Placeholder 7">
            <a:extLst>
              <a:ext uri="{FF2B5EF4-FFF2-40B4-BE49-F238E27FC236}">
                <a16:creationId xmlns:a16="http://schemas.microsoft.com/office/drawing/2014/main" id="{FD746D55-23D2-40C0-AE3C-599999E260E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3443283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10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4" name="Text Placeholder 7">
            <a:extLst>
              <a:ext uri="{FF2B5EF4-FFF2-40B4-BE49-F238E27FC236}">
                <a16:creationId xmlns:a16="http://schemas.microsoft.com/office/drawing/2014/main" id="{7E4DE322-B06F-4C83-A415-F78A3FD952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526140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the </a:t>
            </a:r>
            <a:r>
              <a:rPr lang="en-GB" err="1"/>
              <a:t>color</a:t>
            </a:r>
            <a:r>
              <a:rPr lang="en-GB"/>
              <a:t> of the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8598563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5241600" cy="54180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123593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2BAF-84BE-4312-90C7-2E6FBEA5E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BAFFD-CBB7-4A36-B1DE-CF07AC211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08D667-1709-48DA-A75D-4040E060E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ADDB4-78E1-4771-864F-4053BF21DBD0}"/>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6" name="Footer Placeholder 5">
            <a:extLst>
              <a:ext uri="{FF2B5EF4-FFF2-40B4-BE49-F238E27FC236}">
                <a16:creationId xmlns:a16="http://schemas.microsoft.com/office/drawing/2014/main" id="{415FE1D3-0063-4BFD-A02C-07F610AEF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9A2D5-BB0B-4EDA-B12D-302FD3926290}"/>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2923551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373526" y="720000"/>
            <a:ext cx="7121274"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57394"/>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590332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377825"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37782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70543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the </a:t>
            </a:r>
            <a:r>
              <a:rPr lang="en-GB" err="1"/>
              <a:t>color</a:t>
            </a:r>
            <a:r>
              <a:rPr lang="en-GB"/>
              <a:t> of the photo-frame to “nightfall-blue” (#13294B) or to “lavender-purple” (#2E008B) </a:t>
            </a:r>
          </a:p>
        </p:txBody>
      </p:sp>
    </p:spTree>
    <p:extLst>
      <p:ext uri="{BB962C8B-B14F-4D97-AF65-F5344CB8AC3E}">
        <p14:creationId xmlns:p14="http://schemas.microsoft.com/office/powerpoint/2010/main" val="3824511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27286359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7084800"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96400" y="720000"/>
            <a:ext cx="3398399"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96400" y="3574801"/>
            <a:ext cx="3398399"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15302524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22006028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22288"/>
            <a:ext cx="9767782" cy="830997"/>
          </a:xfrm>
          <a:prstGeom prst="rect">
            <a:avLst/>
          </a:prstGeom>
        </p:spPr>
        <p:txBody>
          <a:bodyPr anchor="ctr">
            <a:spAutoFit/>
          </a:bodyPr>
          <a:lstStyle>
            <a:lvl1pPr>
              <a:lnSpc>
                <a:spcPct val="100000"/>
              </a:lnSpc>
              <a:spcBef>
                <a:spcPts val="0"/>
              </a:spcBef>
              <a:defRPr sz="4800" b="0" i="0">
                <a:solidFill>
                  <a:schemeClr val="tx2"/>
                </a:solidFill>
                <a:latin typeface="Equip Extended" panose="02000503030000020004" pitchFamily="2" charset="77"/>
              </a:defRPr>
            </a:lvl1pPr>
          </a:lstStyle>
          <a:p>
            <a:r>
              <a:rPr lang="en-GB"/>
              <a:t>Edit multiline description</a:t>
            </a:r>
            <a:endParaRPr lang="en-PT"/>
          </a:p>
        </p:txBody>
      </p:sp>
      <p:sp>
        <p:nvSpPr>
          <p:cNvPr id="6" name="Text Placeholder 7">
            <a:extLst>
              <a:ext uri="{FF2B5EF4-FFF2-40B4-BE49-F238E27FC236}">
                <a16:creationId xmlns:a16="http://schemas.microsoft.com/office/drawing/2014/main" id="{C99F51BE-2171-4F04-9AFA-C48D12539C63}"/>
              </a:ext>
            </a:extLst>
          </p:cNvPr>
          <p:cNvSpPr>
            <a:spLocks noGrp="1"/>
          </p:cNvSpPr>
          <p:nvPr>
            <p:ph type="body" sz="quarter" idx="11"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8221212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8,400</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9" name="Text Placeholder 7">
            <a:extLst>
              <a:ext uri="{FF2B5EF4-FFF2-40B4-BE49-F238E27FC236}">
                <a16:creationId xmlns:a16="http://schemas.microsoft.com/office/drawing/2014/main" id="{67A99E3D-DB20-4A02-9D78-D231241820F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3809525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31950"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3195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2088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2088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0923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09238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8131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8131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5282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5282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5" name="Text Placeholder 7">
            <a:extLst>
              <a:ext uri="{FF2B5EF4-FFF2-40B4-BE49-F238E27FC236}">
                <a16:creationId xmlns:a16="http://schemas.microsoft.com/office/drawing/2014/main" id="{061B3521-4B87-42B0-885C-60F885313AA4}"/>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6838740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667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6678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38297"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3829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10109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10109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72602"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7260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26694"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26694"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0" name="Text Placeholder 7">
            <a:extLst>
              <a:ext uri="{FF2B5EF4-FFF2-40B4-BE49-F238E27FC236}">
                <a16:creationId xmlns:a16="http://schemas.microsoft.com/office/drawing/2014/main" id="{14FF265B-EDF5-4DB4-933C-66A52B93E74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35899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0204-BFA4-4D43-8A08-168976C83D0A}"/>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399812-4CFE-4958-A3EA-AE019EB6D9F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016EE1-B6EB-4250-916C-5AC9EFC8B40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85DA7-BE0F-49AC-A11C-6EC775AA7AE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3A470-3ACB-4746-A9BF-2397C6DFFE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39E0EA-8167-4968-9CCB-67C5F7734677}"/>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8" name="Footer Placeholder 7">
            <a:extLst>
              <a:ext uri="{FF2B5EF4-FFF2-40B4-BE49-F238E27FC236}">
                <a16:creationId xmlns:a16="http://schemas.microsoft.com/office/drawing/2014/main" id="{E357AC32-B5AE-4BE8-8471-0A6A2D779D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2BFC65-E4E3-475D-A3F4-953F8F591C63}"/>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40182469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8" name="Text Placeholder 7">
            <a:extLst>
              <a:ext uri="{FF2B5EF4-FFF2-40B4-BE49-F238E27FC236}">
                <a16:creationId xmlns:a16="http://schemas.microsoft.com/office/drawing/2014/main" id="{09563F35-8A64-4BE0-8A55-0518C1F72822}"/>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9786178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17" name="Text Placeholder 7">
            <a:extLst>
              <a:ext uri="{FF2B5EF4-FFF2-40B4-BE49-F238E27FC236}">
                <a16:creationId xmlns:a16="http://schemas.microsoft.com/office/drawing/2014/main" id="{1840F688-BB01-4DB6-AF20-F200B3AD223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5390002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8509B05D-41BE-41F1-BD50-39E7A663504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732032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7" name="Text Placeholder 7">
            <a:extLst>
              <a:ext uri="{FF2B5EF4-FFF2-40B4-BE49-F238E27FC236}">
                <a16:creationId xmlns:a16="http://schemas.microsoft.com/office/drawing/2014/main" id="{071F68A2-DA05-4068-B163-CF90C356570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317137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33" name="Text Placeholder 7">
            <a:extLst>
              <a:ext uri="{FF2B5EF4-FFF2-40B4-BE49-F238E27FC236}">
                <a16:creationId xmlns:a16="http://schemas.microsoft.com/office/drawing/2014/main" id="{D6EF3D8F-EF85-4730-9B73-1AE439F408A9}"/>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6341748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4" name="Text Placeholder 7">
            <a:extLst>
              <a:ext uri="{FF2B5EF4-FFF2-40B4-BE49-F238E27FC236}">
                <a16:creationId xmlns:a16="http://schemas.microsoft.com/office/drawing/2014/main" id="{EF2A8B18-27F3-436C-B4F4-59B7C611594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59446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spcBef>
                <a:spcPts val="0"/>
              </a:spcBef>
              <a:buNone/>
              <a:defRPr>
                <a:noFill/>
              </a:defRPr>
            </a:lvl1pPr>
          </a:lstStyle>
          <a:p>
            <a:r>
              <a:rPr lang="en-US"/>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8" name="Text Placeholder 7">
            <a:extLst>
              <a:ext uri="{FF2B5EF4-FFF2-40B4-BE49-F238E27FC236}">
                <a16:creationId xmlns:a16="http://schemas.microsoft.com/office/drawing/2014/main" id="{A49A0BBB-5C0D-4F8F-9912-45AA8E036690}"/>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4992784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1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D421D61-0121-B048-BD67-845AB0AE5D30}"/>
              </a:ext>
            </a:extLst>
          </p:cNvPr>
          <p:cNvSpPr>
            <a:spLocks noGrp="1"/>
          </p:cNvSpPr>
          <p:nvPr>
            <p:ph type="pic" sz="quarter" idx="36"/>
          </p:nvPr>
        </p:nvSpPr>
        <p:spPr>
          <a:xfrm>
            <a:off x="1079500"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27FD90B4-583B-4648-AE73-8D6897B1FB3A}"/>
              </a:ext>
            </a:extLst>
          </p:cNvPr>
          <p:cNvSpPr>
            <a:spLocks noGrp="1"/>
          </p:cNvSpPr>
          <p:nvPr>
            <p:ph type="pic" sz="quarter" idx="37"/>
          </p:nvPr>
        </p:nvSpPr>
        <p:spPr>
          <a:xfrm>
            <a:off x="46152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2" name="Picture Placeholder 3">
            <a:extLst>
              <a:ext uri="{FF2B5EF4-FFF2-40B4-BE49-F238E27FC236}">
                <a16:creationId xmlns:a16="http://schemas.microsoft.com/office/drawing/2014/main" id="{4AC68B1E-19E8-4F46-A74E-B8B7A6035D82}"/>
              </a:ext>
            </a:extLst>
          </p:cNvPr>
          <p:cNvSpPr>
            <a:spLocks noGrp="1"/>
          </p:cNvSpPr>
          <p:nvPr>
            <p:ph type="pic" sz="quarter" idx="38"/>
          </p:nvPr>
        </p:nvSpPr>
        <p:spPr>
          <a:xfrm>
            <a:off x="81504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8" name="Picture Placeholder 3">
            <a:extLst>
              <a:ext uri="{FF2B5EF4-FFF2-40B4-BE49-F238E27FC236}">
                <a16:creationId xmlns:a16="http://schemas.microsoft.com/office/drawing/2014/main" id="{EEB1135B-614B-F245-8CFF-E34B033B22D6}"/>
              </a:ext>
            </a:extLst>
          </p:cNvPr>
          <p:cNvSpPr>
            <a:spLocks noGrp="1"/>
          </p:cNvSpPr>
          <p:nvPr>
            <p:ph type="pic" sz="quarter" idx="39"/>
          </p:nvPr>
        </p:nvSpPr>
        <p:spPr>
          <a:xfrm>
            <a:off x="1079500"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4" name="Picture Placeholder 3">
            <a:extLst>
              <a:ext uri="{FF2B5EF4-FFF2-40B4-BE49-F238E27FC236}">
                <a16:creationId xmlns:a16="http://schemas.microsoft.com/office/drawing/2014/main" id="{EB084D1E-909E-C840-933A-FB6C55B3C813}"/>
              </a:ext>
            </a:extLst>
          </p:cNvPr>
          <p:cNvSpPr>
            <a:spLocks noGrp="1"/>
          </p:cNvSpPr>
          <p:nvPr>
            <p:ph type="pic" sz="quarter" idx="40"/>
          </p:nvPr>
        </p:nvSpPr>
        <p:spPr>
          <a:xfrm>
            <a:off x="46152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5" name="Picture Placeholder 3">
            <a:extLst>
              <a:ext uri="{FF2B5EF4-FFF2-40B4-BE49-F238E27FC236}">
                <a16:creationId xmlns:a16="http://schemas.microsoft.com/office/drawing/2014/main" id="{FEA88560-1BD5-CB4A-B93C-3BBBFCD0D6DC}"/>
              </a:ext>
            </a:extLst>
          </p:cNvPr>
          <p:cNvSpPr>
            <a:spLocks noGrp="1"/>
          </p:cNvSpPr>
          <p:nvPr>
            <p:ph type="pic" sz="quarter" idx="41"/>
          </p:nvPr>
        </p:nvSpPr>
        <p:spPr>
          <a:xfrm>
            <a:off x="81504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1" name="Text Placeholder 7">
            <a:extLst>
              <a:ext uri="{FF2B5EF4-FFF2-40B4-BE49-F238E27FC236}">
                <a16:creationId xmlns:a16="http://schemas.microsoft.com/office/drawing/2014/main" id="{E74519BD-0C1C-428A-AD95-AC517298EA6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9645848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2" name="Picture Placeholder 3">
            <a:extLst>
              <a:ext uri="{FF2B5EF4-FFF2-40B4-BE49-F238E27FC236}">
                <a16:creationId xmlns:a16="http://schemas.microsoft.com/office/drawing/2014/main" id="{B7CFF10E-5B50-7E4C-83A3-C6B196A469E5}"/>
              </a:ext>
            </a:extLst>
          </p:cNvPr>
          <p:cNvSpPr>
            <a:spLocks noGrp="1"/>
          </p:cNvSpPr>
          <p:nvPr>
            <p:ph type="pic" sz="quarter" idx="36"/>
          </p:nvPr>
        </p:nvSpPr>
        <p:spPr>
          <a:xfrm>
            <a:off x="1079500"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3" name="Picture Placeholder 3">
            <a:extLst>
              <a:ext uri="{FF2B5EF4-FFF2-40B4-BE49-F238E27FC236}">
                <a16:creationId xmlns:a16="http://schemas.microsoft.com/office/drawing/2014/main" id="{61F3BF72-97B1-194B-ADBF-55DDE817537D}"/>
              </a:ext>
            </a:extLst>
          </p:cNvPr>
          <p:cNvSpPr>
            <a:spLocks noGrp="1"/>
          </p:cNvSpPr>
          <p:nvPr>
            <p:ph type="pic" sz="quarter" idx="37"/>
          </p:nvPr>
        </p:nvSpPr>
        <p:spPr>
          <a:xfrm>
            <a:off x="6382794"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4" name="Picture Placeholder 3">
            <a:extLst>
              <a:ext uri="{FF2B5EF4-FFF2-40B4-BE49-F238E27FC236}">
                <a16:creationId xmlns:a16="http://schemas.microsoft.com/office/drawing/2014/main" id="{7C32E413-8352-DE4A-BEBA-C3919EB498AC}"/>
              </a:ext>
            </a:extLst>
          </p:cNvPr>
          <p:cNvSpPr>
            <a:spLocks noGrp="1"/>
          </p:cNvSpPr>
          <p:nvPr>
            <p:ph type="pic" sz="quarter" idx="38"/>
          </p:nvPr>
        </p:nvSpPr>
        <p:spPr>
          <a:xfrm>
            <a:off x="1079500"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1" name="Picture Placeholder 3">
            <a:extLst>
              <a:ext uri="{FF2B5EF4-FFF2-40B4-BE49-F238E27FC236}">
                <a16:creationId xmlns:a16="http://schemas.microsoft.com/office/drawing/2014/main" id="{7275B7B6-C981-9344-93D5-AA842ADF2D5D}"/>
              </a:ext>
            </a:extLst>
          </p:cNvPr>
          <p:cNvSpPr>
            <a:spLocks noGrp="1"/>
          </p:cNvSpPr>
          <p:nvPr>
            <p:ph type="pic" sz="quarter" idx="39"/>
          </p:nvPr>
        </p:nvSpPr>
        <p:spPr>
          <a:xfrm>
            <a:off x="6382794"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7" name="Text Placeholder 7">
            <a:extLst>
              <a:ext uri="{FF2B5EF4-FFF2-40B4-BE49-F238E27FC236}">
                <a16:creationId xmlns:a16="http://schemas.microsoft.com/office/drawing/2014/main" id="{7F324FF9-0426-43FC-BD70-30759FED7BE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4734038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631699"/>
            <a:ext cx="2570400" cy="834995"/>
          </a:xfrm>
          <a:prstGeom prst="rect">
            <a:avLst/>
          </a:prstGeom>
          <a:solidFill>
            <a:srgbClr val="D1F5EA"/>
          </a:solidFill>
        </p:spPr>
        <p:txBody>
          <a:bodyPr lIns="180000" tIns="180000" rIns="180000" bIns="144000" anchor="t">
            <a:spAutoFit/>
          </a:bodyPr>
          <a:lstStyle>
            <a:lvl1pPr marL="0" indent="0">
              <a:lnSpc>
                <a:spcPct val="100000"/>
              </a:lnSpc>
              <a:spcBef>
                <a:spcPts val="0"/>
              </a:spcBef>
              <a:buNone/>
              <a:defRPr sz="11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861275"/>
            <a:ext cx="2570400" cy="461665"/>
          </a:xfrm>
        </p:spPr>
        <p:txBody>
          <a:bodyPr wrap="square" anchor="t">
            <a:spAutoFit/>
          </a:bodyPr>
          <a:lstStyle>
            <a:lvl1pPr marL="0" indent="0">
              <a:lnSpc>
                <a:spcPct val="100000"/>
              </a:lnSpc>
              <a:spcBef>
                <a:spcPts val="0"/>
              </a:spcBef>
              <a:buNone/>
              <a:defRPr sz="2400" b="1" i="0">
                <a:solidFill>
                  <a:schemeClr val="tx2"/>
                </a:solidFill>
                <a:latin typeface="Equip Extended" panose="02000503030000020004" pitchFamily="2" charset="77"/>
              </a:defRPr>
            </a:lvl1pPr>
          </a:lstStyle>
          <a:p>
            <a:r>
              <a:rPr lang="en-GB"/>
              <a:t>Edit headline</a:t>
            </a:r>
            <a:endParaRPr lang="en-PT"/>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598846"/>
            <a:ext cx="25704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466694"/>
            <a:ext cx="2570400" cy="2998800"/>
          </a:xfrm>
          <a:prstGeom prst="rect">
            <a:avLst/>
          </a:prstGeom>
          <a:solidFill>
            <a:srgbClr val="D1F5EA"/>
          </a:solidFill>
        </p:spPr>
        <p:txBody>
          <a:bodyPr lIns="180000" tIns="180000" rIns="180000" bIns="144000" anchor="t">
            <a:noAutofit/>
          </a:bodyPr>
          <a:lstStyle>
            <a:lvl1pPr marL="171450" indent="-171450">
              <a:lnSpc>
                <a:spcPct val="100000"/>
              </a:lnSpc>
              <a:spcBef>
                <a:spcPts val="0"/>
              </a:spcBef>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596975"/>
            <a:ext cx="25704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a:p>
        </p:txBody>
      </p:sp>
      <p:sp>
        <p:nvSpPr>
          <p:cNvPr id="24" name="Text Placeholder 7">
            <a:extLst>
              <a:ext uri="{FF2B5EF4-FFF2-40B4-BE49-F238E27FC236}">
                <a16:creationId xmlns:a16="http://schemas.microsoft.com/office/drawing/2014/main" id="{772558DE-71B2-40AF-BED9-2832AB7E854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51504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D9AB-9A26-4D19-B075-CDF63D96D10C}"/>
              </a:ext>
            </a:extLst>
          </p:cNvPr>
          <p:cNvSpPr>
            <a:spLocks noGrp="1"/>
          </p:cNvSpPr>
          <p:nvPr>
            <p:ph type="title"/>
          </p:nvPr>
        </p:nvSpPr>
        <p:spPr>
          <a:xfrm>
            <a:off x="838200" y="365127"/>
            <a:ext cx="99654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40122D3-4679-4CDD-9327-AB4D58E9B7CA}"/>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4" name="Footer Placeholder 3">
            <a:extLst>
              <a:ext uri="{FF2B5EF4-FFF2-40B4-BE49-F238E27FC236}">
                <a16:creationId xmlns:a16="http://schemas.microsoft.com/office/drawing/2014/main" id="{598D5997-37A3-45AB-BF76-4E463F1A9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810F0-E697-4BA8-AB2E-CD747366AC8F}"/>
              </a:ext>
            </a:extLst>
          </p:cNvPr>
          <p:cNvSpPr>
            <a:spLocks noGrp="1"/>
          </p:cNvSpPr>
          <p:nvPr>
            <p:ph type="sldNum" sz="quarter" idx="12"/>
          </p:nvPr>
        </p:nvSpPr>
        <p:spPr/>
        <p:txBody>
          <a:bodyPr/>
          <a:lstStyle/>
          <a:p>
            <a:fld id="{9350973E-572E-4425-BA46-731BDF9A42AF}" type="slidenum">
              <a:rPr lang="en-US" smtClean="0"/>
              <a:t>‹#›</a:t>
            </a:fld>
            <a:endParaRPr lang="en-US"/>
          </a:p>
        </p:txBody>
      </p:sp>
      <p:pic>
        <p:nvPicPr>
          <p:cNvPr id="6" name="Graphic 5">
            <a:extLst>
              <a:ext uri="{FF2B5EF4-FFF2-40B4-BE49-F238E27FC236}">
                <a16:creationId xmlns:a16="http://schemas.microsoft.com/office/drawing/2014/main" id="{ED5778CD-6968-49BA-A4DA-2476F60819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1037417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2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40800" y="1141040"/>
            <a:ext cx="3240000" cy="334313"/>
          </a:xfrm>
          <a:prstGeom prst="rect">
            <a:avLst/>
          </a:prstGeom>
        </p:spPr>
        <p:txBody>
          <a:bodyPr wrap="square" tIns="72000" numCol="1" spcCol="720000" anchor="t">
            <a:spAutoFit/>
          </a:bodyPr>
          <a:lstStyle>
            <a:lvl1pPr marL="0" indent="0" algn="ctr">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description</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23" name="Text Placeholder 7">
            <a:extLst>
              <a:ext uri="{FF2B5EF4-FFF2-40B4-BE49-F238E27FC236}">
                <a16:creationId xmlns:a16="http://schemas.microsoft.com/office/drawing/2014/main" id="{AE58BBC7-CF1F-453F-9C1F-689F4BAB23A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4501389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1_Quotes Blue">
    <p:bg>
      <p:bgPr>
        <a:solidFill>
          <a:srgbClr val="47D7AC"/>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a:t>Edit subtitle</a:t>
            </a:r>
          </a:p>
        </p:txBody>
      </p:sp>
      <p:sp>
        <p:nvSpPr>
          <p:cNvPr id="16" name="Text Placeholder 7">
            <a:extLst>
              <a:ext uri="{FF2B5EF4-FFF2-40B4-BE49-F238E27FC236}">
                <a16:creationId xmlns:a16="http://schemas.microsoft.com/office/drawing/2014/main" id="{220A6E3E-99C1-41A7-AE9D-48E132545F1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1192236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pPr>
              <a:spcBef>
                <a:spcPts val="0"/>
              </a:spcBef>
            </a:pPr>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a:t>Edit subtitle</a:t>
            </a:r>
          </a:p>
        </p:txBody>
      </p:sp>
      <p:sp>
        <p:nvSpPr>
          <p:cNvPr id="16" name="Text Placeholder 7">
            <a:extLst>
              <a:ext uri="{FF2B5EF4-FFF2-40B4-BE49-F238E27FC236}">
                <a16:creationId xmlns:a16="http://schemas.microsoft.com/office/drawing/2014/main" id="{889CA3F5-9F1B-42C2-82DF-139FEB3C19F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601280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3129922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4802126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860915"/>
            <a:ext cx="5497200" cy="549757"/>
          </a:xfrm>
          <a:prstGeom prst="rect">
            <a:avLst/>
          </a:prstGeom>
        </p:spPr>
        <p:txBody>
          <a:bodyPr wrap="square" tIns="72000" anchor="b">
            <a:spAutoFit/>
          </a:bodyPr>
          <a:lstStyle>
            <a:lvl1pPr>
              <a:lnSpc>
                <a:spcPct val="100000"/>
              </a:lnSpc>
              <a:spcBef>
                <a:spcPts val="0"/>
              </a:spcBef>
              <a:defRPr sz="28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2173875"/>
            <a:ext cx="2880000" cy="28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3554232"/>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910024"/>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4265816"/>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5" name="Text Placeholder 7">
            <a:extLst>
              <a:ext uri="{FF2B5EF4-FFF2-40B4-BE49-F238E27FC236}">
                <a16:creationId xmlns:a16="http://schemas.microsoft.com/office/drawing/2014/main" id="{314068BC-756A-4B0A-8184-CD7AFE28AEDD}"/>
              </a:ext>
            </a:extLst>
          </p:cNvPr>
          <p:cNvSpPr>
            <a:spLocks noGrp="1"/>
          </p:cNvSpPr>
          <p:nvPr>
            <p:ph type="body" sz="quarter" idx="36"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a:t>Edit title</a:t>
            </a:r>
          </a:p>
        </p:txBody>
      </p:sp>
      <p:sp>
        <p:nvSpPr>
          <p:cNvPr id="16" name="Text Placeholder 7">
            <a:extLst>
              <a:ext uri="{FF2B5EF4-FFF2-40B4-BE49-F238E27FC236}">
                <a16:creationId xmlns:a16="http://schemas.microsoft.com/office/drawing/2014/main" id="{CA64DAC7-5948-46AA-927E-66DB0585C7F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9501404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4_1_Two 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851936" y="3923120"/>
            <a:ext cx="4691614" cy="426646"/>
          </a:xfrm>
          <a:prstGeom prst="rect">
            <a:avLst/>
          </a:prstGeom>
        </p:spPr>
        <p:txBody>
          <a:bodyPr wrap="square" lIns="0" tIns="72000" rIns="0" anchor="b">
            <a:spAutoFit/>
          </a:bodyPr>
          <a:lstStyle>
            <a:lvl1pPr>
              <a:lnSpc>
                <a:spcPct val="100000"/>
              </a:lnSpc>
              <a:spcBef>
                <a:spcPts val="0"/>
              </a:spcBef>
              <a:defRPr sz="20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823125" y="172689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851936" y="449332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851936" y="484911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851936" y="520491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1" name="Image">
            <a:extLst>
              <a:ext uri="{FF2B5EF4-FFF2-40B4-BE49-F238E27FC236}">
                <a16:creationId xmlns:a16="http://schemas.microsoft.com/office/drawing/2014/main" id="{BF006E3B-3087-494A-9160-E60B221BEB19}"/>
              </a:ext>
            </a:extLst>
          </p:cNvPr>
          <p:cNvSpPr>
            <a:spLocks noGrp="1" noChangeAspect="1"/>
          </p:cNvSpPr>
          <p:nvPr>
            <p:ph type="pic" sz="quarter" idx="36"/>
          </p:nvPr>
        </p:nvSpPr>
        <p:spPr>
          <a:xfrm>
            <a:off x="5808202" y="172571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2" name="Text Placeholder 7">
            <a:extLst>
              <a:ext uri="{FF2B5EF4-FFF2-40B4-BE49-F238E27FC236}">
                <a16:creationId xmlns:a16="http://schemas.microsoft.com/office/drawing/2014/main" id="{8EACED8E-8348-4BF8-9C06-7692BDE774A3}"/>
              </a:ext>
            </a:extLst>
          </p:cNvPr>
          <p:cNvSpPr>
            <a:spLocks noGrp="1"/>
          </p:cNvSpPr>
          <p:nvPr>
            <p:ph type="body" sz="quarter" idx="37" hasCustomPrompt="1"/>
          </p:nvPr>
        </p:nvSpPr>
        <p:spPr>
          <a:xfrm>
            <a:off x="5837013" y="449214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8" name="Text Placeholder 7">
            <a:extLst>
              <a:ext uri="{FF2B5EF4-FFF2-40B4-BE49-F238E27FC236}">
                <a16:creationId xmlns:a16="http://schemas.microsoft.com/office/drawing/2014/main" id="{C1744F15-0C62-470C-8188-AEED87A1259D}"/>
              </a:ext>
            </a:extLst>
          </p:cNvPr>
          <p:cNvSpPr>
            <a:spLocks noGrp="1"/>
          </p:cNvSpPr>
          <p:nvPr>
            <p:ph type="body" sz="quarter" idx="38" hasCustomPrompt="1"/>
          </p:nvPr>
        </p:nvSpPr>
        <p:spPr>
          <a:xfrm>
            <a:off x="5837013" y="484793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9" name="Text Placeholder 7">
            <a:extLst>
              <a:ext uri="{FF2B5EF4-FFF2-40B4-BE49-F238E27FC236}">
                <a16:creationId xmlns:a16="http://schemas.microsoft.com/office/drawing/2014/main" id="{EED3C020-7DBC-4130-9410-25BA7A234746}"/>
              </a:ext>
            </a:extLst>
          </p:cNvPr>
          <p:cNvSpPr>
            <a:spLocks noGrp="1"/>
          </p:cNvSpPr>
          <p:nvPr>
            <p:ph type="body" sz="quarter" idx="39" hasCustomPrompt="1"/>
          </p:nvPr>
        </p:nvSpPr>
        <p:spPr>
          <a:xfrm>
            <a:off x="5837013" y="520373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31" name="Text Placeholder 7">
            <a:extLst>
              <a:ext uri="{FF2B5EF4-FFF2-40B4-BE49-F238E27FC236}">
                <a16:creationId xmlns:a16="http://schemas.microsoft.com/office/drawing/2014/main" id="{B97A538B-BF19-4707-A7FB-B74F61CDCC95}"/>
              </a:ext>
            </a:extLst>
          </p:cNvPr>
          <p:cNvSpPr>
            <a:spLocks noGrp="1"/>
          </p:cNvSpPr>
          <p:nvPr>
            <p:ph type="body" sz="quarter" idx="40" hasCustomPrompt="1"/>
          </p:nvPr>
        </p:nvSpPr>
        <p:spPr>
          <a:xfrm>
            <a:off x="5837013" y="3919232"/>
            <a:ext cx="4690590" cy="426646"/>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2000" b="1" i="0">
                <a:solidFill>
                  <a:schemeClr val="tx2"/>
                </a:solidFill>
                <a:latin typeface="Equip Extended" panose="02000503030000020004" pitchFamily="50" charset="0"/>
              </a:defRPr>
            </a:lvl1pPr>
          </a:lstStyle>
          <a:p>
            <a:pPr lvl="0"/>
            <a:r>
              <a:rPr lang="en-GB"/>
              <a:t>Edit presenter name</a:t>
            </a:r>
          </a:p>
        </p:txBody>
      </p:sp>
      <p:sp>
        <p:nvSpPr>
          <p:cNvPr id="32" name="Text Placeholder 7">
            <a:extLst>
              <a:ext uri="{FF2B5EF4-FFF2-40B4-BE49-F238E27FC236}">
                <a16:creationId xmlns:a16="http://schemas.microsoft.com/office/drawing/2014/main" id="{E25B301F-9F8E-42C1-846C-862E7DD52762}"/>
              </a:ext>
            </a:extLst>
          </p:cNvPr>
          <p:cNvSpPr>
            <a:spLocks noGrp="1"/>
          </p:cNvSpPr>
          <p:nvPr>
            <p:ph type="body" sz="quarter" idx="41"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a:t>Edit title</a:t>
            </a:r>
          </a:p>
        </p:txBody>
      </p:sp>
      <p:sp>
        <p:nvSpPr>
          <p:cNvPr id="33" name="Text Placeholder 7">
            <a:extLst>
              <a:ext uri="{FF2B5EF4-FFF2-40B4-BE49-F238E27FC236}">
                <a16:creationId xmlns:a16="http://schemas.microsoft.com/office/drawing/2014/main" id="{74CF1EC8-2698-4715-B581-EBDA127C465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4943347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tx2"/>
                </a:solidFill>
                <a:latin typeface="Equip Extended Medium" panose="02000603000000020004" pitchFamily="2" charset="77"/>
              </a:defRPr>
            </a:lvl1pPr>
          </a:lstStyle>
          <a:p>
            <a:r>
              <a:rPr lang="en-GB"/>
              <a:t>Edit title</a:t>
            </a:r>
            <a:endParaRPr lang="en-PT"/>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5E0B7015-129F-4264-898E-71D87B52D96A}"/>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0015179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_4_Blank">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1"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2" y="379903"/>
            <a:ext cx="813599" cy="715078"/>
          </a:xfrm>
          <a:prstGeom prst="rect">
            <a:avLst/>
          </a:prstGeom>
        </p:spPr>
      </p:pic>
    </p:spTree>
    <p:extLst>
      <p:ext uri="{BB962C8B-B14F-4D97-AF65-F5344CB8AC3E}">
        <p14:creationId xmlns:p14="http://schemas.microsoft.com/office/powerpoint/2010/main" val="7709710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_10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4" name="Text Placeholder 7">
            <a:extLst>
              <a:ext uri="{FF2B5EF4-FFF2-40B4-BE49-F238E27FC236}">
                <a16:creationId xmlns:a16="http://schemas.microsoft.com/office/drawing/2014/main" id="{7E4DE322-B06F-4C83-A415-F78A3FD952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14009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E9EBE-91C1-4D68-A426-7E2D6AA08237}"/>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3" name="Footer Placeholder 2">
            <a:extLst>
              <a:ext uri="{FF2B5EF4-FFF2-40B4-BE49-F238E27FC236}">
                <a16:creationId xmlns:a16="http://schemas.microsoft.com/office/drawing/2014/main" id="{9C53F0EE-41D9-40C0-9716-BCE55B44FD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7E078-480F-44CE-BC13-839D4CFC23F7}"/>
              </a:ext>
            </a:extLst>
          </p:cNvPr>
          <p:cNvSpPr>
            <a:spLocks noGrp="1"/>
          </p:cNvSpPr>
          <p:nvPr>
            <p:ph type="sldNum" sz="quarter" idx="12"/>
          </p:nvPr>
        </p:nvSpPr>
        <p:spPr/>
        <p:txBody>
          <a:bodyPr/>
          <a:lstStyle/>
          <a:p>
            <a:fld id="{9350973E-572E-4425-BA46-731BDF9A42AF}" type="slidenum">
              <a:rPr lang="en-US" smtClean="0"/>
              <a:t>‹#›</a:t>
            </a:fld>
            <a:endParaRPr lang="en-US"/>
          </a:p>
        </p:txBody>
      </p:sp>
      <p:pic>
        <p:nvPicPr>
          <p:cNvPr id="5" name="Graphic 4">
            <a:extLst>
              <a:ext uri="{FF2B5EF4-FFF2-40B4-BE49-F238E27FC236}">
                <a16:creationId xmlns:a16="http://schemas.microsoft.com/office/drawing/2014/main" id="{F82EA079-14EF-4679-B466-CE5FF65F40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21968754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D421D61-0121-B048-BD67-845AB0AE5D30}"/>
              </a:ext>
            </a:extLst>
          </p:cNvPr>
          <p:cNvSpPr>
            <a:spLocks noGrp="1"/>
          </p:cNvSpPr>
          <p:nvPr>
            <p:ph type="pic" sz="quarter" idx="36"/>
          </p:nvPr>
        </p:nvSpPr>
        <p:spPr>
          <a:xfrm>
            <a:off x="1079500"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27FD90B4-583B-4648-AE73-8D6897B1FB3A}"/>
              </a:ext>
            </a:extLst>
          </p:cNvPr>
          <p:cNvSpPr>
            <a:spLocks noGrp="1"/>
          </p:cNvSpPr>
          <p:nvPr>
            <p:ph type="pic" sz="quarter" idx="37"/>
          </p:nvPr>
        </p:nvSpPr>
        <p:spPr>
          <a:xfrm>
            <a:off x="46152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2" name="Picture Placeholder 3">
            <a:extLst>
              <a:ext uri="{FF2B5EF4-FFF2-40B4-BE49-F238E27FC236}">
                <a16:creationId xmlns:a16="http://schemas.microsoft.com/office/drawing/2014/main" id="{4AC68B1E-19E8-4F46-A74E-B8B7A6035D82}"/>
              </a:ext>
            </a:extLst>
          </p:cNvPr>
          <p:cNvSpPr>
            <a:spLocks noGrp="1"/>
          </p:cNvSpPr>
          <p:nvPr>
            <p:ph type="pic" sz="quarter" idx="38"/>
          </p:nvPr>
        </p:nvSpPr>
        <p:spPr>
          <a:xfrm>
            <a:off x="81504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8" name="Picture Placeholder 3">
            <a:extLst>
              <a:ext uri="{FF2B5EF4-FFF2-40B4-BE49-F238E27FC236}">
                <a16:creationId xmlns:a16="http://schemas.microsoft.com/office/drawing/2014/main" id="{EEB1135B-614B-F245-8CFF-E34B033B22D6}"/>
              </a:ext>
            </a:extLst>
          </p:cNvPr>
          <p:cNvSpPr>
            <a:spLocks noGrp="1"/>
          </p:cNvSpPr>
          <p:nvPr>
            <p:ph type="pic" sz="quarter" idx="39"/>
          </p:nvPr>
        </p:nvSpPr>
        <p:spPr>
          <a:xfrm>
            <a:off x="1079500"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4" name="Picture Placeholder 3">
            <a:extLst>
              <a:ext uri="{FF2B5EF4-FFF2-40B4-BE49-F238E27FC236}">
                <a16:creationId xmlns:a16="http://schemas.microsoft.com/office/drawing/2014/main" id="{EB084D1E-909E-C840-933A-FB6C55B3C813}"/>
              </a:ext>
            </a:extLst>
          </p:cNvPr>
          <p:cNvSpPr>
            <a:spLocks noGrp="1"/>
          </p:cNvSpPr>
          <p:nvPr>
            <p:ph type="pic" sz="quarter" idx="40"/>
          </p:nvPr>
        </p:nvSpPr>
        <p:spPr>
          <a:xfrm>
            <a:off x="46152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5" name="Picture Placeholder 3">
            <a:extLst>
              <a:ext uri="{FF2B5EF4-FFF2-40B4-BE49-F238E27FC236}">
                <a16:creationId xmlns:a16="http://schemas.microsoft.com/office/drawing/2014/main" id="{FEA88560-1BD5-CB4A-B93C-3BBBFCD0D6DC}"/>
              </a:ext>
            </a:extLst>
          </p:cNvPr>
          <p:cNvSpPr>
            <a:spLocks noGrp="1"/>
          </p:cNvSpPr>
          <p:nvPr>
            <p:ph type="pic" sz="quarter" idx="41"/>
          </p:nvPr>
        </p:nvSpPr>
        <p:spPr>
          <a:xfrm>
            <a:off x="81504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1" name="Text Placeholder 7">
            <a:extLst>
              <a:ext uri="{FF2B5EF4-FFF2-40B4-BE49-F238E27FC236}">
                <a16:creationId xmlns:a16="http://schemas.microsoft.com/office/drawing/2014/main" id="{E74519BD-0C1C-428A-AD95-AC517298EA6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47203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E44D-E995-420F-960A-3C842198F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F9B3C6-E2CB-43E4-A965-17F7EF6E632D}"/>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F2A8AE-0898-4172-BCF6-B37669A48E3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B45EF-6735-44D4-9EED-69E39AB0D03E}"/>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6" name="Footer Placeholder 5">
            <a:extLst>
              <a:ext uri="{FF2B5EF4-FFF2-40B4-BE49-F238E27FC236}">
                <a16:creationId xmlns:a16="http://schemas.microsoft.com/office/drawing/2014/main" id="{EF92949F-19BD-4A62-96C1-8D0264C5F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2A257-D4E3-4A5D-BD2F-49AD698B5065}"/>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90382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D095-BF34-496D-8203-33BC95832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2D10D-9D12-4D47-9C7E-AFF0FCC2B6B6}"/>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5EBAFE61-D383-4C44-8804-C5BC325DD98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9382C-E042-4DB1-808D-3ED11AA1E1C4}"/>
              </a:ext>
            </a:extLst>
          </p:cNvPr>
          <p:cNvSpPr>
            <a:spLocks noGrp="1"/>
          </p:cNvSpPr>
          <p:nvPr>
            <p:ph type="dt" sz="half" idx="10"/>
          </p:nvPr>
        </p:nvSpPr>
        <p:spPr/>
        <p:txBody>
          <a:bodyPr/>
          <a:lstStyle/>
          <a:p>
            <a:fld id="{F10C6C63-C6FD-468D-988E-814839FC0F58}" type="datetimeFigureOut">
              <a:rPr lang="en-US" smtClean="0"/>
              <a:t>11/21/2022</a:t>
            </a:fld>
            <a:endParaRPr lang="en-US"/>
          </a:p>
        </p:txBody>
      </p:sp>
      <p:sp>
        <p:nvSpPr>
          <p:cNvPr id="6" name="Footer Placeholder 5">
            <a:extLst>
              <a:ext uri="{FF2B5EF4-FFF2-40B4-BE49-F238E27FC236}">
                <a16:creationId xmlns:a16="http://schemas.microsoft.com/office/drawing/2014/main" id="{103426A7-185E-4578-8F1E-2C7FB3FFA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3A445-3EBC-4C41-BA22-3A75CAD959D1}"/>
              </a:ext>
            </a:extLst>
          </p:cNvPr>
          <p:cNvSpPr>
            <a:spLocks noGrp="1"/>
          </p:cNvSpPr>
          <p:nvPr>
            <p:ph type="sldNum" sz="quarter" idx="12"/>
          </p:nvPr>
        </p:nvSpPr>
        <p:spPr/>
        <p:txBody>
          <a:bodyPr/>
          <a:lstStyle/>
          <a:p>
            <a:fld id="{9350973E-572E-4425-BA46-731BDF9A42AF}" type="slidenum">
              <a:rPr lang="en-US" smtClean="0"/>
              <a:t>‹#›</a:t>
            </a:fld>
            <a:endParaRPr lang="en-US"/>
          </a:p>
        </p:txBody>
      </p:sp>
    </p:spTree>
    <p:extLst>
      <p:ext uri="{BB962C8B-B14F-4D97-AF65-F5344CB8AC3E}">
        <p14:creationId xmlns:p14="http://schemas.microsoft.com/office/powerpoint/2010/main" val="33773166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8C35F-3023-42D3-BBA7-49831B1C1E8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E730-7688-4E1A-BA8A-8AFE6E4E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94262-D8EB-417A-B8AA-4E220049A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C6C63-C6FD-468D-988E-814839FC0F58}" type="datetimeFigureOut">
              <a:rPr lang="en-US" smtClean="0"/>
              <a:t>11/21/2022</a:t>
            </a:fld>
            <a:endParaRPr lang="en-US"/>
          </a:p>
        </p:txBody>
      </p:sp>
      <p:sp>
        <p:nvSpPr>
          <p:cNvPr id="5" name="Footer Placeholder 4">
            <a:extLst>
              <a:ext uri="{FF2B5EF4-FFF2-40B4-BE49-F238E27FC236}">
                <a16:creationId xmlns:a16="http://schemas.microsoft.com/office/drawing/2014/main" id="{37D61614-4E12-4189-8199-8D0AA749021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E32457-2743-434D-8CC8-5E69F391391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0973E-572E-4425-BA46-731BDF9A42AF}" type="slidenum">
              <a:rPr lang="en-US" smtClean="0"/>
              <a:t>‹#›</a:t>
            </a:fld>
            <a:endParaRPr lang="en-US"/>
          </a:p>
        </p:txBody>
      </p:sp>
    </p:spTree>
    <p:extLst>
      <p:ext uri="{BB962C8B-B14F-4D97-AF65-F5344CB8AC3E}">
        <p14:creationId xmlns:p14="http://schemas.microsoft.com/office/powerpoint/2010/main" val="1575011426"/>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09" r:id="rId52"/>
    <p:sldLayoutId id="2147483710" r:id="rId53"/>
    <p:sldLayoutId id="2147483711" r:id="rId54"/>
    <p:sldLayoutId id="2147483712" r:id="rId55"/>
    <p:sldLayoutId id="2147483713" r:id="rId56"/>
    <p:sldLayoutId id="2147483714" r:id="rId57"/>
    <p:sldLayoutId id="2147483715" r:id="rId58"/>
    <p:sldLayoutId id="2147483716" r:id="rId59"/>
    <p:sldLayoutId id="2147483717" r:id="rId60"/>
    <p:sldLayoutId id="2147483718" r:id="rId61"/>
    <p:sldLayoutId id="2147483719" r:id="rId62"/>
    <p:sldLayoutId id="2147483720" r:id="rId63"/>
    <p:sldLayoutId id="2147483721" r:id="rId64"/>
    <p:sldLayoutId id="2147483722" r:id="rId65"/>
    <p:sldLayoutId id="2147483723" r:id="rId66"/>
    <p:sldLayoutId id="2147483724" r:id="rId67"/>
    <p:sldLayoutId id="2147483663" r:id="rId68"/>
    <p:sldLayoutId id="2147483666" r:id="rId69"/>
    <p:sldLayoutId id="2147483668" r:id="rId7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7.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hyperlink" Target="https://devopedia.org/decision-trees-for-machine-learning" TargetMode="External"/><Relationship Id="rId2" Type="http://schemas.openxmlformats.org/officeDocument/2006/relationships/image" Target="../media/image22.pn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8BBA0F-1C30-4ED6-95F1-1734F789D49F}"/>
              </a:ext>
            </a:extLst>
          </p:cNvPr>
          <p:cNvSpPr txBox="1"/>
          <p:nvPr/>
        </p:nvSpPr>
        <p:spPr>
          <a:xfrm>
            <a:off x="1176689" y="3035840"/>
            <a:ext cx="10251440" cy="938719"/>
          </a:xfrm>
          <a:prstGeom prst="rect">
            <a:avLst/>
          </a:prstGeom>
          <a:noFill/>
        </p:spPr>
        <p:txBody>
          <a:bodyPr wrap="square">
            <a:spAutoFit/>
          </a:bodyPr>
          <a:lstStyle/>
          <a:p>
            <a:pPr algn="ctr">
              <a:buClr>
                <a:schemeClr val="dk2"/>
              </a:buClr>
              <a:buSzPts val="7200"/>
            </a:pPr>
            <a:r>
              <a:rPr lang="en-US" sz="5500" b="1">
                <a:solidFill>
                  <a:srgbClr val="002060"/>
                </a:solidFill>
                <a:latin typeface="Equip Extended Medium" panose="020B0604020202020204" charset="0"/>
                <a:cs typeface="Arial"/>
                <a:sym typeface="Arial"/>
              </a:rPr>
              <a:t>Decision Tree</a:t>
            </a:r>
            <a:endParaRPr lang="en-PT" sz="5500" b="1">
              <a:solidFill>
                <a:srgbClr val="002060"/>
              </a:solidFill>
              <a:latin typeface="Equip Extended Medium" panose="020B0604020202020204" charset="0"/>
              <a:cs typeface="Arial"/>
              <a:sym typeface="Arial"/>
            </a:endParaRPr>
          </a:p>
        </p:txBody>
      </p:sp>
    </p:spTree>
    <p:extLst>
      <p:ext uri="{BB962C8B-B14F-4D97-AF65-F5344CB8AC3E}">
        <p14:creationId xmlns:p14="http://schemas.microsoft.com/office/powerpoint/2010/main" val="71127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F2D117-8272-4C23-AD62-7EA2A22C03BC}"/>
              </a:ext>
            </a:extLst>
          </p:cNvPr>
          <p:cNvSpPr>
            <a:spLocks noGrp="1"/>
          </p:cNvSpPr>
          <p:nvPr>
            <p:ph type="body" sz="quarter" idx="30"/>
          </p:nvPr>
        </p:nvSpPr>
        <p:spPr>
          <a:xfrm>
            <a:off x="677400" y="1536603"/>
            <a:ext cx="2714400" cy="365091"/>
          </a:xfrm>
        </p:spPr>
        <p:txBody>
          <a:bodyPr/>
          <a:lstStyle/>
          <a:p>
            <a:r>
              <a:rPr lang="en-US" sz="1600" b="1" dirty="0">
                <a:solidFill>
                  <a:srgbClr val="002060"/>
                </a:solidFill>
                <a:latin typeface="Equip Light (Body)"/>
              </a:rPr>
              <a:t>Classification Error (E)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6C65D55B-F739-4103-886F-63A135CBE56D}"/>
                  </a:ext>
                </a:extLst>
              </p:cNvPr>
              <p:cNvSpPr>
                <a:spLocks noGrp="1"/>
              </p:cNvSpPr>
              <p:nvPr>
                <p:ph type="body" sz="quarter" idx="31"/>
              </p:nvPr>
            </p:nvSpPr>
            <p:spPr>
              <a:xfrm>
                <a:off x="717900" y="2253688"/>
                <a:ext cx="2734799" cy="365091"/>
              </a:xfrm>
            </p:spPr>
            <p: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𝑬</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 −</m:t>
                      </m:r>
                      <m:r>
                        <a:rPr lang="en-US" sz="1600" b="1" i="1" smtClean="0">
                          <a:latin typeface="Cambria Math" panose="02040503050406030204" pitchFamily="18" charset="0"/>
                        </a:rPr>
                        <m:t>𝒎𝒂𝒙</m:t>
                      </m:r>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𝒑</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oMath>
                  </m:oMathPara>
                </a14:m>
                <a:endParaRPr lang="en-US" sz="1600" dirty="0"/>
              </a:p>
            </p:txBody>
          </p:sp>
        </mc:Choice>
        <mc:Fallback xmlns="">
          <p:sp>
            <p:nvSpPr>
              <p:cNvPr id="5" name="Text Placeholder 4">
                <a:extLst>
                  <a:ext uri="{FF2B5EF4-FFF2-40B4-BE49-F238E27FC236}">
                    <a16:creationId xmlns:a16="http://schemas.microsoft.com/office/drawing/2014/main" id="{6C65D55B-F739-4103-886F-63A135CBE56D}"/>
                  </a:ext>
                </a:extLst>
              </p:cNvPr>
              <p:cNvSpPr>
                <a:spLocks noGrp="1" noRot="1" noChangeAspect="1" noMove="1" noResize="1" noEditPoints="1" noAdjustHandles="1" noChangeArrowheads="1" noChangeShapeType="1" noTextEdit="1"/>
              </p:cNvSpPr>
              <p:nvPr>
                <p:ph type="body" sz="quarter" idx="31"/>
              </p:nvPr>
            </p:nvSpPr>
            <p:spPr>
              <a:xfrm>
                <a:off x="717900" y="2253688"/>
                <a:ext cx="2734799" cy="365091"/>
              </a:xfrm>
              <a:blipFill>
                <a:blip r:embed="rId3"/>
                <a:stretch>
                  <a:fillRect b="-10000"/>
                </a:stretch>
              </a:blipFill>
            </p:spPr>
            <p:txBody>
              <a:bodyPr/>
              <a:lstStyle/>
              <a:p>
                <a:r>
                  <a:rPr lang="en-US">
                    <a:noFill/>
                  </a:rPr>
                  <a:t> </a:t>
                </a:r>
              </a:p>
            </p:txBody>
          </p:sp>
        </mc:Fallback>
      </mc:AlternateContent>
      <p:sp>
        <p:nvSpPr>
          <p:cNvPr id="9" name="Text Placeholder 8">
            <a:extLst>
              <a:ext uri="{FF2B5EF4-FFF2-40B4-BE49-F238E27FC236}">
                <a16:creationId xmlns:a16="http://schemas.microsoft.com/office/drawing/2014/main" id="{97993867-78A4-44D3-A68C-3311A31E03D2}"/>
              </a:ext>
            </a:extLst>
          </p:cNvPr>
          <p:cNvSpPr>
            <a:spLocks noGrp="1"/>
          </p:cNvSpPr>
          <p:nvPr>
            <p:ph type="body" sz="quarter" idx="32"/>
          </p:nvPr>
        </p:nvSpPr>
        <p:spPr>
          <a:xfrm>
            <a:off x="3996829" y="1498460"/>
            <a:ext cx="2714400" cy="365091"/>
          </a:xfrm>
        </p:spPr>
        <p:txBody>
          <a:bodyPr/>
          <a:lstStyle/>
          <a:p>
            <a:r>
              <a:rPr lang="en-US" sz="1600" b="1">
                <a:solidFill>
                  <a:srgbClr val="002060"/>
                </a:solidFill>
                <a:latin typeface="Equip Light (Body)"/>
              </a:rPr>
              <a:t>Gini Impurity (G)</a:t>
            </a:r>
            <a:endParaRPr lang="en-US"/>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454A2E3F-3D1B-4D99-8FF3-0F2538BDD8DB}"/>
                  </a:ext>
                </a:extLst>
              </p:cNvPr>
              <p:cNvSpPr>
                <a:spLocks noGrp="1"/>
              </p:cNvSpPr>
              <p:nvPr>
                <p:ph type="body" sz="quarter" idx="33"/>
              </p:nvPr>
            </p:nvSpPr>
            <p:spPr>
              <a:xfrm>
                <a:off x="3996829" y="2076447"/>
                <a:ext cx="3365263" cy="632473"/>
              </a:xfrm>
            </p:spPr>
            <p: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m:t>
                      </m:r>
                      <m:nary>
                        <m:naryPr>
                          <m:chr m:val="∑"/>
                          <m:limLoc m:val="subSup"/>
                          <m:ctrlPr>
                            <a:rPr lang="en-US" sz="1600" i="1" smtClean="0">
                              <a:latin typeface="Cambria Math" panose="02040503050406030204" pitchFamily="18" charset="0"/>
                            </a:rPr>
                          </m:ctrlPr>
                        </m:naryPr>
                        <m:sub>
                          <m:r>
                            <m:rPr>
                              <m:brk m:alnAt="25"/>
                            </m:rP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𝒌</m:t>
                          </m:r>
                        </m:sup>
                        <m:e/>
                      </m:nary>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m:t>
                          </m:r>
                          <m:r>
                            <a:rPr lang="en-US" sz="1600" b="1" i="1" smtClean="0">
                              <a:latin typeface="Cambria Math" panose="02040503050406030204" pitchFamily="18" charset="0"/>
                            </a:rPr>
                            <m:t>𝒑</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r>
                        <a:rPr lang="en-US" sz="1600" b="1" i="1" smtClean="0">
                          <a:latin typeface="Cambria Math" panose="02040503050406030204" pitchFamily="18" charset="0"/>
                        </a:rPr>
                        <m:t>𝟐</m:t>
                      </m:r>
                    </m:oMath>
                  </m:oMathPara>
                </a14:m>
                <a:endParaRPr lang="en-US" sz="1600" i="1" dirty="0">
                  <a:latin typeface="Cambria Math" panose="02040503050406030204" pitchFamily="18" charset="0"/>
                </a:endParaRPr>
              </a:p>
            </p:txBody>
          </p:sp>
        </mc:Choice>
        <mc:Fallback>
          <p:sp>
            <p:nvSpPr>
              <p:cNvPr id="10" name="Text Placeholder 9">
                <a:extLst>
                  <a:ext uri="{FF2B5EF4-FFF2-40B4-BE49-F238E27FC236}">
                    <a16:creationId xmlns:a16="http://schemas.microsoft.com/office/drawing/2014/main" id="{454A2E3F-3D1B-4D99-8FF3-0F2538BDD8DB}"/>
                  </a:ext>
                </a:extLst>
              </p:cNvPr>
              <p:cNvSpPr>
                <a:spLocks noGrp="1" noRot="1" noChangeAspect="1" noMove="1" noResize="1" noEditPoints="1" noAdjustHandles="1" noChangeArrowheads="1" noChangeShapeType="1" noTextEdit="1"/>
              </p:cNvSpPr>
              <p:nvPr>
                <p:ph type="body" sz="quarter" idx="33"/>
              </p:nvPr>
            </p:nvSpPr>
            <p:spPr>
              <a:xfrm>
                <a:off x="3996829" y="2076447"/>
                <a:ext cx="3365263" cy="632473"/>
              </a:xfrm>
              <a:blipFill>
                <a:blip r:embed="rId4"/>
                <a:stretch>
                  <a:fillRect/>
                </a:stretch>
              </a:blipFill>
            </p:spPr>
            <p:txBody>
              <a:bodyPr/>
              <a:lstStyle/>
              <a:p>
                <a:r>
                  <a:rPr lang="en-IN">
                    <a:noFill/>
                  </a:rPr>
                  <a:t> </a:t>
                </a:r>
              </a:p>
            </p:txBody>
          </p:sp>
        </mc:Fallback>
      </mc:AlternateContent>
      <p:sp>
        <p:nvSpPr>
          <p:cNvPr id="11" name="Text Placeholder 10">
            <a:extLst>
              <a:ext uri="{FF2B5EF4-FFF2-40B4-BE49-F238E27FC236}">
                <a16:creationId xmlns:a16="http://schemas.microsoft.com/office/drawing/2014/main" id="{12951C06-AFB1-4F94-8F93-1F9F51908850}"/>
              </a:ext>
            </a:extLst>
          </p:cNvPr>
          <p:cNvSpPr>
            <a:spLocks noGrp="1"/>
          </p:cNvSpPr>
          <p:nvPr>
            <p:ph type="body" sz="quarter" idx="34"/>
          </p:nvPr>
        </p:nvSpPr>
        <p:spPr>
          <a:xfrm>
            <a:off x="7826398" y="1522786"/>
            <a:ext cx="2714400" cy="365091"/>
          </a:xfrm>
        </p:spPr>
        <p:txBody>
          <a:bodyPr/>
          <a:lstStyle/>
          <a:p>
            <a:r>
              <a:rPr lang="en-US" b="1">
                <a:solidFill>
                  <a:srgbClr val="002060"/>
                </a:solidFill>
                <a:latin typeface="Equip Light (Body)"/>
              </a:rPr>
              <a:t>Entropy (D)</a:t>
            </a:r>
          </a:p>
        </p:txBody>
      </p:sp>
      <mc:AlternateContent xmlns:mc="http://schemas.openxmlformats.org/markup-compatibility/2006">
        <mc:Choice xmlns:a14="http://schemas.microsoft.com/office/drawing/2010/main" Requires="a14">
          <p:sp>
            <p:nvSpPr>
              <p:cNvPr id="12" name="Text Placeholder 11">
                <a:extLst>
                  <a:ext uri="{FF2B5EF4-FFF2-40B4-BE49-F238E27FC236}">
                    <a16:creationId xmlns:a16="http://schemas.microsoft.com/office/drawing/2014/main" id="{9E156FF6-0171-4A25-8EB9-0CD35D93FFC4}"/>
                  </a:ext>
                </a:extLst>
              </p:cNvPr>
              <p:cNvSpPr>
                <a:spLocks noGrp="1"/>
              </p:cNvSpPr>
              <p:nvPr>
                <p:ph type="body" sz="quarter" idx="35"/>
              </p:nvPr>
            </p:nvSpPr>
            <p:spPr>
              <a:xfrm>
                <a:off x="7973469" y="2303862"/>
                <a:ext cx="2714400" cy="387854"/>
              </a:xfrm>
            </p:spPr>
            <p:txBody>
              <a:bodyPr/>
              <a:lstStyle/>
              <a:p>
                <a:r>
                  <a:rPr lang="en-US" sz="1600" dirty="0"/>
                  <a:t>D = -  </a:t>
                </a:r>
                <a14:m>
                  <m:oMath xmlns:m="http://schemas.openxmlformats.org/officeDocument/2006/math">
                    <m:nary>
                      <m:naryPr>
                        <m:chr m:val="∑"/>
                        <m:limLoc m:val="subSup"/>
                        <m:ctrlPr>
                          <a:rPr lang="en-US" sz="1600" i="1" smtClean="0">
                            <a:latin typeface="Cambria Math" panose="02040503050406030204" pitchFamily="18" charset="0"/>
                          </a:rPr>
                        </m:ctrlPr>
                      </m:naryPr>
                      <m:sub>
                        <m:r>
                          <m:rPr>
                            <m:brk m:alnAt="25"/>
                          </m:rP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𝒌</m:t>
                        </m:r>
                      </m:sup>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𝒑</m:t>
                            </m:r>
                          </m:e>
                          <m:sub>
                            <m:r>
                              <a:rPr lang="en-US" sz="1600" b="1" i="1" smtClean="0">
                                <a:latin typeface="Cambria Math" panose="02040503050406030204" pitchFamily="18" charset="0"/>
                              </a:rPr>
                              <m:t>𝒊</m:t>
                            </m:r>
                          </m:sub>
                        </m:sSub>
                      </m:e>
                    </m:nary>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𝒍𝒐𝒈</m:t>
                        </m:r>
                      </m:e>
                      <m:sub>
                        <m:r>
                          <a:rPr lang="en-US" sz="1600" b="1" i="1" smtClean="0">
                            <a:latin typeface="Cambria Math" panose="02040503050406030204" pitchFamily="18" charset="0"/>
                          </a:rPr>
                          <m:t>𝟐</m:t>
                        </m:r>
                      </m:sub>
                    </m:sSub>
                    <m:r>
                      <a:rPr lang="en-US" sz="1600" b="1"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𝒑</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oMath>
                </a14:m>
                <a:endParaRPr lang="en-US" sz="1600" i="1" dirty="0">
                  <a:latin typeface="Cambria Math" panose="02040503050406030204" pitchFamily="18" charset="0"/>
                </a:endParaRPr>
              </a:p>
            </p:txBody>
          </p:sp>
        </mc:Choice>
        <mc:Fallback>
          <p:sp>
            <p:nvSpPr>
              <p:cNvPr id="12" name="Text Placeholder 11">
                <a:extLst>
                  <a:ext uri="{FF2B5EF4-FFF2-40B4-BE49-F238E27FC236}">
                    <a16:creationId xmlns:a16="http://schemas.microsoft.com/office/drawing/2014/main" id="{9E156FF6-0171-4A25-8EB9-0CD35D93FFC4}"/>
                  </a:ext>
                </a:extLst>
              </p:cNvPr>
              <p:cNvSpPr>
                <a:spLocks noGrp="1" noRot="1" noChangeAspect="1" noMove="1" noResize="1" noEditPoints="1" noAdjustHandles="1" noChangeArrowheads="1" noChangeShapeType="1" noTextEdit="1"/>
              </p:cNvSpPr>
              <p:nvPr>
                <p:ph type="body" sz="quarter" idx="35"/>
              </p:nvPr>
            </p:nvSpPr>
            <p:spPr>
              <a:xfrm>
                <a:off x="7973469" y="2303862"/>
                <a:ext cx="2714400" cy="387854"/>
              </a:xfrm>
              <a:blipFill>
                <a:blip r:embed="rId5"/>
                <a:stretch>
                  <a:fillRect t="-81250" b="-148438"/>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7F5A146C-3502-4253-97D6-7B0F50A82286}"/>
              </a:ext>
            </a:extLst>
          </p:cNvPr>
          <p:cNvSpPr>
            <a:spLocks noGrp="1"/>
          </p:cNvSpPr>
          <p:nvPr>
            <p:ph type="title"/>
          </p:nvPr>
        </p:nvSpPr>
        <p:spPr/>
        <p:txBody>
          <a:bodyPr/>
          <a:lstStyle/>
          <a:p>
            <a:r>
              <a:rPr lang="en-US" sz="2400" b="1" dirty="0">
                <a:solidFill>
                  <a:srgbClr val="002060"/>
                </a:solidFill>
                <a:latin typeface="Equip Extended Medium" panose="020B0604020202020204" charset="0"/>
                <a:cs typeface="Arial"/>
              </a:rPr>
              <a:t>Impurity Measures</a:t>
            </a:r>
            <a:endParaRPr lang="en-US" sz="2400" dirty="0"/>
          </a:p>
        </p:txBody>
      </p:sp>
      <p:sp>
        <p:nvSpPr>
          <p:cNvPr id="18" name="TextBox 17">
            <a:extLst>
              <a:ext uri="{FF2B5EF4-FFF2-40B4-BE49-F238E27FC236}">
                <a16:creationId xmlns:a16="http://schemas.microsoft.com/office/drawing/2014/main" id="{29699579-FF0B-49BF-8961-367C7DA6F7BD}"/>
              </a:ext>
            </a:extLst>
          </p:cNvPr>
          <p:cNvSpPr txBox="1"/>
          <p:nvPr/>
        </p:nvSpPr>
        <p:spPr>
          <a:xfrm>
            <a:off x="1090246" y="3043710"/>
            <a:ext cx="10023231" cy="338554"/>
          </a:xfrm>
          <a:prstGeom prst="rect">
            <a:avLst/>
          </a:prstGeom>
          <a:noFill/>
        </p:spPr>
        <p:txBody>
          <a:bodyPr wrap="square">
            <a:spAutoFit/>
          </a:bodyPr>
          <a:lstStyle/>
          <a:p>
            <a:pPr algn="just"/>
            <a:r>
              <a:rPr lang="en-US" sz="1600" b="0" i="0" dirty="0">
                <a:solidFill>
                  <a:srgbClr val="091E42"/>
                </a:solidFill>
                <a:effectLst/>
                <a:latin typeface="Equip Light (Body)"/>
              </a:rPr>
              <a:t>where p</a:t>
            </a:r>
            <a:r>
              <a:rPr lang="en-US" sz="1600" b="0" i="0" baseline="-25000" dirty="0">
                <a:solidFill>
                  <a:srgbClr val="091E42"/>
                </a:solidFill>
                <a:effectLst/>
                <a:latin typeface="Equip Light (Body)"/>
              </a:rPr>
              <a:t>i</a:t>
            </a:r>
            <a:r>
              <a:rPr lang="en-US" sz="1600" b="0" i="0" dirty="0">
                <a:solidFill>
                  <a:srgbClr val="091E42"/>
                </a:solidFill>
                <a:effectLst/>
                <a:latin typeface="Equip Light (Body)"/>
              </a:rPr>
              <a:t> is the probability of finding a point with the label </a:t>
            </a:r>
            <a:r>
              <a:rPr lang="en-US" sz="1600" b="0" i="1" dirty="0" err="1">
                <a:solidFill>
                  <a:srgbClr val="091E42"/>
                </a:solidFill>
                <a:effectLst/>
                <a:latin typeface="Equip Light (Body)"/>
              </a:rPr>
              <a:t>i</a:t>
            </a:r>
            <a:r>
              <a:rPr lang="en-US" sz="1600" b="0" i="0" dirty="0">
                <a:solidFill>
                  <a:srgbClr val="091E42"/>
                </a:solidFill>
                <a:effectLst/>
                <a:latin typeface="Equip Light (Body)"/>
              </a:rPr>
              <a:t>, and k is the number of classes.</a:t>
            </a:r>
            <a:endParaRPr lang="en-US" sz="1600" dirty="0">
              <a:latin typeface="Equip Light (Body)"/>
            </a:endParaRPr>
          </a:p>
        </p:txBody>
      </p:sp>
      <p:graphicFrame>
        <p:nvGraphicFramePr>
          <p:cNvPr id="20" name="Table 20">
            <a:extLst>
              <a:ext uri="{FF2B5EF4-FFF2-40B4-BE49-F238E27FC236}">
                <a16:creationId xmlns:a16="http://schemas.microsoft.com/office/drawing/2014/main" id="{363BB2B5-ADAF-4566-8B8F-7A5CC6BA2F7B}"/>
              </a:ext>
            </a:extLst>
          </p:cNvPr>
          <p:cNvGraphicFramePr>
            <a:graphicFrameLocks noGrp="1"/>
          </p:cNvGraphicFramePr>
          <p:nvPr>
            <p:extLst>
              <p:ext uri="{D42A27DB-BD31-4B8C-83A1-F6EECF244321}">
                <p14:modId xmlns:p14="http://schemas.microsoft.com/office/powerpoint/2010/main" val="20564799"/>
              </p:ext>
            </p:extLst>
          </p:nvPr>
        </p:nvGraphicFramePr>
        <p:xfrm>
          <a:off x="1055597" y="4041623"/>
          <a:ext cx="9753080" cy="1960592"/>
        </p:xfrm>
        <a:graphic>
          <a:graphicData uri="http://schemas.openxmlformats.org/drawingml/2006/table">
            <a:tbl>
              <a:tblPr firstRow="1" bandRow="1">
                <a:tableStyleId>{93296810-A885-4BE3-A3E7-6D5BEEA58F35}</a:tableStyleId>
              </a:tblPr>
              <a:tblGrid>
                <a:gridCol w="2438270">
                  <a:extLst>
                    <a:ext uri="{9D8B030D-6E8A-4147-A177-3AD203B41FA5}">
                      <a16:colId xmlns:a16="http://schemas.microsoft.com/office/drawing/2014/main" val="3700383661"/>
                    </a:ext>
                  </a:extLst>
                </a:gridCol>
                <a:gridCol w="2438270">
                  <a:extLst>
                    <a:ext uri="{9D8B030D-6E8A-4147-A177-3AD203B41FA5}">
                      <a16:colId xmlns:a16="http://schemas.microsoft.com/office/drawing/2014/main" val="3651505919"/>
                    </a:ext>
                  </a:extLst>
                </a:gridCol>
                <a:gridCol w="2438270">
                  <a:extLst>
                    <a:ext uri="{9D8B030D-6E8A-4147-A177-3AD203B41FA5}">
                      <a16:colId xmlns:a16="http://schemas.microsoft.com/office/drawing/2014/main" val="3449869340"/>
                    </a:ext>
                  </a:extLst>
                </a:gridCol>
                <a:gridCol w="2438270">
                  <a:extLst>
                    <a:ext uri="{9D8B030D-6E8A-4147-A177-3AD203B41FA5}">
                      <a16:colId xmlns:a16="http://schemas.microsoft.com/office/drawing/2014/main" val="25408673"/>
                    </a:ext>
                  </a:extLst>
                </a:gridCol>
              </a:tblGrid>
              <a:tr h="842441">
                <a:tc>
                  <a:txBody>
                    <a:bodyPr/>
                    <a:lstStyle/>
                    <a:p>
                      <a:pPr algn="ctr" fontAlgn="auto"/>
                      <a:r>
                        <a:rPr lang="en-US" sz="1600" b="1">
                          <a:effectLst/>
                          <a:latin typeface="Equip Light (Body)"/>
                        </a:rPr>
                        <a:t>Impurity Measures</a:t>
                      </a:r>
                      <a:endParaRPr lang="en-US" sz="1600">
                        <a:effectLst/>
                        <a:latin typeface="Equip Light (Body)"/>
                      </a:endParaRPr>
                    </a:p>
                  </a:txBody>
                  <a:tcPr marL="7620" marR="7620" marT="7620" marB="7620" anchor="ctr">
                    <a:solidFill>
                      <a:srgbClr val="47D7AC"/>
                    </a:solidFill>
                  </a:tcPr>
                </a:tc>
                <a:tc>
                  <a:txBody>
                    <a:bodyPr/>
                    <a:lstStyle/>
                    <a:p>
                      <a:pPr algn="ctr" fontAlgn="auto"/>
                      <a:r>
                        <a:rPr lang="en-US" sz="1600" b="1" dirty="0">
                          <a:effectLst/>
                          <a:latin typeface="Equip Light (Body)"/>
                        </a:rPr>
                        <a:t>Case I</a:t>
                      </a:r>
                      <a:endParaRPr lang="en-US" sz="1600" b="0" dirty="0">
                        <a:effectLst/>
                        <a:latin typeface="Equip Light (Body)"/>
                      </a:endParaRPr>
                    </a:p>
                    <a:p>
                      <a:pPr algn="ctr" fontAlgn="auto"/>
                      <a:r>
                        <a:rPr lang="en-US" sz="1600" b="0" dirty="0">
                          <a:effectLst/>
                          <a:latin typeface="Equip Light (Body)"/>
                        </a:rPr>
                        <a:t>Class 0: 20</a:t>
                      </a:r>
                    </a:p>
                    <a:p>
                      <a:pPr algn="ctr" fontAlgn="auto"/>
                      <a:r>
                        <a:rPr lang="en-US" sz="1600" b="0" dirty="0">
                          <a:effectLst/>
                          <a:latin typeface="Equip Light (Body)"/>
                        </a:rPr>
                        <a:t>Class 1: 80</a:t>
                      </a:r>
                    </a:p>
                  </a:txBody>
                  <a:tcPr marL="7620" marR="7620" marT="7620" marB="7620" anchor="ctr">
                    <a:lnB w="12700" cap="flat" cmpd="sng" algn="ctr">
                      <a:solidFill>
                        <a:srgbClr val="47D7AC"/>
                      </a:solidFill>
                      <a:prstDash val="solid"/>
                      <a:round/>
                      <a:headEnd type="none" w="med" len="med"/>
                      <a:tailEnd type="none" w="med" len="med"/>
                    </a:lnB>
                    <a:solidFill>
                      <a:srgbClr val="47D7AC"/>
                    </a:solidFill>
                  </a:tcPr>
                </a:tc>
                <a:tc>
                  <a:txBody>
                    <a:bodyPr/>
                    <a:lstStyle/>
                    <a:p>
                      <a:pPr algn="ctr" fontAlgn="auto"/>
                      <a:r>
                        <a:rPr lang="en-US" sz="1600" b="1">
                          <a:effectLst/>
                          <a:latin typeface="Equip Light (Body)"/>
                        </a:rPr>
                        <a:t>Case II</a:t>
                      </a:r>
                      <a:endParaRPr lang="en-US" sz="1600" b="0">
                        <a:effectLst/>
                        <a:latin typeface="Equip Light (Body)"/>
                      </a:endParaRPr>
                    </a:p>
                    <a:p>
                      <a:pPr algn="ctr" fontAlgn="auto"/>
                      <a:r>
                        <a:rPr lang="en-US" sz="1600" b="0">
                          <a:effectLst/>
                          <a:latin typeface="Equip Light (Body)"/>
                        </a:rPr>
                        <a:t>Class 0: 50</a:t>
                      </a:r>
                    </a:p>
                    <a:p>
                      <a:pPr algn="ctr" fontAlgn="auto"/>
                      <a:r>
                        <a:rPr lang="en-US" sz="1600" b="0">
                          <a:effectLst/>
                          <a:latin typeface="Equip Light (Body)"/>
                        </a:rPr>
                        <a:t>Class 1: 50</a:t>
                      </a:r>
                    </a:p>
                  </a:txBody>
                  <a:tcPr marL="7620" marR="7620" marT="7620" marB="7620" anchor="ctr">
                    <a:lnB w="12700" cap="flat" cmpd="sng" algn="ctr">
                      <a:solidFill>
                        <a:srgbClr val="47D7AC"/>
                      </a:solidFill>
                      <a:prstDash val="solid"/>
                      <a:round/>
                      <a:headEnd type="none" w="med" len="med"/>
                      <a:tailEnd type="none" w="med" len="med"/>
                    </a:lnB>
                    <a:solidFill>
                      <a:srgbClr val="47D7AC"/>
                    </a:solidFill>
                  </a:tcPr>
                </a:tc>
                <a:tc>
                  <a:txBody>
                    <a:bodyPr/>
                    <a:lstStyle/>
                    <a:p>
                      <a:pPr algn="ctr" fontAlgn="auto"/>
                      <a:r>
                        <a:rPr lang="en-US" sz="1600" b="1">
                          <a:effectLst/>
                          <a:latin typeface="Equip Light (Body)"/>
                        </a:rPr>
                        <a:t>Case III</a:t>
                      </a:r>
                      <a:endParaRPr lang="en-US" sz="1600" b="0">
                        <a:effectLst/>
                        <a:latin typeface="Equip Light (Body)"/>
                      </a:endParaRPr>
                    </a:p>
                    <a:p>
                      <a:pPr algn="ctr" fontAlgn="auto"/>
                      <a:r>
                        <a:rPr lang="en-US" sz="1600" b="0">
                          <a:effectLst/>
                          <a:latin typeface="Equip Light (Body)"/>
                        </a:rPr>
                        <a:t>Class 0: 80</a:t>
                      </a:r>
                    </a:p>
                    <a:p>
                      <a:pPr algn="ctr" fontAlgn="auto"/>
                      <a:r>
                        <a:rPr lang="en-US" sz="1600" b="0">
                          <a:effectLst/>
                          <a:latin typeface="Equip Light (Body)"/>
                        </a:rPr>
                        <a:t>Class 1: 20</a:t>
                      </a:r>
                    </a:p>
                  </a:txBody>
                  <a:tcPr marL="7620" marR="7620" marT="7620" marB="7620" anchor="ctr">
                    <a:lnB w="12700" cap="flat" cmpd="sng" algn="ctr">
                      <a:solidFill>
                        <a:srgbClr val="47D7AC"/>
                      </a:solidFill>
                      <a:prstDash val="solid"/>
                      <a:round/>
                      <a:headEnd type="none" w="med" len="med"/>
                      <a:tailEnd type="none" w="med" len="med"/>
                    </a:lnB>
                    <a:solidFill>
                      <a:srgbClr val="47D7AC"/>
                    </a:solidFill>
                  </a:tcPr>
                </a:tc>
                <a:extLst>
                  <a:ext uri="{0D108BD9-81ED-4DB2-BD59-A6C34878D82A}">
                    <a16:rowId xmlns:a16="http://schemas.microsoft.com/office/drawing/2014/main" val="4034561646"/>
                  </a:ext>
                </a:extLst>
              </a:tr>
              <a:tr h="372717">
                <a:tc>
                  <a:txBody>
                    <a:bodyPr/>
                    <a:lstStyle/>
                    <a:p>
                      <a:pPr marL="0" algn="ctr" defTabSz="914377" rtl="0" eaLnBrk="1" fontAlgn="auto" latinLnBrk="0" hangingPunct="1"/>
                      <a:r>
                        <a:rPr lang="en-US" sz="1600" b="1" kern="1200" dirty="0">
                          <a:solidFill>
                            <a:schemeClr val="lt1"/>
                          </a:solidFill>
                          <a:effectLst/>
                          <a:latin typeface="Equip Light (Body)"/>
                          <a:ea typeface="+mn-ea"/>
                          <a:cs typeface="+mn-cs"/>
                        </a:rPr>
                        <a:t>Classification Error</a:t>
                      </a:r>
                    </a:p>
                  </a:txBody>
                  <a:tcPr marL="7620" marR="7620" marT="7620" marB="7620" anchor="ctr">
                    <a:lnR w="12700" cap="flat" cmpd="sng" algn="ctr">
                      <a:solidFill>
                        <a:srgbClr val="47D7AC"/>
                      </a:solidFill>
                      <a:prstDash val="solid"/>
                      <a:round/>
                      <a:headEnd type="none" w="med" len="med"/>
                      <a:tailEnd type="none" w="med" len="med"/>
                    </a:lnR>
                    <a:solidFill>
                      <a:srgbClr val="47D7AC"/>
                    </a:solidFill>
                  </a:tcPr>
                </a:tc>
                <a:tc>
                  <a:txBody>
                    <a:bodyPr/>
                    <a:lstStyle/>
                    <a:p>
                      <a:pPr algn="ctr" fontAlgn="auto"/>
                      <a:r>
                        <a:rPr lang="en-US" sz="1600" dirty="0">
                          <a:effectLst/>
                          <a:latin typeface="Equip Light (Body)"/>
                        </a:rPr>
                        <a:t>0.2</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auto"/>
                      <a:r>
                        <a:rPr lang="en-US" sz="1600">
                          <a:effectLst/>
                          <a:latin typeface="Equip Light (Body)"/>
                        </a:rPr>
                        <a:t>0.5</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auto"/>
                      <a:r>
                        <a:rPr lang="en-US" sz="1600">
                          <a:effectLst/>
                          <a:latin typeface="Equip Light (Body)"/>
                        </a:rPr>
                        <a:t>0.2</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822513"/>
                  </a:ext>
                </a:extLst>
              </a:tr>
              <a:tr h="372717">
                <a:tc>
                  <a:txBody>
                    <a:bodyPr/>
                    <a:lstStyle/>
                    <a:p>
                      <a:pPr marL="0" algn="ctr" defTabSz="914377" rtl="0" eaLnBrk="1" fontAlgn="auto" latinLnBrk="0" hangingPunct="1"/>
                      <a:r>
                        <a:rPr lang="en-US" sz="1600" b="1" kern="1200" dirty="0">
                          <a:solidFill>
                            <a:schemeClr val="lt1"/>
                          </a:solidFill>
                          <a:effectLst/>
                          <a:latin typeface="Equip Light (Body)"/>
                          <a:ea typeface="+mn-ea"/>
                          <a:cs typeface="+mn-cs"/>
                        </a:rPr>
                        <a:t>Gini Impurity</a:t>
                      </a:r>
                    </a:p>
                  </a:txBody>
                  <a:tcPr marL="7620" marR="7620" marT="7620" marB="7620" anchor="ctr">
                    <a:lnR w="12700" cap="flat" cmpd="sng" algn="ctr">
                      <a:solidFill>
                        <a:srgbClr val="47D7AC"/>
                      </a:solidFill>
                      <a:prstDash val="solid"/>
                      <a:round/>
                      <a:headEnd type="none" w="med" len="med"/>
                      <a:tailEnd type="none" w="med" len="med"/>
                    </a:lnR>
                    <a:solidFill>
                      <a:srgbClr val="47D7AC"/>
                    </a:solidFill>
                  </a:tcPr>
                </a:tc>
                <a:tc>
                  <a:txBody>
                    <a:bodyPr/>
                    <a:lstStyle/>
                    <a:p>
                      <a:pPr algn="ctr" fontAlgn="auto"/>
                      <a:r>
                        <a:rPr lang="en-US" sz="1600">
                          <a:effectLst/>
                          <a:latin typeface="Equip Light (Body)"/>
                        </a:rPr>
                        <a:t>0.32</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auto"/>
                      <a:r>
                        <a:rPr lang="en-US" sz="1600">
                          <a:effectLst/>
                          <a:latin typeface="Equip Light (Body)"/>
                        </a:rPr>
                        <a:t>0.5</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auto"/>
                      <a:r>
                        <a:rPr lang="en-US" sz="1600">
                          <a:effectLst/>
                          <a:latin typeface="Equip Light (Body)"/>
                        </a:rPr>
                        <a:t>0.32</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0760998"/>
                  </a:ext>
                </a:extLst>
              </a:tr>
              <a:tr h="372717">
                <a:tc>
                  <a:txBody>
                    <a:bodyPr/>
                    <a:lstStyle/>
                    <a:p>
                      <a:pPr marL="0" algn="ctr" defTabSz="914377" rtl="0" eaLnBrk="1" fontAlgn="auto" latinLnBrk="0" hangingPunct="1"/>
                      <a:r>
                        <a:rPr lang="en-US" sz="1600" b="1" kern="1200">
                          <a:solidFill>
                            <a:schemeClr val="lt1"/>
                          </a:solidFill>
                          <a:effectLst/>
                          <a:latin typeface="Equip Light (Body)"/>
                          <a:ea typeface="+mn-ea"/>
                          <a:cs typeface="+mn-cs"/>
                        </a:rPr>
                        <a:t>Entropy</a:t>
                      </a:r>
                    </a:p>
                  </a:txBody>
                  <a:tcPr marL="7620" marR="7620" marT="7620" marB="7620" anchor="ctr">
                    <a:lnR w="12700" cap="flat" cmpd="sng" algn="ctr">
                      <a:solidFill>
                        <a:srgbClr val="47D7AC"/>
                      </a:solidFill>
                      <a:prstDash val="solid"/>
                      <a:round/>
                      <a:headEnd type="none" w="med" len="med"/>
                      <a:tailEnd type="none" w="med" len="med"/>
                    </a:lnR>
                    <a:solidFill>
                      <a:srgbClr val="47D7AC"/>
                    </a:solidFill>
                  </a:tcPr>
                </a:tc>
                <a:tc>
                  <a:txBody>
                    <a:bodyPr/>
                    <a:lstStyle/>
                    <a:p>
                      <a:pPr algn="ctr" fontAlgn="auto"/>
                      <a:r>
                        <a:rPr lang="en-US" sz="1600">
                          <a:effectLst/>
                          <a:latin typeface="Equip Light (Body)"/>
                        </a:rPr>
                        <a:t>0.72</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auto"/>
                      <a:r>
                        <a:rPr lang="en-US" sz="1600" dirty="0">
                          <a:effectLst/>
                          <a:latin typeface="Equip Light (Body)"/>
                        </a:rPr>
                        <a:t>1</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auto"/>
                      <a:r>
                        <a:rPr lang="en-US" sz="1600" dirty="0">
                          <a:effectLst/>
                          <a:latin typeface="Equip Light (Body)"/>
                        </a:rPr>
                        <a:t>0.72</a:t>
                      </a:r>
                    </a:p>
                  </a:txBody>
                  <a:tcPr marL="7620" marR="7620" marT="7620" marB="7620" anchor="ctr">
                    <a:lnL w="12700" cap="flat" cmpd="sng" algn="ctr">
                      <a:solidFill>
                        <a:srgbClr val="47D7AC"/>
                      </a:solidFill>
                      <a:prstDash val="solid"/>
                      <a:round/>
                      <a:headEnd type="none" w="med" len="med"/>
                      <a:tailEnd type="none" w="med" len="med"/>
                    </a:lnL>
                    <a:lnR w="12700" cap="flat" cmpd="sng" algn="ctr">
                      <a:solidFill>
                        <a:srgbClr val="47D7AC"/>
                      </a:solidFill>
                      <a:prstDash val="solid"/>
                      <a:round/>
                      <a:headEnd type="none" w="med" len="med"/>
                      <a:tailEnd type="none" w="med" len="med"/>
                    </a:lnR>
                    <a:lnT w="12700" cap="flat" cmpd="sng" algn="ctr">
                      <a:solidFill>
                        <a:srgbClr val="47D7AC"/>
                      </a:solidFill>
                      <a:prstDash val="solid"/>
                      <a:round/>
                      <a:headEnd type="none" w="med" len="med"/>
                      <a:tailEnd type="none" w="med" len="med"/>
                    </a:lnT>
                    <a:lnB w="12700" cap="flat" cmpd="sng" algn="ctr">
                      <a:solidFill>
                        <a:srgbClr val="47D7A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270938"/>
                  </a:ext>
                </a:extLst>
              </a:tr>
            </a:tbl>
          </a:graphicData>
        </a:graphic>
      </p:graphicFrame>
    </p:spTree>
    <p:extLst>
      <p:ext uri="{BB962C8B-B14F-4D97-AF65-F5344CB8AC3E}">
        <p14:creationId xmlns:p14="http://schemas.microsoft.com/office/powerpoint/2010/main" val="378222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fade">
                                      <p:cBhvr>
                                        <p:cTn id="26" dur="500"/>
                                        <p:tgtEl>
                                          <p:spTgt spid="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9" grpId="0" build="p"/>
      <p:bldP spid="10" grpId="0" build="p"/>
      <p:bldP spid="11" grpId="0" build="p"/>
      <p:bldP spid="12" grpId="0" build="p"/>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B0EBB2C-3995-4BD7-BD5C-463CA394B3CE}"/>
                  </a:ext>
                </a:extLst>
              </p:cNvPr>
              <p:cNvSpPr txBox="1"/>
              <p:nvPr/>
            </p:nvSpPr>
            <p:spPr>
              <a:xfrm>
                <a:off x="438829" y="1631634"/>
                <a:ext cx="1772665"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a:solidFill>
                            <a:srgbClr val="091E42"/>
                          </a:solidFill>
                          <a:latin typeface="Cambria Math" panose="02040503050406030204" pitchFamily="18" charset="0"/>
                        </a:rPr>
                        <m:t>𝐺𝑎𝑖𝑛</m:t>
                      </m:r>
                      <m:r>
                        <a:rPr lang="en-US" sz="2000">
                          <a:solidFill>
                            <a:srgbClr val="091E42"/>
                          </a:solidFill>
                          <a:latin typeface="Cambria Math" panose="02040503050406030204" pitchFamily="18" charset="0"/>
                        </a:rPr>
                        <m:t>=</m:t>
                      </m:r>
                      <m:r>
                        <a:rPr lang="en-US" sz="2000">
                          <a:solidFill>
                            <a:srgbClr val="091E42"/>
                          </a:solidFill>
                          <a:latin typeface="Cambria Math" panose="02040503050406030204" pitchFamily="18" charset="0"/>
                        </a:rPr>
                        <m:t>𝐷</m:t>
                      </m:r>
                      <m:r>
                        <a:rPr lang="en-US" sz="2000">
                          <a:solidFill>
                            <a:srgbClr val="091E42"/>
                          </a:solidFill>
                          <a:latin typeface="Cambria Math" panose="02040503050406030204" pitchFamily="18" charset="0"/>
                        </a:rPr>
                        <m:t> −</m:t>
                      </m:r>
                      <m:sSub>
                        <m:sSubPr>
                          <m:ctrlPr>
                            <a:rPr lang="en-US" sz="2000" i="1">
                              <a:solidFill>
                                <a:srgbClr val="091E42"/>
                              </a:solidFill>
                              <a:latin typeface="Cambria Math" panose="02040503050406030204" pitchFamily="18" charset="0"/>
                            </a:rPr>
                          </m:ctrlPr>
                        </m:sSubPr>
                        <m:e>
                          <m:r>
                            <a:rPr lang="en-US" sz="2000">
                              <a:solidFill>
                                <a:srgbClr val="091E42"/>
                              </a:solidFill>
                              <a:latin typeface="Cambria Math" panose="02040503050406030204" pitchFamily="18" charset="0"/>
                            </a:rPr>
                            <m:t>𝐷</m:t>
                          </m:r>
                        </m:e>
                        <m:sub>
                          <m:r>
                            <a:rPr lang="en-US" sz="2000">
                              <a:solidFill>
                                <a:srgbClr val="091E42"/>
                              </a:solidFill>
                              <a:latin typeface="Cambria Math" panose="02040503050406030204" pitchFamily="18" charset="0"/>
                            </a:rPr>
                            <m:t>𝐴</m:t>
                          </m:r>
                        </m:sub>
                      </m:sSub>
                    </m:oMath>
                  </m:oMathPara>
                </a14:m>
                <a:endParaRPr lang="en-US" sz="2000">
                  <a:solidFill>
                    <a:srgbClr val="091E42"/>
                  </a:solidFill>
                  <a:latin typeface="Equip Light (Body)"/>
                </a:endParaRPr>
              </a:p>
            </p:txBody>
          </p:sp>
        </mc:Choice>
        <mc:Fallback xmlns="">
          <p:sp>
            <p:nvSpPr>
              <p:cNvPr id="26" name="TextBox 25">
                <a:extLst>
                  <a:ext uri="{FF2B5EF4-FFF2-40B4-BE49-F238E27FC236}">
                    <a16:creationId xmlns:a16="http://schemas.microsoft.com/office/drawing/2014/main" id="{3B0EBB2C-3995-4BD7-BD5C-463CA394B3CE}"/>
                  </a:ext>
                </a:extLst>
              </p:cNvPr>
              <p:cNvSpPr txBox="1">
                <a:spLocks noRot="1" noChangeAspect="1" noMove="1" noResize="1" noEditPoints="1" noAdjustHandles="1" noChangeArrowheads="1" noChangeShapeType="1" noTextEdit="1"/>
              </p:cNvSpPr>
              <p:nvPr/>
            </p:nvSpPr>
            <p:spPr>
              <a:xfrm>
                <a:off x="438829" y="1631634"/>
                <a:ext cx="1772665" cy="307777"/>
              </a:xfrm>
              <a:prstGeom prst="rect">
                <a:avLst/>
              </a:prstGeom>
              <a:blipFill>
                <a:blip r:embed="rId2"/>
                <a:stretch>
                  <a:fillRect l="-2749" r="-687" b="-16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82C8C0B4-C3C1-4024-8BB5-DAAC2A18C0CA}"/>
              </a:ext>
            </a:extLst>
          </p:cNvPr>
          <p:cNvSpPr txBox="1"/>
          <p:nvPr/>
        </p:nvSpPr>
        <p:spPr>
          <a:xfrm>
            <a:off x="438829" y="2293201"/>
            <a:ext cx="4215233" cy="3544560"/>
          </a:xfrm>
          <a:prstGeom prst="rect">
            <a:avLst/>
          </a:prstGeom>
          <a:noFill/>
        </p:spPr>
        <p:txBody>
          <a:bodyPr wrap="square" rtlCol="0">
            <a:spAutoFit/>
          </a:bodyPr>
          <a:lstStyle/>
          <a:p>
            <a:pPr algn="just"/>
            <a:r>
              <a:rPr lang="en-US" sz="1600" dirty="0">
                <a:solidFill>
                  <a:srgbClr val="091E42"/>
                </a:solidFill>
                <a:latin typeface="Equip Light (Body)"/>
              </a:rPr>
              <a:t>D: The entropy of the parent set</a:t>
            </a:r>
          </a:p>
          <a:p>
            <a:pPr algn="just"/>
            <a:r>
              <a:rPr lang="en-US" sz="1600" dirty="0">
                <a:solidFill>
                  <a:srgbClr val="091E42"/>
                </a:solidFill>
                <a:latin typeface="Equip Light (Body)"/>
              </a:rPr>
              <a:t>D</a:t>
            </a:r>
            <a:r>
              <a:rPr lang="en-US" sz="1600" baseline="-25000" dirty="0">
                <a:solidFill>
                  <a:srgbClr val="091E42"/>
                </a:solidFill>
                <a:latin typeface="Equip Light (Body)"/>
              </a:rPr>
              <a:t>A</a:t>
            </a:r>
            <a:r>
              <a:rPr lang="en-US" sz="1600" dirty="0">
                <a:solidFill>
                  <a:srgbClr val="091E42"/>
                </a:solidFill>
                <a:latin typeface="Equip Light (Body)"/>
              </a:rPr>
              <a:t>: The Entropy of the partitions obtained after the split</a:t>
            </a:r>
            <a:endParaRPr lang="en-US" sz="1600" baseline="-25000" dirty="0">
              <a:solidFill>
                <a:srgbClr val="091E42"/>
              </a:solidFill>
              <a:latin typeface="Equip Light (Body)"/>
            </a:endParaRPr>
          </a:p>
          <a:p>
            <a:pPr marL="400044" indent="-285750">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Value lies in range 0-1</a:t>
            </a:r>
          </a:p>
          <a:p>
            <a:pPr marL="400044" indent="-285750">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The post split entropy is calculated by finding the weighted average of two child nodes.</a:t>
            </a:r>
          </a:p>
          <a:p>
            <a:pPr marL="400044" indent="-285750">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Reduction in entropy implies information gain</a:t>
            </a:r>
          </a:p>
          <a:p>
            <a:pPr marL="400044" indent="-285750">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Feature which gives the maximum reduction in impurity is the most important.</a:t>
            </a:r>
          </a:p>
        </p:txBody>
      </p:sp>
      <p:pic>
        <p:nvPicPr>
          <p:cNvPr id="29" name="Picture 28" descr="Diagram&#10;&#10;Description automatically generated">
            <a:extLst>
              <a:ext uri="{FF2B5EF4-FFF2-40B4-BE49-F238E27FC236}">
                <a16:creationId xmlns:a16="http://schemas.microsoft.com/office/drawing/2014/main" id="{BC1DF347-443F-4311-8865-3CCCDBED7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920" y="1200433"/>
            <a:ext cx="2491146" cy="2476846"/>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B9D53A1-D151-4AC6-BADA-AAFE0C326260}"/>
                  </a:ext>
                </a:extLst>
              </p:cNvPr>
              <p:cNvSpPr txBox="1"/>
              <p:nvPr/>
            </p:nvSpPr>
            <p:spPr>
              <a:xfrm>
                <a:off x="6208614" y="4024783"/>
                <a:ext cx="5385509" cy="1937453"/>
              </a:xfrm>
              <a:prstGeom prst="rect">
                <a:avLst/>
              </a:prstGeom>
              <a:noFill/>
            </p:spPr>
            <p:txBody>
              <a:bodyPr wrap="square">
                <a:spAutoFit/>
              </a:bodyPr>
              <a:lstStyle/>
              <a:p>
                <a:pPr>
                  <a:buFont typeface="+mj-lt"/>
                  <a:buAutoNum type="arabicPeriod"/>
                </a:pPr>
                <a:r>
                  <a:rPr lang="en-US" sz="1600" b="0" i="0" dirty="0">
                    <a:solidFill>
                      <a:srgbClr val="091E42"/>
                    </a:solidFill>
                    <a:effectLst/>
                    <a:latin typeface="freight-text-pro"/>
                  </a:rPr>
                  <a:t>Entropy of original/parent data set:</a:t>
                </a:r>
                <a:endParaRPr lang="en-US" sz="1600" b="0" i="1" dirty="0">
                  <a:solidFill>
                    <a:srgbClr val="091E42"/>
                  </a:solidFill>
                  <a:effectLst/>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r>
                        <a:rPr lang="en-US" sz="1600" b="0" i="1" smtClean="0">
                          <a:solidFill>
                            <a:srgbClr val="091E42"/>
                          </a:solidFill>
                          <a:effectLst/>
                          <a:latin typeface="Cambria Math" panose="02040503050406030204" pitchFamily="18" charset="0"/>
                        </a:rPr>
                        <m:t>𝐷</m:t>
                      </m:r>
                      <m:r>
                        <a:rPr lang="en-US" sz="1600" b="0" i="1" smtClean="0">
                          <a:solidFill>
                            <a:srgbClr val="091E42"/>
                          </a:solidFill>
                          <a:effectLst/>
                          <a:latin typeface="Cambria Math" panose="02040503050406030204" pitchFamily="18" charset="0"/>
                        </a:rPr>
                        <m:t>=−</m:t>
                      </m:r>
                      <m:d>
                        <m:dPr>
                          <m:begChr m:val="["/>
                          <m:endChr m:val="]"/>
                          <m:ctrlPr>
                            <a:rPr lang="en-US" sz="1600" b="0" i="1" smtClean="0">
                              <a:solidFill>
                                <a:srgbClr val="091E42"/>
                              </a:solidFill>
                              <a:effectLst/>
                              <a:latin typeface="Cambria Math" panose="02040503050406030204" pitchFamily="18" charset="0"/>
                            </a:rPr>
                          </m:ctrlPr>
                        </m:dPr>
                        <m:e>
                          <m:d>
                            <m:dPr>
                              <m:ctrlPr>
                                <a:rPr lang="en-US" sz="1600" b="0" i="1" smtClean="0">
                                  <a:solidFill>
                                    <a:srgbClr val="091E42"/>
                                  </a:solidFill>
                                  <a:effectLst/>
                                  <a:latin typeface="Cambria Math" panose="02040503050406030204" pitchFamily="18" charset="0"/>
                                </a:rPr>
                              </m:ctrlPr>
                            </m:dPr>
                            <m:e>
                              <m:f>
                                <m:fPr>
                                  <m:ctrlPr>
                                    <a:rPr lang="en-US" sz="1600" b="0" i="1" smtClean="0">
                                      <a:solidFill>
                                        <a:srgbClr val="091E42"/>
                                      </a:solidFill>
                                      <a:effectLst/>
                                      <a:latin typeface="Cambria Math" panose="02040503050406030204" pitchFamily="18" charset="0"/>
                                    </a:rPr>
                                  </m:ctrlPr>
                                </m:fPr>
                                <m:num>
                                  <m:r>
                                    <a:rPr lang="en-US" sz="1600" b="0" i="1" smtClean="0">
                                      <a:solidFill>
                                        <a:srgbClr val="091E42"/>
                                      </a:solidFill>
                                      <a:effectLst/>
                                      <a:latin typeface="Cambria Math" panose="02040503050406030204" pitchFamily="18" charset="0"/>
                                    </a:rPr>
                                    <m:t>2</m:t>
                                  </m:r>
                                </m:num>
                                <m:den>
                                  <m:r>
                                    <a:rPr lang="en-US" sz="1600" b="0" i="1" smtClean="0">
                                      <a:solidFill>
                                        <a:srgbClr val="091E42"/>
                                      </a:solidFill>
                                      <a:effectLst/>
                                      <a:latin typeface="Cambria Math" panose="02040503050406030204" pitchFamily="18" charset="0"/>
                                    </a:rPr>
                                    <m:t>4</m:t>
                                  </m:r>
                                </m:den>
                              </m:f>
                            </m:e>
                          </m:d>
                          <m:sSub>
                            <m:sSubPr>
                              <m:ctrlPr>
                                <a:rPr lang="en-US" sz="1600" b="0" i="1" smtClean="0">
                                  <a:solidFill>
                                    <a:srgbClr val="091E42"/>
                                  </a:solidFill>
                                  <a:effectLst/>
                                  <a:latin typeface="Cambria Math" panose="02040503050406030204" pitchFamily="18" charset="0"/>
                                </a:rPr>
                              </m:ctrlPr>
                            </m:sSubPr>
                            <m:e>
                              <m:r>
                                <a:rPr lang="en-US" sz="1600" b="0" i="1" smtClean="0">
                                  <a:solidFill>
                                    <a:srgbClr val="091E42"/>
                                  </a:solidFill>
                                  <a:effectLst/>
                                  <a:latin typeface="Cambria Math" panose="02040503050406030204" pitchFamily="18" charset="0"/>
                                </a:rPr>
                                <m:t>𝑙𝑜𝑔</m:t>
                              </m:r>
                            </m:e>
                            <m:sub>
                              <m:r>
                                <a:rPr lang="en-US" sz="1600" b="0" i="1" smtClean="0">
                                  <a:solidFill>
                                    <a:srgbClr val="091E42"/>
                                  </a:solidFill>
                                  <a:effectLst/>
                                  <a:latin typeface="Cambria Math" panose="02040503050406030204" pitchFamily="18" charset="0"/>
                                </a:rPr>
                                <m:t>2</m:t>
                              </m:r>
                            </m:sub>
                          </m:sSub>
                          <m:d>
                            <m:dPr>
                              <m:ctrlPr>
                                <a:rPr lang="en-US" sz="1600" i="1">
                                  <a:solidFill>
                                    <a:srgbClr val="091E42"/>
                                  </a:solidFill>
                                  <a:latin typeface="Cambria Math" panose="02040503050406030204" pitchFamily="18" charset="0"/>
                                </a:rPr>
                              </m:ctrlPr>
                            </m:dPr>
                            <m:e>
                              <m:f>
                                <m:fPr>
                                  <m:ctrlPr>
                                    <a:rPr lang="en-US" sz="1600" i="1">
                                      <a:solidFill>
                                        <a:srgbClr val="091E42"/>
                                      </a:solidFill>
                                      <a:latin typeface="Cambria Math" panose="02040503050406030204" pitchFamily="18" charset="0"/>
                                    </a:rPr>
                                  </m:ctrlPr>
                                </m:fPr>
                                <m:num>
                                  <m:r>
                                    <a:rPr lang="en-US" sz="1600" i="1">
                                      <a:solidFill>
                                        <a:srgbClr val="091E42"/>
                                      </a:solidFill>
                                      <a:latin typeface="Cambria Math" panose="02040503050406030204" pitchFamily="18" charset="0"/>
                                    </a:rPr>
                                    <m:t>2</m:t>
                                  </m:r>
                                </m:num>
                                <m:den>
                                  <m:r>
                                    <a:rPr lang="en-US" sz="1600" i="1">
                                      <a:solidFill>
                                        <a:srgbClr val="091E42"/>
                                      </a:solidFill>
                                      <a:latin typeface="Cambria Math" panose="02040503050406030204" pitchFamily="18" charset="0"/>
                                    </a:rPr>
                                    <m:t>4</m:t>
                                  </m:r>
                                </m:den>
                              </m:f>
                            </m:e>
                          </m:d>
                          <m:r>
                            <a:rPr lang="en-US" sz="1600" b="0" i="1" smtClean="0">
                              <a:solidFill>
                                <a:srgbClr val="091E42"/>
                              </a:solidFill>
                              <a:latin typeface="Cambria Math" panose="02040503050406030204" pitchFamily="18" charset="0"/>
                            </a:rPr>
                            <m:t>+</m:t>
                          </m:r>
                          <m:d>
                            <m:dPr>
                              <m:ctrlPr>
                                <a:rPr lang="en-US" sz="1600" i="1">
                                  <a:solidFill>
                                    <a:srgbClr val="091E42"/>
                                  </a:solidFill>
                                  <a:latin typeface="Cambria Math" panose="02040503050406030204" pitchFamily="18" charset="0"/>
                                </a:rPr>
                              </m:ctrlPr>
                            </m:dPr>
                            <m:e>
                              <m:f>
                                <m:fPr>
                                  <m:ctrlPr>
                                    <a:rPr lang="en-US" sz="1600" i="1">
                                      <a:solidFill>
                                        <a:srgbClr val="091E42"/>
                                      </a:solidFill>
                                      <a:latin typeface="Cambria Math" panose="02040503050406030204" pitchFamily="18" charset="0"/>
                                    </a:rPr>
                                  </m:ctrlPr>
                                </m:fPr>
                                <m:num>
                                  <m:r>
                                    <a:rPr lang="en-US" sz="1600" i="1">
                                      <a:solidFill>
                                        <a:srgbClr val="091E42"/>
                                      </a:solidFill>
                                      <a:latin typeface="Cambria Math" panose="02040503050406030204" pitchFamily="18" charset="0"/>
                                    </a:rPr>
                                    <m:t>2</m:t>
                                  </m:r>
                                </m:num>
                                <m:den>
                                  <m:r>
                                    <a:rPr lang="en-US" sz="1600" i="1">
                                      <a:solidFill>
                                        <a:srgbClr val="091E42"/>
                                      </a:solidFill>
                                      <a:latin typeface="Cambria Math" panose="02040503050406030204" pitchFamily="18" charset="0"/>
                                    </a:rPr>
                                    <m:t>4</m:t>
                                  </m:r>
                                </m:den>
                              </m:f>
                            </m:e>
                          </m:d>
                          <m:sSub>
                            <m:sSubPr>
                              <m:ctrlPr>
                                <a:rPr lang="en-US" sz="1600" i="1">
                                  <a:solidFill>
                                    <a:srgbClr val="091E42"/>
                                  </a:solidFill>
                                  <a:latin typeface="Cambria Math" panose="02040503050406030204" pitchFamily="18" charset="0"/>
                                </a:rPr>
                              </m:ctrlPr>
                            </m:sSubPr>
                            <m:e>
                              <m:r>
                                <a:rPr lang="en-US" sz="1600" i="1">
                                  <a:solidFill>
                                    <a:srgbClr val="091E42"/>
                                  </a:solidFill>
                                  <a:latin typeface="Cambria Math" panose="02040503050406030204" pitchFamily="18" charset="0"/>
                                </a:rPr>
                                <m:t>𝑙𝑜𝑔</m:t>
                              </m:r>
                            </m:e>
                            <m:sub>
                              <m:r>
                                <a:rPr lang="en-US" sz="1600" i="1">
                                  <a:solidFill>
                                    <a:srgbClr val="091E42"/>
                                  </a:solidFill>
                                  <a:latin typeface="Cambria Math" panose="02040503050406030204" pitchFamily="18" charset="0"/>
                                </a:rPr>
                                <m:t>2</m:t>
                              </m:r>
                            </m:sub>
                          </m:sSub>
                          <m:d>
                            <m:dPr>
                              <m:ctrlPr>
                                <a:rPr lang="en-US" sz="1600" i="1">
                                  <a:solidFill>
                                    <a:srgbClr val="091E42"/>
                                  </a:solidFill>
                                  <a:latin typeface="Cambria Math" panose="02040503050406030204" pitchFamily="18" charset="0"/>
                                </a:rPr>
                              </m:ctrlPr>
                            </m:dPr>
                            <m:e>
                              <m:f>
                                <m:fPr>
                                  <m:ctrlPr>
                                    <a:rPr lang="en-US" sz="1600" i="1">
                                      <a:solidFill>
                                        <a:srgbClr val="091E42"/>
                                      </a:solidFill>
                                      <a:latin typeface="Cambria Math" panose="02040503050406030204" pitchFamily="18" charset="0"/>
                                    </a:rPr>
                                  </m:ctrlPr>
                                </m:fPr>
                                <m:num>
                                  <m:r>
                                    <a:rPr lang="en-US" sz="1600" i="1">
                                      <a:solidFill>
                                        <a:srgbClr val="091E42"/>
                                      </a:solidFill>
                                      <a:latin typeface="Cambria Math" panose="02040503050406030204" pitchFamily="18" charset="0"/>
                                    </a:rPr>
                                    <m:t>2</m:t>
                                  </m:r>
                                </m:num>
                                <m:den>
                                  <m:r>
                                    <a:rPr lang="en-US" sz="1600" i="1">
                                      <a:solidFill>
                                        <a:srgbClr val="091E42"/>
                                      </a:solidFill>
                                      <a:latin typeface="Cambria Math" panose="02040503050406030204" pitchFamily="18" charset="0"/>
                                    </a:rPr>
                                    <m:t>4</m:t>
                                  </m:r>
                                </m:den>
                              </m:f>
                            </m:e>
                          </m:d>
                        </m:e>
                      </m:d>
                      <m:r>
                        <a:rPr lang="en-US" sz="1600" b="0" i="1" smtClean="0">
                          <a:solidFill>
                            <a:srgbClr val="091E42"/>
                          </a:solidFill>
                          <a:effectLst/>
                          <a:latin typeface="Cambria Math" panose="02040503050406030204" pitchFamily="18" charset="0"/>
                        </a:rPr>
                        <m:t> </m:t>
                      </m:r>
                    </m:oMath>
                  </m:oMathPara>
                </a14:m>
                <a:endParaRPr lang="en-US" sz="1600" b="0" i="0" dirty="0">
                  <a:solidFill>
                    <a:srgbClr val="091E42"/>
                  </a:solidFill>
                  <a:effectLst/>
                  <a:latin typeface="freight-text-pro"/>
                </a:endParaRPr>
              </a:p>
              <a:p>
                <a:pPr>
                  <a:buFont typeface="+mj-lt"/>
                  <a:buAutoNum type="arabicPeriod"/>
                </a:pPr>
                <a:r>
                  <a:rPr lang="en-US" sz="1600" b="0" i="0" dirty="0">
                    <a:solidFill>
                      <a:srgbClr val="091E42"/>
                    </a:solidFill>
                    <a:effectLst/>
                    <a:latin typeface="freight-text-pro"/>
                  </a:rPr>
                  <a:t>Entropy of the partitions after splitting </a:t>
                </a:r>
              </a:p>
              <a:p>
                <a:pPr lvl="1"/>
                <a14:m>
                  <m:oMathPara xmlns:m="http://schemas.openxmlformats.org/officeDocument/2006/math">
                    <m:oMathParaPr>
                      <m:jc m:val="centerGroup"/>
                    </m:oMathParaPr>
                    <m:oMath xmlns:m="http://schemas.openxmlformats.org/officeDocument/2006/math">
                      <m:sSub>
                        <m:sSubPr>
                          <m:ctrlPr>
                            <a:rPr lang="en-US" sz="1600" b="0" i="1" smtClean="0">
                              <a:solidFill>
                                <a:srgbClr val="091E42"/>
                              </a:solidFill>
                              <a:effectLst/>
                              <a:latin typeface="Cambria Math" panose="02040503050406030204" pitchFamily="18" charset="0"/>
                            </a:rPr>
                          </m:ctrlPr>
                        </m:sSubPr>
                        <m:e>
                          <m:r>
                            <a:rPr lang="en-US" sz="1600" b="0" i="1" smtClean="0">
                              <a:solidFill>
                                <a:srgbClr val="091E42"/>
                              </a:solidFill>
                              <a:effectLst/>
                              <a:latin typeface="Cambria Math" panose="02040503050406030204" pitchFamily="18" charset="0"/>
                            </a:rPr>
                            <m:t>𝐷</m:t>
                          </m:r>
                        </m:e>
                        <m:sub>
                          <m:r>
                            <a:rPr lang="en-US" sz="1600" b="0" i="1" smtClean="0">
                              <a:solidFill>
                                <a:srgbClr val="091E42"/>
                              </a:solidFill>
                              <a:effectLst/>
                              <a:latin typeface="Cambria Math" panose="02040503050406030204" pitchFamily="18" charset="0"/>
                            </a:rPr>
                            <m:t>𝐴</m:t>
                          </m:r>
                        </m:sub>
                      </m:sSub>
                      <m:r>
                        <a:rPr lang="en-US" sz="1600" b="0" i="1" smtClean="0">
                          <a:solidFill>
                            <a:srgbClr val="091E42"/>
                          </a:solidFill>
                          <a:effectLst/>
                          <a:latin typeface="Cambria Math" panose="02040503050406030204" pitchFamily="18" charset="0"/>
                        </a:rPr>
                        <m:t>=−0.5 ∗ </m:t>
                      </m:r>
                      <m:sSub>
                        <m:sSubPr>
                          <m:ctrlPr>
                            <a:rPr lang="en-US" sz="1600" b="0" i="1" smtClean="0">
                              <a:solidFill>
                                <a:srgbClr val="091E42"/>
                              </a:solidFill>
                              <a:effectLst/>
                              <a:latin typeface="Cambria Math" panose="02040503050406030204" pitchFamily="18" charset="0"/>
                            </a:rPr>
                          </m:ctrlPr>
                        </m:sSubPr>
                        <m:e>
                          <m:r>
                            <a:rPr lang="en-US" sz="1600" b="0" i="1" smtClean="0">
                              <a:solidFill>
                                <a:srgbClr val="091E42"/>
                              </a:solidFill>
                              <a:effectLst/>
                              <a:latin typeface="Cambria Math" panose="02040503050406030204" pitchFamily="18" charset="0"/>
                            </a:rPr>
                            <m:t>𝑙𝑜𝑔</m:t>
                          </m:r>
                        </m:e>
                        <m:sub>
                          <m:r>
                            <a:rPr lang="en-US" sz="1600" b="0" i="1" smtClean="0">
                              <a:solidFill>
                                <a:srgbClr val="091E42"/>
                              </a:solidFill>
                              <a:effectLst/>
                              <a:latin typeface="Cambria Math" panose="02040503050406030204" pitchFamily="18" charset="0"/>
                            </a:rPr>
                            <m:t>2</m:t>
                          </m:r>
                        </m:sub>
                      </m:sSub>
                      <m:d>
                        <m:dPr>
                          <m:ctrlPr>
                            <a:rPr lang="en-US" sz="1600" b="0" i="1" smtClean="0">
                              <a:solidFill>
                                <a:srgbClr val="091E42"/>
                              </a:solidFill>
                              <a:effectLst/>
                              <a:latin typeface="Cambria Math" panose="02040503050406030204" pitchFamily="18" charset="0"/>
                            </a:rPr>
                          </m:ctrlPr>
                        </m:dPr>
                        <m:e>
                          <m:f>
                            <m:fPr>
                              <m:ctrlPr>
                                <a:rPr lang="en-US" sz="1600" b="0" i="1" smtClean="0">
                                  <a:solidFill>
                                    <a:srgbClr val="091E42"/>
                                  </a:solidFill>
                                  <a:effectLst/>
                                  <a:latin typeface="Cambria Math" panose="02040503050406030204" pitchFamily="18" charset="0"/>
                                </a:rPr>
                              </m:ctrlPr>
                            </m:fPr>
                            <m:num>
                              <m:r>
                                <a:rPr lang="en-US" sz="1600" b="0" i="1" smtClean="0">
                                  <a:solidFill>
                                    <a:srgbClr val="091E42"/>
                                  </a:solidFill>
                                  <a:effectLst/>
                                  <a:latin typeface="Cambria Math" panose="02040503050406030204" pitchFamily="18" charset="0"/>
                                </a:rPr>
                                <m:t>2</m:t>
                              </m:r>
                            </m:num>
                            <m:den>
                              <m:r>
                                <a:rPr lang="en-US" sz="1600" b="0" i="1" smtClean="0">
                                  <a:solidFill>
                                    <a:srgbClr val="091E42"/>
                                  </a:solidFill>
                                  <a:effectLst/>
                                  <a:latin typeface="Cambria Math" panose="02040503050406030204" pitchFamily="18" charset="0"/>
                                </a:rPr>
                                <m:t>2</m:t>
                              </m:r>
                            </m:den>
                          </m:f>
                        </m:e>
                      </m:d>
                      <m:r>
                        <a:rPr lang="en-US" sz="1600" i="1">
                          <a:solidFill>
                            <a:srgbClr val="091E42"/>
                          </a:solidFill>
                          <a:latin typeface="Cambria Math" panose="02040503050406030204" pitchFamily="18" charset="0"/>
                        </a:rPr>
                        <m:t>−0.5 ∗ </m:t>
                      </m:r>
                      <m:sSub>
                        <m:sSubPr>
                          <m:ctrlPr>
                            <a:rPr lang="en-US" sz="1600" i="1">
                              <a:solidFill>
                                <a:srgbClr val="091E42"/>
                              </a:solidFill>
                              <a:latin typeface="Cambria Math" panose="02040503050406030204" pitchFamily="18" charset="0"/>
                            </a:rPr>
                          </m:ctrlPr>
                        </m:sSubPr>
                        <m:e>
                          <m:r>
                            <a:rPr lang="en-US" sz="1600" i="1">
                              <a:solidFill>
                                <a:srgbClr val="091E42"/>
                              </a:solidFill>
                              <a:latin typeface="Cambria Math" panose="02040503050406030204" pitchFamily="18" charset="0"/>
                            </a:rPr>
                            <m:t>𝑙𝑜𝑔</m:t>
                          </m:r>
                        </m:e>
                        <m:sub>
                          <m:r>
                            <a:rPr lang="en-US" sz="1600" i="1">
                              <a:solidFill>
                                <a:srgbClr val="091E42"/>
                              </a:solidFill>
                              <a:latin typeface="Cambria Math" panose="02040503050406030204" pitchFamily="18" charset="0"/>
                            </a:rPr>
                            <m:t>2</m:t>
                          </m:r>
                        </m:sub>
                      </m:sSub>
                      <m:d>
                        <m:dPr>
                          <m:ctrlPr>
                            <a:rPr lang="en-US" sz="1600" i="1">
                              <a:solidFill>
                                <a:srgbClr val="091E42"/>
                              </a:solidFill>
                              <a:latin typeface="Cambria Math" panose="02040503050406030204" pitchFamily="18" charset="0"/>
                            </a:rPr>
                          </m:ctrlPr>
                        </m:dPr>
                        <m:e>
                          <m:f>
                            <m:fPr>
                              <m:ctrlPr>
                                <a:rPr lang="en-US" sz="1600" i="1">
                                  <a:solidFill>
                                    <a:srgbClr val="091E42"/>
                                  </a:solidFill>
                                  <a:latin typeface="Cambria Math" panose="02040503050406030204" pitchFamily="18" charset="0"/>
                                </a:rPr>
                              </m:ctrlPr>
                            </m:fPr>
                            <m:num>
                              <m:r>
                                <a:rPr lang="en-US" sz="1600" i="1">
                                  <a:solidFill>
                                    <a:srgbClr val="091E42"/>
                                  </a:solidFill>
                                  <a:latin typeface="Cambria Math" panose="02040503050406030204" pitchFamily="18" charset="0"/>
                                </a:rPr>
                                <m:t>2</m:t>
                              </m:r>
                            </m:num>
                            <m:den>
                              <m:r>
                                <a:rPr lang="en-US" sz="1600" i="1">
                                  <a:solidFill>
                                    <a:srgbClr val="091E42"/>
                                  </a:solidFill>
                                  <a:latin typeface="Cambria Math" panose="02040503050406030204" pitchFamily="18" charset="0"/>
                                </a:rPr>
                                <m:t>2</m:t>
                              </m:r>
                            </m:den>
                          </m:f>
                        </m:e>
                      </m:d>
                    </m:oMath>
                  </m:oMathPara>
                </a14:m>
                <a:endParaRPr lang="en-US" sz="1600" b="0" i="0" dirty="0">
                  <a:solidFill>
                    <a:srgbClr val="091E42"/>
                  </a:solidFill>
                  <a:effectLst/>
                  <a:latin typeface="freight-text-pro"/>
                </a:endParaRPr>
              </a:p>
              <a:p>
                <a:pPr algn="l" rtl="0">
                  <a:buFont typeface="+mj-lt"/>
                  <a:buAutoNum type="arabicPeriod"/>
                </a:pPr>
                <a:r>
                  <a:rPr lang="en-US" sz="1600" b="0" i="0" dirty="0">
                    <a:solidFill>
                      <a:srgbClr val="091E42"/>
                    </a:solidFill>
                    <a:effectLst/>
                    <a:latin typeface="freight-text-pro"/>
                  </a:rPr>
                  <a:t>Information gain after splitting is </a:t>
                </a:r>
                <a:r>
                  <a:rPr lang="en-US" sz="1600" b="0" i="0" dirty="0">
                    <a:solidFill>
                      <a:srgbClr val="091E42"/>
                    </a:solidFill>
                    <a:effectLst/>
                    <a:latin typeface="MJXc-TeX-math-I"/>
                  </a:rPr>
                  <a:t>Gain</a:t>
                </a:r>
                <a:r>
                  <a:rPr lang="en-US" sz="1600" b="0" i="0" dirty="0">
                    <a:solidFill>
                      <a:srgbClr val="091E42"/>
                    </a:solidFill>
                    <a:effectLst/>
                    <a:latin typeface="MJXc-TeX-main-R"/>
                  </a:rPr>
                  <a:t>=</a:t>
                </a:r>
                <a:r>
                  <a:rPr lang="en-US" sz="1600" b="0" i="0" dirty="0">
                    <a:solidFill>
                      <a:srgbClr val="091E42"/>
                    </a:solidFill>
                    <a:effectLst/>
                    <a:latin typeface="MJXc-TeX-math-I"/>
                  </a:rPr>
                  <a:t>D</a:t>
                </a:r>
                <a:r>
                  <a:rPr lang="en-US" sz="1600" b="0" i="0" dirty="0">
                    <a:solidFill>
                      <a:srgbClr val="091E42"/>
                    </a:solidFill>
                    <a:effectLst/>
                    <a:latin typeface="MJXc-TeX-main-R"/>
                  </a:rPr>
                  <a:t>−</a:t>
                </a:r>
                <a:r>
                  <a:rPr lang="en-US" sz="1600" b="0" i="0" dirty="0">
                    <a:solidFill>
                      <a:srgbClr val="091E42"/>
                    </a:solidFill>
                    <a:effectLst/>
                    <a:latin typeface="MJXc-TeX-math-I"/>
                  </a:rPr>
                  <a:t>DA</a:t>
                </a:r>
                <a:r>
                  <a:rPr lang="en-US" sz="1600" b="0" i="0" dirty="0">
                    <a:solidFill>
                      <a:srgbClr val="091E42"/>
                    </a:solidFill>
                    <a:effectLst/>
                    <a:latin typeface="MJXc-TeX-main-R"/>
                  </a:rPr>
                  <a:t>=1.0</a:t>
                </a:r>
                <a:r>
                  <a:rPr lang="en-US" sz="1600" b="0" i="0" dirty="0">
                    <a:solidFill>
                      <a:srgbClr val="091E42"/>
                    </a:solidFill>
                    <a:effectLst/>
                    <a:latin typeface="freight-text-pro"/>
                  </a:rPr>
                  <a:t>.</a:t>
                </a:r>
              </a:p>
            </p:txBody>
          </p:sp>
        </mc:Choice>
        <mc:Fallback xmlns="">
          <p:sp>
            <p:nvSpPr>
              <p:cNvPr id="31" name="TextBox 30">
                <a:extLst>
                  <a:ext uri="{FF2B5EF4-FFF2-40B4-BE49-F238E27FC236}">
                    <a16:creationId xmlns:a16="http://schemas.microsoft.com/office/drawing/2014/main" id="{1B9D53A1-D151-4AC6-BADA-AAFE0C326260}"/>
                  </a:ext>
                </a:extLst>
              </p:cNvPr>
              <p:cNvSpPr txBox="1">
                <a:spLocks noRot="1" noChangeAspect="1" noMove="1" noResize="1" noEditPoints="1" noAdjustHandles="1" noChangeArrowheads="1" noChangeShapeType="1" noTextEdit="1"/>
              </p:cNvSpPr>
              <p:nvPr/>
            </p:nvSpPr>
            <p:spPr>
              <a:xfrm>
                <a:off x="6208614" y="4024783"/>
                <a:ext cx="5385509" cy="1937453"/>
              </a:xfrm>
              <a:prstGeom prst="rect">
                <a:avLst/>
              </a:prstGeom>
              <a:blipFill>
                <a:blip r:embed="rId4"/>
                <a:stretch>
                  <a:fillRect l="-566" t="-943" b="-3145"/>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653E56A-62B9-41D2-9CF6-BE28F053A84E}"/>
              </a:ext>
            </a:extLst>
          </p:cNvPr>
          <p:cNvCxnSpPr/>
          <p:nvPr/>
        </p:nvCxnSpPr>
        <p:spPr>
          <a:xfrm>
            <a:off x="5451231" y="1390236"/>
            <a:ext cx="0" cy="4572000"/>
          </a:xfrm>
          <a:prstGeom prst="line">
            <a:avLst/>
          </a:prstGeom>
          <a:ln>
            <a:solidFill>
              <a:srgbClr val="47D7AC"/>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7EAB2992-20B6-4648-94BC-FEEC1F1C09D4}"/>
              </a:ext>
            </a:extLst>
          </p:cNvPr>
          <p:cNvSpPr>
            <a:spLocks noGrp="1"/>
          </p:cNvSpPr>
          <p:nvPr>
            <p:ph type="title"/>
          </p:nvPr>
        </p:nvSpPr>
        <p:spPr>
          <a:xfrm>
            <a:off x="626398" y="481125"/>
            <a:ext cx="7200000" cy="488201"/>
          </a:xfrm>
        </p:spPr>
        <p:txBody>
          <a:bodyPr/>
          <a:lstStyle/>
          <a:p>
            <a:r>
              <a:rPr lang="en-US" sz="2400" b="1">
                <a:solidFill>
                  <a:srgbClr val="002060"/>
                </a:solidFill>
                <a:latin typeface="Equip Extended Medium" panose="020B0604020202020204" charset="0"/>
                <a:cs typeface="Arial"/>
              </a:rPr>
              <a:t>Information gain</a:t>
            </a:r>
            <a:endParaRPr lang="en-US" sz="2400"/>
          </a:p>
        </p:txBody>
      </p:sp>
    </p:spTree>
    <p:extLst>
      <p:ext uri="{BB962C8B-B14F-4D97-AF65-F5344CB8AC3E}">
        <p14:creationId xmlns:p14="http://schemas.microsoft.com/office/powerpoint/2010/main" val="25854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652F-6771-4F51-A362-1EF86B676BC9}"/>
              </a:ext>
            </a:extLst>
          </p:cNvPr>
          <p:cNvSpPr>
            <a:spLocks noGrp="1"/>
          </p:cNvSpPr>
          <p:nvPr>
            <p:ph type="title" idx="4294967295"/>
          </p:nvPr>
        </p:nvSpPr>
        <p:spPr>
          <a:xfrm>
            <a:off x="457200" y="457835"/>
            <a:ext cx="10115551" cy="446405"/>
          </a:xfrm>
        </p:spPr>
        <p:txBody>
          <a:bodyPr>
            <a:noAutofit/>
          </a:bodyPr>
          <a:lstStyle/>
          <a:p>
            <a:r>
              <a:rPr lang="en-US" altLang="zh-CN" sz="2400" b="1">
                <a:solidFill>
                  <a:srgbClr val="002060"/>
                </a:solidFill>
                <a:latin typeface="Equip Extended Medium" panose="020B0604020202020204" charset="0"/>
                <a:cs typeface="Arial"/>
              </a:rPr>
              <a:t>Key Requirements</a:t>
            </a:r>
            <a:endParaRPr lang="en-IN" sz="2400" b="1">
              <a:solidFill>
                <a:srgbClr val="002060"/>
              </a:solidFill>
              <a:latin typeface="Equip Extended Medium" panose="020B0604020202020204" charset="0"/>
              <a:cs typeface="Arial"/>
            </a:endParaRPr>
          </a:p>
        </p:txBody>
      </p:sp>
      <p:sp>
        <p:nvSpPr>
          <p:cNvPr id="3" name="Content Placeholder 2">
            <a:extLst>
              <a:ext uri="{FF2B5EF4-FFF2-40B4-BE49-F238E27FC236}">
                <a16:creationId xmlns:a16="http://schemas.microsoft.com/office/drawing/2014/main" id="{140299C2-7A37-482E-942F-4DA58A91F3CD}"/>
              </a:ext>
            </a:extLst>
          </p:cNvPr>
          <p:cNvSpPr>
            <a:spLocks noGrp="1"/>
          </p:cNvSpPr>
          <p:nvPr>
            <p:ph idx="4294967295"/>
          </p:nvPr>
        </p:nvSpPr>
        <p:spPr>
          <a:xfrm>
            <a:off x="914400" y="1371600"/>
            <a:ext cx="10515600" cy="2838893"/>
          </a:xfrm>
        </p:spPr>
        <p:txBody>
          <a:bodyPr>
            <a:normAutofit/>
          </a:bodyPr>
          <a:lstStyle/>
          <a:p>
            <a:pPr marL="400044" indent="-285750" defTabSz="914400">
              <a:lnSpc>
                <a:spcPct val="150000"/>
              </a:lnSpc>
              <a:spcAft>
                <a:spcPts val="600"/>
              </a:spcAft>
              <a:buClr>
                <a:srgbClr val="47D7AC"/>
              </a:buClr>
              <a:buFont typeface="Wingdings" panose="05000000000000000000" pitchFamily="2" charset="2"/>
              <a:buChar char="§"/>
            </a:pPr>
            <a:r>
              <a:rPr lang="en-US" altLang="zh-CN" sz="1600" b="1" dirty="0">
                <a:solidFill>
                  <a:srgbClr val="002060"/>
                </a:solidFill>
                <a:latin typeface="Equip Light (Body)"/>
              </a:rPr>
              <a:t>Attribute-value description: </a:t>
            </a:r>
            <a:r>
              <a:rPr lang="en-US" altLang="zh-CN" sz="1600" dirty="0">
                <a:solidFill>
                  <a:srgbClr val="002060"/>
                </a:solidFill>
                <a:latin typeface="Equip Light (Body)"/>
              </a:rPr>
              <a:t>Object or case must be expressible in terms of a fixed collection of properties or attributes (e.g., hot, mild, cold). </a:t>
            </a:r>
          </a:p>
          <a:p>
            <a:pPr marL="400044" indent="-285750" defTabSz="914400">
              <a:lnSpc>
                <a:spcPct val="150000"/>
              </a:lnSpc>
              <a:spcAft>
                <a:spcPts val="600"/>
              </a:spcAft>
              <a:buClr>
                <a:srgbClr val="47D7AC"/>
              </a:buClr>
              <a:buFont typeface="Wingdings" panose="05000000000000000000" pitchFamily="2" charset="2"/>
              <a:buChar char="§"/>
            </a:pPr>
            <a:r>
              <a:rPr lang="en-GB" altLang="en-US" sz="1600" b="1" dirty="0">
                <a:solidFill>
                  <a:srgbClr val="002060"/>
                </a:solidFill>
                <a:latin typeface="Equip Light (Body)"/>
              </a:rPr>
              <a:t>Predefined classes (target attribute values): </a:t>
            </a:r>
            <a:r>
              <a:rPr lang="en-GB" altLang="en-US" sz="1600" dirty="0">
                <a:solidFill>
                  <a:srgbClr val="002060"/>
                </a:solidFill>
                <a:latin typeface="Equip Light (Body)"/>
              </a:rPr>
              <a:t>The categories to which examples are to be assigned must have been established beforehand (supervised data).</a:t>
            </a:r>
          </a:p>
          <a:p>
            <a:pPr marL="400044" indent="-285750" defTabSz="914400">
              <a:lnSpc>
                <a:spcPct val="150000"/>
              </a:lnSpc>
              <a:spcAft>
                <a:spcPts val="600"/>
              </a:spcAft>
              <a:buClr>
                <a:srgbClr val="47D7AC"/>
              </a:buClr>
              <a:buFont typeface="Wingdings" panose="05000000000000000000" pitchFamily="2" charset="2"/>
              <a:buChar char="§"/>
            </a:pPr>
            <a:r>
              <a:rPr lang="en-US" altLang="zh-CN" sz="1600" b="1" dirty="0">
                <a:solidFill>
                  <a:srgbClr val="002060"/>
                </a:solidFill>
                <a:latin typeface="Equip Light (Body)"/>
              </a:rPr>
              <a:t>Sufficient data: </a:t>
            </a:r>
            <a:r>
              <a:rPr lang="en-US" altLang="zh-CN" sz="1600" dirty="0">
                <a:solidFill>
                  <a:srgbClr val="002060"/>
                </a:solidFill>
                <a:latin typeface="Equip Light (Body)"/>
              </a:rPr>
              <a:t>Enough training cases should be provided to learn the model. </a:t>
            </a:r>
          </a:p>
          <a:p>
            <a:pPr marL="0" indent="0">
              <a:buNone/>
            </a:pPr>
            <a:endParaRPr lang="en-IN" sz="1600" dirty="0">
              <a:latin typeface="Equip Light (Body)"/>
            </a:endParaRPr>
          </a:p>
        </p:txBody>
      </p:sp>
    </p:spTree>
    <p:extLst>
      <p:ext uri="{BB962C8B-B14F-4D97-AF65-F5344CB8AC3E}">
        <p14:creationId xmlns:p14="http://schemas.microsoft.com/office/powerpoint/2010/main" val="332581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976E-83E8-4861-9377-BC1C3A746829}"/>
              </a:ext>
            </a:extLst>
          </p:cNvPr>
          <p:cNvSpPr txBox="1">
            <a:spLocks/>
          </p:cNvSpPr>
          <p:nvPr/>
        </p:nvSpPr>
        <p:spPr>
          <a:xfrm>
            <a:off x="630936" y="484632"/>
            <a:ext cx="8852443" cy="447361"/>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defTabSz="914377">
              <a:lnSpc>
                <a:spcPct val="100000"/>
              </a:lnSpc>
              <a:spcBef>
                <a:spcPts val="0"/>
              </a:spcBef>
              <a:defRPr/>
            </a:pPr>
            <a:r>
              <a:rPr lang="en-US" sz="2400" b="1" cap="none" spc="0">
                <a:solidFill>
                  <a:srgbClr val="002060"/>
                </a:solidFill>
                <a:latin typeface="Equip Extended Medium" panose="020B0604020202020204" charset="0"/>
                <a:cs typeface="Arial"/>
              </a:rPr>
              <a:t>Steps for Training Model</a:t>
            </a:r>
          </a:p>
        </p:txBody>
      </p:sp>
      <p:sp>
        <p:nvSpPr>
          <p:cNvPr id="3" name="Content Placeholder 2">
            <a:extLst>
              <a:ext uri="{FF2B5EF4-FFF2-40B4-BE49-F238E27FC236}">
                <a16:creationId xmlns:a16="http://schemas.microsoft.com/office/drawing/2014/main" id="{9F94BDA9-C487-490F-87CD-32C4280247EC}"/>
              </a:ext>
            </a:extLst>
          </p:cNvPr>
          <p:cNvSpPr txBox="1">
            <a:spLocks/>
          </p:cNvSpPr>
          <p:nvPr/>
        </p:nvSpPr>
        <p:spPr>
          <a:xfrm>
            <a:off x="1175477" y="1476376"/>
            <a:ext cx="10410235" cy="4276725"/>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594" indent="-228594" defTabSz="914377">
              <a:buClr>
                <a:srgbClr val="2A1A00"/>
              </a:buClr>
              <a:defRPr/>
            </a:pPr>
            <a:endParaRPr lang="en-US" sz="2400">
              <a:solidFill>
                <a:prstClr val="black">
                  <a:lumMod val="65000"/>
                  <a:lumOff val="35000"/>
                </a:prstClr>
              </a:solidFill>
              <a:latin typeface="Gill Sans MT" panose="020B0502020104020203"/>
            </a:endParaRPr>
          </a:p>
        </p:txBody>
      </p:sp>
      <p:graphicFrame>
        <p:nvGraphicFramePr>
          <p:cNvPr id="4" name="Diagram 3">
            <a:extLst>
              <a:ext uri="{FF2B5EF4-FFF2-40B4-BE49-F238E27FC236}">
                <a16:creationId xmlns:a16="http://schemas.microsoft.com/office/drawing/2014/main" id="{03D633CA-835A-4B3C-8894-4B28AD94CF0A}"/>
              </a:ext>
            </a:extLst>
          </p:cNvPr>
          <p:cNvGraphicFramePr/>
          <p:nvPr>
            <p:extLst>
              <p:ext uri="{D42A27DB-BD31-4B8C-83A1-F6EECF244321}">
                <p14:modId xmlns:p14="http://schemas.microsoft.com/office/powerpoint/2010/main" val="1641517541"/>
              </p:ext>
            </p:extLst>
          </p:nvPr>
        </p:nvGraphicFramePr>
        <p:xfrm>
          <a:off x="1251679" y="1375097"/>
          <a:ext cx="9124775" cy="4006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96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6A30-7050-49FA-BA0D-92EFA946B146}"/>
              </a:ext>
            </a:extLst>
          </p:cNvPr>
          <p:cNvSpPr>
            <a:spLocks noGrp="1"/>
          </p:cNvSpPr>
          <p:nvPr>
            <p:ph type="title" idx="4294967295"/>
          </p:nvPr>
        </p:nvSpPr>
        <p:spPr>
          <a:xfrm>
            <a:off x="457200" y="457200"/>
            <a:ext cx="2631440" cy="474663"/>
          </a:xfrm>
        </p:spPr>
        <p:txBody>
          <a:bodyPr>
            <a:noAutofit/>
          </a:bodyPr>
          <a:lstStyle/>
          <a:p>
            <a:r>
              <a:rPr lang="en-IN" sz="2400" b="1" spc="-100">
                <a:solidFill>
                  <a:srgbClr val="002060"/>
                </a:solidFill>
                <a:latin typeface="Equip Extended Medium" panose="020B0604020202020204" charset="0"/>
              </a:rPr>
              <a:t>Challenges</a:t>
            </a:r>
          </a:p>
        </p:txBody>
      </p:sp>
      <p:sp>
        <p:nvSpPr>
          <p:cNvPr id="3" name="Content Placeholder 2">
            <a:extLst>
              <a:ext uri="{FF2B5EF4-FFF2-40B4-BE49-F238E27FC236}">
                <a16:creationId xmlns:a16="http://schemas.microsoft.com/office/drawing/2014/main" id="{D2D43411-77C4-42B6-AEDB-29DD467CC696}"/>
              </a:ext>
            </a:extLst>
          </p:cNvPr>
          <p:cNvSpPr>
            <a:spLocks noGrp="1"/>
          </p:cNvSpPr>
          <p:nvPr>
            <p:ph idx="4294967295"/>
          </p:nvPr>
        </p:nvSpPr>
        <p:spPr>
          <a:xfrm>
            <a:off x="914400" y="1371600"/>
            <a:ext cx="5763481" cy="3317358"/>
          </a:xfrm>
        </p:spPr>
        <p:txBody>
          <a:bodyPr>
            <a:normAutofit/>
          </a:bodyPr>
          <a:lstStyle/>
          <a:p>
            <a:pPr marL="400044" indent="-285750" defTabSz="914400">
              <a:spcAft>
                <a:spcPts val="600"/>
              </a:spcAft>
              <a:buClr>
                <a:srgbClr val="47D7AC"/>
              </a:buClr>
              <a:buFont typeface="Wingdings" panose="05000000000000000000" pitchFamily="2" charset="2"/>
              <a:buChar char="§"/>
            </a:pPr>
            <a:r>
              <a:rPr lang="en-US" sz="1800" dirty="0">
                <a:solidFill>
                  <a:srgbClr val="002060"/>
                </a:solidFill>
                <a:latin typeface="Equip Light (Body)"/>
              </a:rPr>
              <a:t>Entire structure of the tree changes with small variation in data.</a:t>
            </a:r>
          </a:p>
          <a:p>
            <a:pPr marL="400044" indent="-285750" defTabSz="914400">
              <a:spcAft>
                <a:spcPts val="600"/>
              </a:spcAft>
              <a:buClr>
                <a:srgbClr val="47D7AC"/>
              </a:buClr>
              <a:buFont typeface="Wingdings" panose="05000000000000000000" pitchFamily="2" charset="2"/>
              <a:buChar char="§"/>
            </a:pPr>
            <a:r>
              <a:rPr lang="en-US" sz="1800" dirty="0">
                <a:solidFill>
                  <a:srgbClr val="002060"/>
                </a:solidFill>
                <a:latin typeface="Equip Light (Body)"/>
              </a:rPr>
              <a:t>For a Decision tree sometimes, calculation can go far more complex compared to other algorithms.</a:t>
            </a:r>
          </a:p>
          <a:p>
            <a:pPr marL="400044" indent="-285750" defTabSz="914400">
              <a:spcAft>
                <a:spcPts val="600"/>
              </a:spcAft>
              <a:buClr>
                <a:srgbClr val="47D7AC"/>
              </a:buClr>
              <a:buFont typeface="Wingdings" panose="05000000000000000000" pitchFamily="2" charset="2"/>
              <a:buChar char="§"/>
            </a:pPr>
            <a:r>
              <a:rPr lang="en-IN" sz="1800" dirty="0">
                <a:solidFill>
                  <a:srgbClr val="002060"/>
                </a:solidFill>
                <a:latin typeface="Equip Light (Body)"/>
              </a:rPr>
              <a:t>Incorporating Continuous-Valued Attributes</a:t>
            </a:r>
          </a:p>
        </p:txBody>
      </p:sp>
      <p:pic>
        <p:nvPicPr>
          <p:cNvPr id="5" name="Picture 4">
            <a:extLst>
              <a:ext uri="{FF2B5EF4-FFF2-40B4-BE49-F238E27FC236}">
                <a16:creationId xmlns:a16="http://schemas.microsoft.com/office/drawing/2014/main" id="{A1286FBB-AA8C-4AD3-84D0-3A2D8FD56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477" y="931863"/>
            <a:ext cx="4844323" cy="363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a:extLst>
              <a:ext uri="{FF2B5EF4-FFF2-40B4-BE49-F238E27FC236}">
                <a16:creationId xmlns:a16="http://schemas.microsoft.com/office/drawing/2014/main" id="{E4F43DC6-BD20-458C-A791-249900146E14}"/>
              </a:ext>
            </a:extLst>
          </p:cNvPr>
          <p:cNvSpPr txBox="1">
            <a:spLocks noChangeArrowheads="1"/>
          </p:cNvSpPr>
          <p:nvPr/>
        </p:nvSpPr>
        <p:spPr bwMode="auto">
          <a:xfrm>
            <a:off x="9829800" y="3601994"/>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defTabSz="457189" eaLnBrk="0" hangingPunct="0">
              <a:spcBef>
                <a:spcPct val="50000"/>
              </a:spcBef>
              <a:defRPr/>
            </a:pPr>
            <a:r>
              <a:rPr lang="en-US" altLang="en-US" b="1">
                <a:solidFill>
                  <a:prstClr val="black"/>
                </a:solidFill>
              </a:rPr>
              <a:t>Overfitting</a:t>
            </a:r>
            <a:endParaRPr lang="en-US" altLang="en-US" b="1">
              <a:solidFill>
                <a:prstClr val="black"/>
              </a:solidFill>
              <a:sym typeface="Symbol" panose="05050102010706020507" pitchFamily="18" charset="2"/>
            </a:endParaRPr>
          </a:p>
        </p:txBody>
      </p:sp>
      <p:sp>
        <p:nvSpPr>
          <p:cNvPr id="9" name="Line 4">
            <a:extLst>
              <a:ext uri="{FF2B5EF4-FFF2-40B4-BE49-F238E27FC236}">
                <a16:creationId xmlns:a16="http://schemas.microsoft.com/office/drawing/2014/main" id="{69C69072-00EF-4EC1-B30F-D6811972E567}"/>
              </a:ext>
            </a:extLst>
          </p:cNvPr>
          <p:cNvSpPr>
            <a:spLocks noChangeShapeType="1"/>
          </p:cNvSpPr>
          <p:nvPr/>
        </p:nvSpPr>
        <p:spPr bwMode="auto">
          <a:xfrm>
            <a:off x="9617201" y="1076512"/>
            <a:ext cx="3" cy="3213431"/>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189">
              <a:defRPr/>
            </a:pPr>
            <a:endParaRPr lang="en-IN">
              <a:solidFill>
                <a:prstClr val="black"/>
              </a:solidFill>
              <a:latin typeface="Gill Sans MT" panose="020B0502020104020203"/>
            </a:endParaRPr>
          </a:p>
        </p:txBody>
      </p:sp>
    </p:spTree>
    <p:extLst>
      <p:ext uri="{BB962C8B-B14F-4D97-AF65-F5344CB8AC3E}">
        <p14:creationId xmlns:p14="http://schemas.microsoft.com/office/powerpoint/2010/main" val="249689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6A30-7050-49FA-BA0D-92EFA946B146}"/>
              </a:ext>
            </a:extLst>
          </p:cNvPr>
          <p:cNvSpPr>
            <a:spLocks noGrp="1"/>
          </p:cNvSpPr>
          <p:nvPr>
            <p:ph type="title" idx="4294967295"/>
          </p:nvPr>
        </p:nvSpPr>
        <p:spPr>
          <a:xfrm>
            <a:off x="457199" y="457200"/>
            <a:ext cx="4965405" cy="474663"/>
          </a:xfrm>
        </p:spPr>
        <p:txBody>
          <a:bodyPr>
            <a:noAutofit/>
          </a:bodyPr>
          <a:lstStyle/>
          <a:p>
            <a:r>
              <a:rPr lang="en-IN" sz="2400" b="1" spc="-100" dirty="0">
                <a:solidFill>
                  <a:srgbClr val="002060"/>
                </a:solidFill>
                <a:latin typeface="Equip Extended Medium" panose="020B0604020202020204" charset="0"/>
              </a:rPr>
              <a:t>Controlling Overfitting</a:t>
            </a:r>
          </a:p>
        </p:txBody>
      </p:sp>
      <p:sp>
        <p:nvSpPr>
          <p:cNvPr id="3" name="Content Placeholder 2">
            <a:extLst>
              <a:ext uri="{FF2B5EF4-FFF2-40B4-BE49-F238E27FC236}">
                <a16:creationId xmlns:a16="http://schemas.microsoft.com/office/drawing/2014/main" id="{D2D43411-77C4-42B6-AEDB-29DD467CC696}"/>
              </a:ext>
            </a:extLst>
          </p:cNvPr>
          <p:cNvSpPr>
            <a:spLocks noGrp="1"/>
          </p:cNvSpPr>
          <p:nvPr>
            <p:ph idx="4294967295"/>
          </p:nvPr>
        </p:nvSpPr>
        <p:spPr>
          <a:xfrm>
            <a:off x="914400" y="1371600"/>
            <a:ext cx="10292316" cy="3317358"/>
          </a:xfrm>
        </p:spPr>
        <p:txBody>
          <a:bodyPr>
            <a:normAutofit/>
          </a:bodyPr>
          <a:lstStyle/>
          <a:p>
            <a:pPr marL="400044" indent="-285750">
              <a:lnSpc>
                <a:spcPct val="150000"/>
              </a:lnSpc>
              <a:spcBef>
                <a:spcPts val="1000"/>
              </a:spcBef>
              <a:spcAft>
                <a:spcPts val="600"/>
              </a:spcAft>
              <a:buClr>
                <a:srgbClr val="47D7AC"/>
              </a:buClr>
              <a:buFont typeface="Wingdings" panose="05000000000000000000" pitchFamily="2" charset="2"/>
              <a:buChar char="§"/>
            </a:pPr>
            <a:r>
              <a:rPr lang="en-US" sz="1800" dirty="0">
                <a:solidFill>
                  <a:srgbClr val="002060"/>
                </a:solidFill>
                <a:latin typeface="Equip Light (Body)"/>
              </a:rPr>
              <a:t>Truncation - Stop the tree while it is still growing so that it may not end up with leaves containing very few data points. Truncation is also known as pre-pruning.</a:t>
            </a:r>
          </a:p>
          <a:p>
            <a:pPr marL="114294" indent="0">
              <a:lnSpc>
                <a:spcPct val="150000"/>
              </a:lnSpc>
              <a:spcBef>
                <a:spcPts val="1000"/>
              </a:spcBef>
              <a:spcAft>
                <a:spcPts val="600"/>
              </a:spcAft>
              <a:buClr>
                <a:srgbClr val="47D7AC"/>
              </a:buClr>
              <a:buNone/>
            </a:pPr>
            <a:endParaRPr lang="en-US" sz="1800" dirty="0">
              <a:solidFill>
                <a:srgbClr val="002060"/>
              </a:solidFill>
              <a:latin typeface="Equip Light (Body)"/>
            </a:endParaRPr>
          </a:p>
          <a:p>
            <a:pPr marL="400044" indent="-285750">
              <a:lnSpc>
                <a:spcPct val="150000"/>
              </a:lnSpc>
              <a:spcBef>
                <a:spcPts val="1000"/>
              </a:spcBef>
              <a:spcAft>
                <a:spcPts val="600"/>
              </a:spcAft>
              <a:buClr>
                <a:srgbClr val="47D7AC"/>
              </a:buClr>
              <a:buFont typeface="Wingdings" panose="05000000000000000000" pitchFamily="2" charset="2"/>
              <a:buChar char="§"/>
            </a:pPr>
            <a:r>
              <a:rPr lang="en-US" sz="1800" dirty="0">
                <a:solidFill>
                  <a:srgbClr val="002060"/>
                </a:solidFill>
                <a:latin typeface="Equip Light (Body)"/>
              </a:rPr>
              <a:t>Pruning - Let the tree grow to any complexity. Then, cut the branches of the tree in a bottom-up fashion, starting from the leaves. It is more common to use pruning strategies to avoid overfitting in practical implementations.</a:t>
            </a:r>
          </a:p>
        </p:txBody>
      </p:sp>
    </p:spTree>
    <p:extLst>
      <p:ext uri="{BB962C8B-B14F-4D97-AF65-F5344CB8AC3E}">
        <p14:creationId xmlns:p14="http://schemas.microsoft.com/office/powerpoint/2010/main" val="39607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demo">
            <a:extLst>
              <a:ext uri="{FF2B5EF4-FFF2-40B4-BE49-F238E27FC236}">
                <a16:creationId xmlns:a16="http://schemas.microsoft.com/office/drawing/2014/main" id="{965F9E27-3653-434B-A281-47C6A2082F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6810" y="1392163"/>
            <a:ext cx="7598611" cy="444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4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082EA1-21DC-A74B-9BFC-F1E21BFB4ECA}"/>
              </a:ext>
            </a:extLst>
          </p:cNvPr>
          <p:cNvSpPr>
            <a:spLocks noGrp="1"/>
          </p:cNvSpPr>
          <p:nvPr>
            <p:ph type="title"/>
          </p:nvPr>
        </p:nvSpPr>
        <p:spPr/>
        <p:txBody>
          <a:bodyPr/>
          <a:lstStyle/>
          <a:p>
            <a:r>
              <a:rPr lang="en-IN" sz="2400" b="1">
                <a:solidFill>
                  <a:srgbClr val="002060"/>
                </a:solidFill>
                <a:latin typeface="Equip Extended Medium" panose="020B0604020202020204" charset="0"/>
                <a:cs typeface="Arial"/>
                <a:sym typeface="Arial"/>
              </a:rPr>
              <a:t>Decision Tree </a:t>
            </a:r>
            <a:endParaRPr lang="en-PT" sz="2400"/>
          </a:p>
        </p:txBody>
      </p:sp>
      <p:sp>
        <p:nvSpPr>
          <p:cNvPr id="17" name="Text Placeholder 16">
            <a:extLst>
              <a:ext uri="{FF2B5EF4-FFF2-40B4-BE49-F238E27FC236}">
                <a16:creationId xmlns:a16="http://schemas.microsoft.com/office/drawing/2014/main" id="{8DDF9B7E-128D-4DB0-AC72-DB5D2DEF0B89}"/>
              </a:ext>
            </a:extLst>
          </p:cNvPr>
          <p:cNvSpPr>
            <a:spLocks noGrp="1"/>
          </p:cNvSpPr>
          <p:nvPr>
            <p:ph type="body" sz="quarter" idx="4294967295"/>
          </p:nvPr>
        </p:nvSpPr>
        <p:spPr>
          <a:xfrm>
            <a:off x="187834" y="1814084"/>
            <a:ext cx="5365670" cy="2982912"/>
          </a:xfrm>
        </p:spPr>
        <p:txBody>
          <a:bodyPr>
            <a:normAutofit/>
          </a:bodyPr>
          <a:lstStyle/>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A type of supervised learning algorithm.</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A tree like model to make predictions</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Resembles an upside-down tree</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Based on the natural decision-making process</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Ask a question and split the data. </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Decision trees are highly interpretable</a:t>
            </a:r>
          </a:p>
        </p:txBody>
      </p:sp>
      <p:pic>
        <p:nvPicPr>
          <p:cNvPr id="13" name="Picture 12" descr="Diagram&#10;&#10;Description automatically generated with medium confidence">
            <a:extLst>
              <a:ext uri="{FF2B5EF4-FFF2-40B4-BE49-F238E27FC236}">
                <a16:creationId xmlns:a16="http://schemas.microsoft.com/office/drawing/2014/main" id="{3420427C-5DF9-4D68-997D-231ECC63B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765" y="1381937"/>
            <a:ext cx="6032401" cy="4308133"/>
          </a:xfrm>
          <a:prstGeom prst="rect">
            <a:avLst/>
          </a:prstGeom>
          <a:ln>
            <a:solidFill>
              <a:srgbClr val="47D7AC"/>
            </a:solidFill>
          </a:ln>
        </p:spPr>
      </p:pic>
    </p:spTree>
    <p:extLst>
      <p:ext uri="{BB962C8B-B14F-4D97-AF65-F5344CB8AC3E}">
        <p14:creationId xmlns:p14="http://schemas.microsoft.com/office/powerpoint/2010/main" val="70509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5" end="5"/>
                                            </p:txEl>
                                          </p:spTgt>
                                        </p:tgtEl>
                                        <p:attrNameLst>
                                          <p:attrName>style.visibility</p:attrName>
                                        </p:attrNameLst>
                                      </p:cBhvr>
                                      <p:to>
                                        <p:strVal val="visible"/>
                                      </p:to>
                                    </p:set>
                                    <p:animEffect transition="in" filter="fade">
                                      <p:cBhvr>
                                        <p:cTn id="32"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F9CD-4437-4D05-9C1C-A0C9607B0724}"/>
              </a:ext>
            </a:extLst>
          </p:cNvPr>
          <p:cNvSpPr>
            <a:spLocks noGrp="1"/>
          </p:cNvSpPr>
          <p:nvPr>
            <p:ph type="title"/>
          </p:nvPr>
        </p:nvSpPr>
        <p:spPr>
          <a:xfrm>
            <a:off x="626398" y="481125"/>
            <a:ext cx="5143814" cy="488201"/>
          </a:xfrm>
        </p:spPr>
        <p:txBody>
          <a:bodyPr/>
          <a:lstStyle/>
          <a:p>
            <a:r>
              <a:rPr lang="en-IN" sz="2400" b="1" dirty="0">
                <a:solidFill>
                  <a:srgbClr val="002060"/>
                </a:solidFill>
                <a:latin typeface="Equip Extended Medium" panose="020B0604020202020204" charset="0"/>
                <a:cs typeface="Arial"/>
                <a:sym typeface="Arial"/>
              </a:rPr>
              <a:t>Types of Decision Tree </a:t>
            </a:r>
            <a:endParaRPr lang="en-US" dirty="0"/>
          </a:p>
        </p:txBody>
      </p:sp>
      <p:sp>
        <p:nvSpPr>
          <p:cNvPr id="5" name="Text Placeholder 4">
            <a:extLst>
              <a:ext uri="{FF2B5EF4-FFF2-40B4-BE49-F238E27FC236}">
                <a16:creationId xmlns:a16="http://schemas.microsoft.com/office/drawing/2014/main" id="{6B53F451-00BE-46EB-A29D-178313DC73EF}"/>
              </a:ext>
            </a:extLst>
          </p:cNvPr>
          <p:cNvSpPr>
            <a:spLocks noGrp="1"/>
          </p:cNvSpPr>
          <p:nvPr>
            <p:ph type="body" sz="quarter" idx="31"/>
          </p:nvPr>
        </p:nvSpPr>
        <p:spPr>
          <a:xfrm>
            <a:off x="622215" y="2000653"/>
            <a:ext cx="5148000" cy="3035309"/>
          </a:xfrm>
        </p:spPr>
        <p:txBody>
          <a:bodyPr/>
          <a:lstStyle/>
          <a:p>
            <a:pPr marL="857250" lvl="0" indent="-857250" algn="l" defTabSz="914400" rtl="0" eaLnBrk="1" latinLnBrk="0" hangingPunct="1">
              <a:lnSpc>
                <a:spcPct val="150000"/>
              </a:lnSpc>
              <a:spcBef>
                <a:spcPts val="0"/>
              </a:spcBef>
              <a:buClr>
                <a:srgbClr val="47D7AC"/>
              </a:buClr>
              <a:buSzPts val="1800"/>
              <a:buFont typeface="Wingdings" panose="05000000000000000000" pitchFamily="2" charset="2"/>
              <a:buChar char="§"/>
              <a:defRPr/>
            </a:pPr>
            <a:r>
              <a:rPr lang="en-US" sz="1600" kern="1200" dirty="0">
                <a:solidFill>
                  <a:srgbClr val="002060"/>
                </a:solidFill>
                <a:latin typeface="Equip Light (Body)"/>
                <a:ea typeface="+mn-ea"/>
                <a:cs typeface="Arial"/>
              </a:rPr>
              <a:t>It is an algorithm where the target variable is always fixed or categorical.</a:t>
            </a:r>
          </a:p>
          <a:p>
            <a:pPr marL="857250" lvl="0" indent="-857250" algn="l" defTabSz="914400" rtl="0" eaLnBrk="1" latinLnBrk="0" hangingPunct="1">
              <a:lnSpc>
                <a:spcPct val="150000"/>
              </a:lnSpc>
              <a:spcBef>
                <a:spcPts val="0"/>
              </a:spcBef>
              <a:buClr>
                <a:srgbClr val="47D7AC"/>
              </a:buClr>
              <a:buSzPts val="1800"/>
              <a:buFont typeface="Wingdings" panose="05000000000000000000" pitchFamily="2" charset="2"/>
              <a:buChar char="§"/>
              <a:defRPr/>
            </a:pPr>
            <a:r>
              <a:rPr lang="en-US" sz="1600" kern="1200" dirty="0">
                <a:solidFill>
                  <a:srgbClr val="002060"/>
                </a:solidFill>
                <a:latin typeface="Equip Light (Body)"/>
                <a:ea typeface="+mn-ea"/>
                <a:cs typeface="Arial"/>
              </a:rPr>
              <a:t>The algorithm is then used to identify the “class” within which a target variable would presumably fall into.</a:t>
            </a:r>
          </a:p>
          <a:p>
            <a:pPr marL="857250" lvl="0" indent="-857250" algn="l" defTabSz="914400" rtl="0" eaLnBrk="1" latinLnBrk="0" hangingPunct="1">
              <a:lnSpc>
                <a:spcPct val="150000"/>
              </a:lnSpc>
              <a:spcBef>
                <a:spcPts val="0"/>
              </a:spcBef>
              <a:buClr>
                <a:srgbClr val="47D7AC"/>
              </a:buClr>
              <a:buSzPts val="1800"/>
              <a:buFont typeface="Wingdings" panose="05000000000000000000" pitchFamily="2" charset="2"/>
              <a:buChar char="§"/>
              <a:defRPr/>
            </a:pPr>
            <a:r>
              <a:rPr lang="en-US" sz="1600" dirty="0">
                <a:solidFill>
                  <a:srgbClr val="002060"/>
                </a:solidFill>
                <a:latin typeface="Equip Light (Body)"/>
                <a:cs typeface="Arial"/>
              </a:rPr>
              <a:t>Finite conditions</a:t>
            </a:r>
            <a:endParaRPr lang="en-US" sz="1600" kern="1200" dirty="0">
              <a:solidFill>
                <a:srgbClr val="002060"/>
              </a:solidFill>
              <a:latin typeface="Equip Light (Body)"/>
              <a:ea typeface="+mn-ea"/>
              <a:cs typeface="Arial"/>
            </a:endParaRPr>
          </a:p>
          <a:p>
            <a:pPr marL="857250" lvl="0" indent="-857250" algn="l" defTabSz="914400" rtl="0" eaLnBrk="1" latinLnBrk="0" hangingPunct="1">
              <a:lnSpc>
                <a:spcPct val="150000"/>
              </a:lnSpc>
              <a:spcBef>
                <a:spcPts val="0"/>
              </a:spcBef>
              <a:buClr>
                <a:srgbClr val="47D7AC"/>
              </a:buClr>
              <a:buSzPts val="1800"/>
              <a:buFont typeface="Wingdings" panose="05000000000000000000" pitchFamily="2" charset="2"/>
              <a:buChar char="§"/>
              <a:defRPr/>
            </a:pPr>
            <a:r>
              <a:rPr lang="en-US" sz="1600" dirty="0">
                <a:solidFill>
                  <a:srgbClr val="002060"/>
                </a:solidFill>
                <a:latin typeface="Equip Light (Body)"/>
                <a:cs typeface="Arial"/>
              </a:rPr>
              <a:t>Example – To determine if the user will subscribe for a premium service or not. </a:t>
            </a:r>
            <a:endParaRPr lang="en-US" sz="1600" kern="1200" dirty="0">
              <a:solidFill>
                <a:srgbClr val="002060"/>
              </a:solidFill>
              <a:latin typeface="Equip Light (Body)"/>
              <a:cs typeface="Arial"/>
            </a:endParaRPr>
          </a:p>
        </p:txBody>
      </p:sp>
      <p:sp>
        <p:nvSpPr>
          <p:cNvPr id="6" name="Text Placeholder 5">
            <a:extLst>
              <a:ext uri="{FF2B5EF4-FFF2-40B4-BE49-F238E27FC236}">
                <a16:creationId xmlns:a16="http://schemas.microsoft.com/office/drawing/2014/main" id="{A1D400C0-2AE9-4DF6-BBA8-F8158E70135F}"/>
              </a:ext>
            </a:extLst>
          </p:cNvPr>
          <p:cNvSpPr>
            <a:spLocks noGrp="1"/>
          </p:cNvSpPr>
          <p:nvPr>
            <p:ph type="body" sz="quarter" idx="32"/>
          </p:nvPr>
        </p:nvSpPr>
        <p:spPr>
          <a:xfrm>
            <a:off x="622800" y="1581195"/>
            <a:ext cx="5148000" cy="341632"/>
          </a:xfrm>
          <a:solidFill>
            <a:srgbClr val="47D7AC"/>
          </a:solidFill>
        </p:spPr>
        <p:txBody>
          <a:bodyPr/>
          <a:lstStyle/>
          <a:p>
            <a:pPr marL="0" lvl="0" indent="0" algn="l" defTabSz="800100">
              <a:lnSpc>
                <a:spcPct val="90000"/>
              </a:lnSpc>
              <a:spcBef>
                <a:spcPct val="0"/>
              </a:spcBef>
              <a:spcAft>
                <a:spcPct val="35000"/>
              </a:spcAft>
              <a:buNone/>
            </a:pPr>
            <a:r>
              <a:rPr lang="en-US" sz="1800" b="1" kern="1200" dirty="0">
                <a:solidFill>
                  <a:srgbClr val="002060"/>
                </a:solidFill>
                <a:latin typeface="Equip Light (Body)"/>
                <a:ea typeface="+mn-ea"/>
                <a:cs typeface="+mn-cs"/>
              </a:rPr>
              <a:t>Classification tree</a:t>
            </a:r>
          </a:p>
        </p:txBody>
      </p:sp>
      <p:sp>
        <p:nvSpPr>
          <p:cNvPr id="7" name="Text Placeholder 6">
            <a:extLst>
              <a:ext uri="{FF2B5EF4-FFF2-40B4-BE49-F238E27FC236}">
                <a16:creationId xmlns:a16="http://schemas.microsoft.com/office/drawing/2014/main" id="{E569B448-7F97-456E-A4E2-8C6D58CEA633}"/>
              </a:ext>
            </a:extLst>
          </p:cNvPr>
          <p:cNvSpPr>
            <a:spLocks noGrp="1"/>
          </p:cNvSpPr>
          <p:nvPr>
            <p:ph type="body" sz="quarter" idx="33"/>
          </p:nvPr>
        </p:nvSpPr>
        <p:spPr>
          <a:xfrm>
            <a:off x="6346800" y="2000653"/>
            <a:ext cx="5148000" cy="2075046"/>
          </a:xfrm>
        </p:spPr>
        <p:txBody>
          <a:bodyPr/>
          <a:lstStyle/>
          <a:p>
            <a:pPr marL="857250" indent="-857250" defTabSz="914400">
              <a:lnSpc>
                <a:spcPct val="150000"/>
              </a:lnSpc>
              <a:spcAft>
                <a:spcPct val="20000"/>
              </a:spcAft>
              <a:buClr>
                <a:srgbClr val="47D7AC"/>
              </a:buClr>
              <a:buSzPts val="1800"/>
              <a:buFont typeface="Wingdings" panose="05000000000000000000" pitchFamily="2" charset="2"/>
              <a:buChar char="§"/>
              <a:defRPr/>
            </a:pPr>
            <a:r>
              <a:rPr lang="en-US" sz="1600" kern="1200" dirty="0">
                <a:solidFill>
                  <a:srgbClr val="002060"/>
                </a:solidFill>
                <a:latin typeface="Equip Light (Body)"/>
                <a:ea typeface="+mn-ea"/>
                <a:cs typeface="Arial"/>
              </a:rPr>
              <a:t>It is an algorithm where the target variable is always continuous.</a:t>
            </a:r>
            <a:endParaRPr lang="en-US" sz="1600" dirty="0">
              <a:solidFill>
                <a:srgbClr val="002060"/>
              </a:solidFill>
              <a:latin typeface="Equip Light (Body)"/>
            </a:endParaRPr>
          </a:p>
          <a:p>
            <a:pPr marL="857250" indent="-857250" defTabSz="914400">
              <a:lnSpc>
                <a:spcPct val="150000"/>
              </a:lnSpc>
              <a:spcAft>
                <a:spcPct val="20000"/>
              </a:spcAft>
              <a:buClr>
                <a:srgbClr val="47D7AC"/>
              </a:buClr>
              <a:buSzPts val="1800"/>
              <a:buFont typeface="Wingdings" panose="05000000000000000000" pitchFamily="2" charset="2"/>
              <a:buChar char="§"/>
              <a:defRPr/>
            </a:pPr>
            <a:r>
              <a:rPr lang="en-US" sz="1600" dirty="0">
                <a:solidFill>
                  <a:srgbClr val="002060"/>
                </a:solidFill>
                <a:latin typeface="Equip Light (Body)"/>
              </a:rPr>
              <a:t>Output can take an infinite set of values.</a:t>
            </a:r>
          </a:p>
          <a:p>
            <a:pPr marL="857250" indent="-857250" defTabSz="914400">
              <a:lnSpc>
                <a:spcPct val="150000"/>
              </a:lnSpc>
              <a:spcAft>
                <a:spcPct val="20000"/>
              </a:spcAft>
              <a:buClr>
                <a:srgbClr val="47D7AC"/>
              </a:buClr>
              <a:buSzPts val="1800"/>
              <a:buFont typeface="Wingdings" panose="05000000000000000000" pitchFamily="2" charset="2"/>
              <a:buChar char="§"/>
              <a:defRPr/>
            </a:pPr>
            <a:r>
              <a:rPr lang="en-US" sz="1600" dirty="0">
                <a:solidFill>
                  <a:srgbClr val="002060"/>
                </a:solidFill>
                <a:latin typeface="Equip Light (Body)"/>
              </a:rPr>
              <a:t>Prediction or estimation.</a:t>
            </a:r>
          </a:p>
          <a:p>
            <a:pPr marL="857250" indent="-857250" defTabSz="914400">
              <a:lnSpc>
                <a:spcPct val="150000"/>
              </a:lnSpc>
              <a:spcAft>
                <a:spcPct val="20000"/>
              </a:spcAft>
              <a:buClr>
                <a:srgbClr val="47D7AC"/>
              </a:buClr>
              <a:buSzPts val="1800"/>
              <a:buFont typeface="Wingdings" panose="05000000000000000000" pitchFamily="2" charset="2"/>
              <a:buChar char="§"/>
              <a:defRPr/>
            </a:pPr>
            <a:r>
              <a:rPr lang="en-US" sz="1600" dirty="0">
                <a:solidFill>
                  <a:srgbClr val="002060"/>
                </a:solidFill>
                <a:latin typeface="Equip Light (Body)"/>
              </a:rPr>
              <a:t>Example – the selling price of the property.</a:t>
            </a:r>
          </a:p>
        </p:txBody>
      </p:sp>
      <p:sp>
        <p:nvSpPr>
          <p:cNvPr id="8" name="Text Placeholder 7">
            <a:extLst>
              <a:ext uri="{FF2B5EF4-FFF2-40B4-BE49-F238E27FC236}">
                <a16:creationId xmlns:a16="http://schemas.microsoft.com/office/drawing/2014/main" id="{B8BF1E3A-C222-4F05-AAC0-BBFB4679617B}"/>
              </a:ext>
            </a:extLst>
          </p:cNvPr>
          <p:cNvSpPr>
            <a:spLocks noGrp="1"/>
          </p:cNvSpPr>
          <p:nvPr>
            <p:ph type="body" sz="quarter" idx="34"/>
          </p:nvPr>
        </p:nvSpPr>
        <p:spPr>
          <a:xfrm>
            <a:off x="6346800" y="1553495"/>
            <a:ext cx="5148000" cy="369332"/>
          </a:xfrm>
          <a:solidFill>
            <a:srgbClr val="47D7AC"/>
          </a:solidFill>
        </p:spPr>
        <p:txBody>
          <a:bodyPr/>
          <a:lstStyle/>
          <a:p>
            <a:r>
              <a:rPr lang="en-US" sz="1800" b="1" kern="1200">
                <a:solidFill>
                  <a:srgbClr val="002060"/>
                </a:solidFill>
                <a:latin typeface="Equip Light (Body)"/>
                <a:ea typeface="+mn-ea"/>
                <a:cs typeface="+mn-cs"/>
              </a:rPr>
              <a:t>Regression tree</a:t>
            </a:r>
            <a:endParaRPr lang="en-US" sz="1800">
              <a:solidFill>
                <a:srgbClr val="002060"/>
              </a:solidFill>
            </a:endParaRPr>
          </a:p>
        </p:txBody>
      </p:sp>
    </p:spTree>
    <p:extLst>
      <p:ext uri="{BB962C8B-B14F-4D97-AF65-F5344CB8AC3E}">
        <p14:creationId xmlns:p14="http://schemas.microsoft.com/office/powerpoint/2010/main" val="40425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F9CD-4437-4D05-9C1C-A0C9607B0724}"/>
              </a:ext>
            </a:extLst>
          </p:cNvPr>
          <p:cNvSpPr>
            <a:spLocks noGrp="1"/>
          </p:cNvSpPr>
          <p:nvPr>
            <p:ph type="title"/>
          </p:nvPr>
        </p:nvSpPr>
        <p:spPr/>
        <p:txBody>
          <a:bodyPr/>
          <a:lstStyle/>
          <a:p>
            <a:r>
              <a:rPr lang="en-IN" sz="2400" b="1">
                <a:solidFill>
                  <a:srgbClr val="002060"/>
                </a:solidFill>
                <a:latin typeface="Equip Extended Medium" panose="020B0604020202020204" charset="0"/>
                <a:cs typeface="Arial"/>
                <a:sym typeface="Arial"/>
              </a:rPr>
              <a:t>Advantages of a Decision Tree </a:t>
            </a:r>
            <a:endParaRPr lang="en-US"/>
          </a:p>
        </p:txBody>
      </p:sp>
      <p:sp>
        <p:nvSpPr>
          <p:cNvPr id="16" name="Text Placeholder 15">
            <a:extLst>
              <a:ext uri="{FF2B5EF4-FFF2-40B4-BE49-F238E27FC236}">
                <a16:creationId xmlns:a16="http://schemas.microsoft.com/office/drawing/2014/main" id="{99EED52F-BED7-4069-A6D3-F40EAA330B41}"/>
              </a:ext>
            </a:extLst>
          </p:cNvPr>
          <p:cNvSpPr>
            <a:spLocks noGrp="1"/>
          </p:cNvSpPr>
          <p:nvPr>
            <p:ph type="body" sz="quarter" idx="29"/>
          </p:nvPr>
        </p:nvSpPr>
        <p:spPr/>
        <p:txBody>
          <a:bodyPr/>
          <a:lstStyle/>
          <a:p>
            <a:endParaRPr lang="en-US"/>
          </a:p>
        </p:txBody>
      </p:sp>
      <p:sp>
        <p:nvSpPr>
          <p:cNvPr id="15" name="Text Placeholder 14">
            <a:extLst>
              <a:ext uri="{FF2B5EF4-FFF2-40B4-BE49-F238E27FC236}">
                <a16:creationId xmlns:a16="http://schemas.microsoft.com/office/drawing/2014/main" id="{C55F4CBD-7D86-4EA5-AEA0-26BB9CAE8953}"/>
              </a:ext>
            </a:extLst>
          </p:cNvPr>
          <p:cNvSpPr>
            <a:spLocks noGrp="1"/>
          </p:cNvSpPr>
          <p:nvPr>
            <p:ph type="body" sz="quarter" idx="10"/>
          </p:nvPr>
        </p:nvSpPr>
        <p:spPr/>
        <p:txBody>
          <a:bodyPr/>
          <a:lstStyle/>
          <a:p>
            <a:endParaRPr lang="en-US"/>
          </a:p>
        </p:txBody>
      </p:sp>
      <p:sp>
        <p:nvSpPr>
          <p:cNvPr id="17" name="Text Placeholder 5">
            <a:extLst>
              <a:ext uri="{FF2B5EF4-FFF2-40B4-BE49-F238E27FC236}">
                <a16:creationId xmlns:a16="http://schemas.microsoft.com/office/drawing/2014/main" id="{49B132B2-B876-4B53-803A-439D537FDA5C}"/>
              </a:ext>
            </a:extLst>
          </p:cNvPr>
          <p:cNvSpPr txBox="1">
            <a:spLocks/>
          </p:cNvSpPr>
          <p:nvPr/>
        </p:nvSpPr>
        <p:spPr>
          <a:xfrm>
            <a:off x="767145" y="1742289"/>
            <a:ext cx="8410721" cy="3446399"/>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A decision tree is a tree in which each branch  node represents a choice between a number  of alternatives, and each leaf node represents  a decision.</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Graphical representation of all the possible solutions to a decision.</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Decisions are based on some well-known conditions.</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Decision made can be easily explained.</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Decision tree can capture the non-linearity within the data set.</a:t>
            </a:r>
          </a:p>
          <a:p>
            <a:pPr marL="755650" lvl="1" indent="-285750">
              <a:lnSpc>
                <a:spcPct val="150000"/>
              </a:lnSpc>
              <a:spcBef>
                <a:spcPts val="0"/>
              </a:spcBef>
              <a:buClr>
                <a:srgbClr val="47D7AC"/>
              </a:buClr>
              <a:buSzPts val="1800"/>
              <a:buFont typeface="Wingdings" panose="05000000000000000000" pitchFamily="2" charset="2"/>
              <a:buChar char="§"/>
              <a:defRPr/>
            </a:pPr>
            <a:r>
              <a:rPr lang="en-US" sz="1800" dirty="0">
                <a:solidFill>
                  <a:srgbClr val="002060"/>
                </a:solidFill>
                <a:latin typeface="Equip Light (Body)"/>
                <a:cs typeface="Arial"/>
              </a:rPr>
              <a:t>No need for standardization of knowledge when using tree models.</a:t>
            </a:r>
          </a:p>
          <a:p>
            <a:pPr marL="1327150" lvl="1" indent="-857250">
              <a:lnSpc>
                <a:spcPct val="150000"/>
              </a:lnSpc>
              <a:spcBef>
                <a:spcPts val="0"/>
              </a:spcBef>
              <a:buClr>
                <a:srgbClr val="47D7AC"/>
              </a:buClr>
              <a:buSzPts val="1800"/>
              <a:buFont typeface="Wingdings" panose="05000000000000000000" pitchFamily="2" charset="2"/>
              <a:buChar char="§"/>
              <a:defRPr/>
            </a:pPr>
            <a:endParaRPr lang="en-US" sz="1800" dirty="0">
              <a:solidFill>
                <a:srgbClr val="002060"/>
              </a:solidFill>
              <a:latin typeface="Equip Light (Body)"/>
              <a:cs typeface="Arial"/>
            </a:endParaRPr>
          </a:p>
        </p:txBody>
      </p:sp>
    </p:spTree>
    <p:extLst>
      <p:ext uri="{BB962C8B-B14F-4D97-AF65-F5344CB8AC3E}">
        <p14:creationId xmlns:p14="http://schemas.microsoft.com/office/powerpoint/2010/main" val="379284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5" end="5"/>
                                            </p:txEl>
                                          </p:spTgt>
                                        </p:tgtEl>
                                        <p:attrNameLst>
                                          <p:attrName>style.visibility</p:attrName>
                                        </p:attrNameLst>
                                      </p:cBhvr>
                                      <p:to>
                                        <p:strVal val="visible"/>
                                      </p:to>
                                    </p:set>
                                    <p:animEffect transition="in" filter="fade">
                                      <p:cBhvr>
                                        <p:cTn id="32"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8F28FD-03CD-4C58-855A-43BCEC440FE9}"/>
              </a:ext>
            </a:extLst>
          </p:cNvPr>
          <p:cNvSpPr>
            <a:spLocks noGrp="1"/>
          </p:cNvSpPr>
          <p:nvPr>
            <p:ph type="body" sz="quarter" idx="12"/>
          </p:nvPr>
        </p:nvSpPr>
        <p:spPr>
          <a:xfrm>
            <a:off x="1122332" y="1707043"/>
            <a:ext cx="2959200" cy="1349976"/>
          </a:xfrm>
        </p:spPr>
        <p:txBody>
          <a:bodyPr/>
          <a:lstStyle/>
          <a:p>
            <a:r>
              <a:rPr lang="en-US" sz="1600" b="0" i="0" dirty="0">
                <a:solidFill>
                  <a:srgbClr val="002060"/>
                </a:solidFill>
                <a:effectLst/>
                <a:latin typeface="Equip Light (Body)"/>
              </a:rPr>
              <a:t>Root node is from where the decision tree starts. It represents the entire dataset, which further gets divided into two or more homogeneous sets.</a:t>
            </a:r>
            <a:endParaRPr lang="en-IN" sz="1600" b="1" dirty="0">
              <a:solidFill>
                <a:srgbClr val="002060"/>
              </a:solidFill>
              <a:latin typeface="Equip Light (Body)"/>
              <a:cs typeface="Arial"/>
            </a:endParaRPr>
          </a:p>
        </p:txBody>
      </p:sp>
      <p:sp>
        <p:nvSpPr>
          <p:cNvPr id="3" name="Textplatzhalter 2">
            <a:extLst>
              <a:ext uri="{FF2B5EF4-FFF2-40B4-BE49-F238E27FC236}">
                <a16:creationId xmlns:a16="http://schemas.microsoft.com/office/drawing/2014/main" id="{604A4C61-C129-4878-A809-FB3EF144AEB7}"/>
              </a:ext>
            </a:extLst>
          </p:cNvPr>
          <p:cNvSpPr>
            <a:spLocks noGrp="1"/>
          </p:cNvSpPr>
          <p:nvPr>
            <p:ph type="body" sz="quarter" idx="13"/>
          </p:nvPr>
        </p:nvSpPr>
        <p:spPr>
          <a:xfrm>
            <a:off x="1122334" y="1249024"/>
            <a:ext cx="2959200" cy="395869"/>
          </a:xfrm>
        </p:spPr>
        <p:txBody>
          <a:bodyPr/>
          <a:lstStyle/>
          <a:p>
            <a:r>
              <a:rPr lang="en-IN" sz="1800" b="1">
                <a:solidFill>
                  <a:srgbClr val="002060"/>
                </a:solidFill>
                <a:latin typeface="Equip Light (Body)"/>
                <a:cs typeface="Arial"/>
              </a:rPr>
              <a:t>Root Node</a:t>
            </a:r>
            <a:endParaRPr lang="en-US" sz="1800"/>
          </a:p>
        </p:txBody>
      </p:sp>
      <p:sp>
        <p:nvSpPr>
          <p:cNvPr id="4" name="Textplatzhalter 3">
            <a:extLst>
              <a:ext uri="{FF2B5EF4-FFF2-40B4-BE49-F238E27FC236}">
                <a16:creationId xmlns:a16="http://schemas.microsoft.com/office/drawing/2014/main" id="{FC91D7A8-E190-4B4E-AD2F-DFF70364B3EF}"/>
              </a:ext>
            </a:extLst>
          </p:cNvPr>
          <p:cNvSpPr>
            <a:spLocks noGrp="1"/>
          </p:cNvSpPr>
          <p:nvPr>
            <p:ph type="body" sz="quarter" idx="18"/>
          </p:nvPr>
        </p:nvSpPr>
        <p:spPr>
          <a:xfrm>
            <a:off x="4657534" y="1707043"/>
            <a:ext cx="2959200" cy="1103755"/>
          </a:xfrm>
        </p:spPr>
        <p:txBody>
          <a:bodyPr/>
          <a:lstStyle/>
          <a:p>
            <a:r>
              <a:rPr lang="en-US" sz="1600">
                <a:solidFill>
                  <a:srgbClr val="002060"/>
                </a:solidFill>
                <a:latin typeface="Equip Light (Body)"/>
              </a:rPr>
              <a:t>Leaf nodes are the final output node, and the tree cannot be segregated further after getting a leaf node.</a:t>
            </a:r>
            <a:endParaRPr lang="en-US" sz="1600"/>
          </a:p>
        </p:txBody>
      </p:sp>
      <p:sp>
        <p:nvSpPr>
          <p:cNvPr id="5" name="Textplatzhalter 4">
            <a:extLst>
              <a:ext uri="{FF2B5EF4-FFF2-40B4-BE49-F238E27FC236}">
                <a16:creationId xmlns:a16="http://schemas.microsoft.com/office/drawing/2014/main" id="{AE5F9FB7-E2A5-44C9-BBA5-539E78F0C6C6}"/>
              </a:ext>
            </a:extLst>
          </p:cNvPr>
          <p:cNvSpPr>
            <a:spLocks noGrp="1"/>
          </p:cNvSpPr>
          <p:nvPr>
            <p:ph type="body" sz="quarter" idx="19"/>
          </p:nvPr>
        </p:nvSpPr>
        <p:spPr>
          <a:xfrm>
            <a:off x="4657534" y="1243948"/>
            <a:ext cx="2959200" cy="395869"/>
          </a:xfrm>
        </p:spPr>
        <p:txBody>
          <a:bodyPr/>
          <a:lstStyle/>
          <a:p>
            <a:r>
              <a:rPr lang="en-IN" sz="1800" b="1">
                <a:solidFill>
                  <a:srgbClr val="002060"/>
                </a:solidFill>
                <a:latin typeface="Equip Light (Body)"/>
                <a:cs typeface="Arial"/>
              </a:rPr>
              <a:t>Leaf Node</a:t>
            </a:r>
            <a:endParaRPr lang="en-US" sz="1800"/>
          </a:p>
        </p:txBody>
      </p:sp>
      <p:sp>
        <p:nvSpPr>
          <p:cNvPr id="6" name="Textplatzhalter 5">
            <a:extLst>
              <a:ext uri="{FF2B5EF4-FFF2-40B4-BE49-F238E27FC236}">
                <a16:creationId xmlns:a16="http://schemas.microsoft.com/office/drawing/2014/main" id="{B81E81FC-0750-4A4E-9C7F-AEF9EF799C8E}"/>
              </a:ext>
            </a:extLst>
          </p:cNvPr>
          <p:cNvSpPr>
            <a:spLocks noGrp="1"/>
          </p:cNvSpPr>
          <p:nvPr>
            <p:ph type="body" sz="quarter" idx="24"/>
          </p:nvPr>
        </p:nvSpPr>
        <p:spPr>
          <a:xfrm>
            <a:off x="8192734" y="1707043"/>
            <a:ext cx="2959200" cy="857533"/>
          </a:xfrm>
        </p:spPr>
        <p:txBody>
          <a:bodyPr/>
          <a:lstStyle/>
          <a:p>
            <a:r>
              <a:rPr lang="en-US" sz="1600" dirty="0">
                <a:solidFill>
                  <a:srgbClr val="002060"/>
                </a:solidFill>
                <a:latin typeface="Equip Light (Body)"/>
              </a:rPr>
              <a:t>A tree formed by splitting the tree.</a:t>
            </a:r>
            <a:endParaRPr lang="en-IN" sz="1600" dirty="0">
              <a:solidFill>
                <a:srgbClr val="002060"/>
              </a:solidFill>
              <a:latin typeface="Equip Light (Body)"/>
            </a:endParaRPr>
          </a:p>
          <a:p>
            <a:endParaRPr lang="en-US" sz="1600" dirty="0"/>
          </a:p>
        </p:txBody>
      </p:sp>
      <p:sp>
        <p:nvSpPr>
          <p:cNvPr id="7" name="Textplatzhalter 6">
            <a:extLst>
              <a:ext uri="{FF2B5EF4-FFF2-40B4-BE49-F238E27FC236}">
                <a16:creationId xmlns:a16="http://schemas.microsoft.com/office/drawing/2014/main" id="{FAD175CC-0CA1-409D-A61F-3BCA7F0BF494}"/>
              </a:ext>
            </a:extLst>
          </p:cNvPr>
          <p:cNvSpPr>
            <a:spLocks noGrp="1"/>
          </p:cNvSpPr>
          <p:nvPr>
            <p:ph type="body" sz="quarter" idx="25"/>
          </p:nvPr>
        </p:nvSpPr>
        <p:spPr>
          <a:xfrm>
            <a:off x="8192734" y="1243948"/>
            <a:ext cx="2959200" cy="395869"/>
          </a:xfrm>
        </p:spPr>
        <p:txBody>
          <a:bodyPr/>
          <a:lstStyle/>
          <a:p>
            <a:r>
              <a:rPr lang="en-IN" sz="1800" b="1" dirty="0">
                <a:solidFill>
                  <a:srgbClr val="002060"/>
                </a:solidFill>
                <a:latin typeface="Equip Light (Body)"/>
                <a:cs typeface="Arial"/>
              </a:rPr>
              <a:t>Branch</a:t>
            </a:r>
            <a:endParaRPr lang="en-US" sz="1800" dirty="0"/>
          </a:p>
        </p:txBody>
      </p:sp>
      <p:sp>
        <p:nvSpPr>
          <p:cNvPr id="8" name="Textplatzhalter 7">
            <a:extLst>
              <a:ext uri="{FF2B5EF4-FFF2-40B4-BE49-F238E27FC236}">
                <a16:creationId xmlns:a16="http://schemas.microsoft.com/office/drawing/2014/main" id="{F6EBB354-BBDE-4979-836D-6263F0979568}"/>
              </a:ext>
            </a:extLst>
          </p:cNvPr>
          <p:cNvSpPr>
            <a:spLocks noGrp="1"/>
          </p:cNvSpPr>
          <p:nvPr>
            <p:ph type="body" sz="quarter" idx="30"/>
          </p:nvPr>
        </p:nvSpPr>
        <p:spPr>
          <a:xfrm>
            <a:off x="1122332" y="4047202"/>
            <a:ext cx="2959200" cy="1103755"/>
          </a:xfrm>
        </p:spPr>
        <p:txBody>
          <a:bodyPr/>
          <a:lstStyle/>
          <a:p>
            <a:r>
              <a:rPr lang="en-US" sz="1600">
                <a:solidFill>
                  <a:srgbClr val="002060"/>
                </a:solidFill>
                <a:latin typeface="Equip Light (Body)"/>
              </a:rPr>
              <a:t>The root node of the tree is called the parent node, and other nodes are called the child nodes.</a:t>
            </a:r>
            <a:endParaRPr lang="en-US" sz="1600"/>
          </a:p>
        </p:txBody>
      </p:sp>
      <p:sp>
        <p:nvSpPr>
          <p:cNvPr id="9" name="Textplatzhalter 8">
            <a:extLst>
              <a:ext uri="{FF2B5EF4-FFF2-40B4-BE49-F238E27FC236}">
                <a16:creationId xmlns:a16="http://schemas.microsoft.com/office/drawing/2014/main" id="{C1ECC06C-47A5-457D-B213-BB68CBF8FC7F}"/>
              </a:ext>
            </a:extLst>
          </p:cNvPr>
          <p:cNvSpPr>
            <a:spLocks noGrp="1"/>
          </p:cNvSpPr>
          <p:nvPr>
            <p:ph type="body" sz="quarter" idx="31"/>
          </p:nvPr>
        </p:nvSpPr>
        <p:spPr>
          <a:xfrm>
            <a:off x="1122334" y="3589183"/>
            <a:ext cx="2959200" cy="395869"/>
          </a:xfrm>
        </p:spPr>
        <p:txBody>
          <a:bodyPr/>
          <a:lstStyle/>
          <a:p>
            <a:r>
              <a:rPr lang="en-IN" sz="1800" b="1" dirty="0">
                <a:solidFill>
                  <a:srgbClr val="002060"/>
                </a:solidFill>
                <a:latin typeface="Equip Light (Body)"/>
                <a:cs typeface="Arial"/>
              </a:rPr>
              <a:t>Parent/Child Node</a:t>
            </a:r>
            <a:endParaRPr lang="en-US" sz="1800" dirty="0"/>
          </a:p>
        </p:txBody>
      </p:sp>
      <p:sp>
        <p:nvSpPr>
          <p:cNvPr id="10" name="Textplatzhalter 9">
            <a:extLst>
              <a:ext uri="{FF2B5EF4-FFF2-40B4-BE49-F238E27FC236}">
                <a16:creationId xmlns:a16="http://schemas.microsoft.com/office/drawing/2014/main" id="{26133912-CAAB-448C-9207-A13048A7D99C}"/>
              </a:ext>
            </a:extLst>
          </p:cNvPr>
          <p:cNvSpPr>
            <a:spLocks noGrp="1"/>
          </p:cNvSpPr>
          <p:nvPr>
            <p:ph type="body" sz="quarter" idx="32"/>
          </p:nvPr>
        </p:nvSpPr>
        <p:spPr>
          <a:xfrm>
            <a:off x="4657534" y="4047202"/>
            <a:ext cx="2959200" cy="1103755"/>
          </a:xfrm>
        </p:spPr>
        <p:txBody>
          <a:bodyPr/>
          <a:lstStyle/>
          <a:p>
            <a:r>
              <a:rPr lang="en-US" sz="1600" dirty="0">
                <a:solidFill>
                  <a:srgbClr val="002060"/>
                </a:solidFill>
                <a:latin typeface="Equip Light (Body)"/>
              </a:rPr>
              <a:t>Splitting is the process of dividing the decision node/root node into sub-nodes according to the given conditions.</a:t>
            </a:r>
            <a:endParaRPr lang="en-US" sz="1600" dirty="0"/>
          </a:p>
        </p:txBody>
      </p:sp>
      <p:sp>
        <p:nvSpPr>
          <p:cNvPr id="11" name="Textplatzhalter 10">
            <a:extLst>
              <a:ext uri="{FF2B5EF4-FFF2-40B4-BE49-F238E27FC236}">
                <a16:creationId xmlns:a16="http://schemas.microsoft.com/office/drawing/2014/main" id="{73F5E96F-D9F2-40F8-9ED5-98FFD1C9DD56}"/>
              </a:ext>
            </a:extLst>
          </p:cNvPr>
          <p:cNvSpPr>
            <a:spLocks noGrp="1"/>
          </p:cNvSpPr>
          <p:nvPr>
            <p:ph type="body" sz="quarter" idx="33"/>
          </p:nvPr>
        </p:nvSpPr>
        <p:spPr>
          <a:xfrm>
            <a:off x="4657534" y="3584107"/>
            <a:ext cx="2959200" cy="395869"/>
          </a:xfrm>
        </p:spPr>
        <p:txBody>
          <a:bodyPr/>
          <a:lstStyle/>
          <a:p>
            <a:r>
              <a:rPr lang="en-IN" sz="1800" b="1" dirty="0">
                <a:solidFill>
                  <a:srgbClr val="002060"/>
                </a:solidFill>
                <a:latin typeface="Equip Light (Body)"/>
                <a:cs typeface="Arial"/>
              </a:rPr>
              <a:t>Splitting</a:t>
            </a:r>
            <a:endParaRPr lang="en-US" sz="1800" dirty="0"/>
          </a:p>
        </p:txBody>
      </p:sp>
      <p:sp>
        <p:nvSpPr>
          <p:cNvPr id="12" name="Textplatzhalter 11">
            <a:extLst>
              <a:ext uri="{FF2B5EF4-FFF2-40B4-BE49-F238E27FC236}">
                <a16:creationId xmlns:a16="http://schemas.microsoft.com/office/drawing/2014/main" id="{C32D27D9-AE00-4D8F-8714-6E7E637521DB}"/>
              </a:ext>
            </a:extLst>
          </p:cNvPr>
          <p:cNvSpPr>
            <a:spLocks noGrp="1"/>
          </p:cNvSpPr>
          <p:nvPr>
            <p:ph type="body" sz="quarter" idx="34"/>
          </p:nvPr>
        </p:nvSpPr>
        <p:spPr>
          <a:xfrm>
            <a:off x="8192734" y="4047202"/>
            <a:ext cx="2959200" cy="1103755"/>
          </a:xfrm>
        </p:spPr>
        <p:txBody>
          <a:bodyPr/>
          <a:lstStyle/>
          <a:p>
            <a:r>
              <a:rPr lang="en-US" sz="1600" dirty="0">
                <a:solidFill>
                  <a:srgbClr val="002060"/>
                </a:solidFill>
                <a:latin typeface="Equip Light (Body)"/>
              </a:rPr>
              <a:t>Pruning is the process of removing the unwanted branches from the tree.</a:t>
            </a:r>
            <a:endParaRPr lang="en-IN" sz="1600" dirty="0">
              <a:solidFill>
                <a:srgbClr val="002060"/>
              </a:solidFill>
              <a:latin typeface="Equip Light (Body)"/>
            </a:endParaRPr>
          </a:p>
          <a:p>
            <a:endParaRPr lang="en-US" sz="1600" dirty="0"/>
          </a:p>
        </p:txBody>
      </p:sp>
      <p:sp>
        <p:nvSpPr>
          <p:cNvPr id="13" name="Textplatzhalter 12">
            <a:extLst>
              <a:ext uri="{FF2B5EF4-FFF2-40B4-BE49-F238E27FC236}">
                <a16:creationId xmlns:a16="http://schemas.microsoft.com/office/drawing/2014/main" id="{2B39E704-306A-4602-AC1B-938C8B9901F9}"/>
              </a:ext>
            </a:extLst>
          </p:cNvPr>
          <p:cNvSpPr>
            <a:spLocks noGrp="1"/>
          </p:cNvSpPr>
          <p:nvPr>
            <p:ph type="body" sz="quarter" idx="35"/>
          </p:nvPr>
        </p:nvSpPr>
        <p:spPr>
          <a:xfrm>
            <a:off x="8192734" y="3584107"/>
            <a:ext cx="2959200" cy="395869"/>
          </a:xfrm>
        </p:spPr>
        <p:txBody>
          <a:bodyPr/>
          <a:lstStyle/>
          <a:p>
            <a:r>
              <a:rPr lang="en-IN" sz="1800" b="1" dirty="0">
                <a:solidFill>
                  <a:srgbClr val="002060"/>
                </a:solidFill>
                <a:latin typeface="Equip Light (Body)"/>
                <a:cs typeface="Arial"/>
              </a:rPr>
              <a:t>Pruning</a:t>
            </a:r>
            <a:endParaRPr lang="en-US" sz="1800" dirty="0"/>
          </a:p>
        </p:txBody>
      </p:sp>
      <p:sp>
        <p:nvSpPr>
          <p:cNvPr id="14" name="Titel 13">
            <a:extLst>
              <a:ext uri="{FF2B5EF4-FFF2-40B4-BE49-F238E27FC236}">
                <a16:creationId xmlns:a16="http://schemas.microsoft.com/office/drawing/2014/main" id="{D5D56761-1A26-4A19-955B-3E552987A3CD}"/>
              </a:ext>
            </a:extLst>
          </p:cNvPr>
          <p:cNvSpPr>
            <a:spLocks noGrp="1"/>
          </p:cNvSpPr>
          <p:nvPr>
            <p:ph type="title"/>
          </p:nvPr>
        </p:nvSpPr>
        <p:spPr>
          <a:xfrm>
            <a:off x="668732" y="481125"/>
            <a:ext cx="7200000" cy="488201"/>
          </a:xfrm>
        </p:spPr>
        <p:txBody>
          <a:bodyPr/>
          <a:lstStyle/>
          <a:p>
            <a:r>
              <a:rPr lang="en-US" sz="2400" b="1">
                <a:solidFill>
                  <a:srgbClr val="002060"/>
                </a:solidFill>
                <a:latin typeface="Equip Extended Medium" panose="020B0604020202020204" charset="0"/>
                <a:ea typeface="+mn-ea"/>
                <a:cs typeface="Arial"/>
              </a:rPr>
              <a:t>Terminology</a:t>
            </a:r>
            <a:endParaRPr lang="en-US"/>
          </a:p>
        </p:txBody>
      </p:sp>
      <p:sp>
        <p:nvSpPr>
          <p:cNvPr id="16" name="Bildplatzhalter 15">
            <a:extLst>
              <a:ext uri="{FF2B5EF4-FFF2-40B4-BE49-F238E27FC236}">
                <a16:creationId xmlns:a16="http://schemas.microsoft.com/office/drawing/2014/main" id="{B66530D5-4C95-465E-9E83-9010CA812E03}"/>
              </a:ext>
            </a:extLst>
          </p:cNvPr>
          <p:cNvSpPr>
            <a:spLocks noGrp="1"/>
          </p:cNvSpPr>
          <p:nvPr>
            <p:ph type="pic" sz="quarter" idx="36"/>
          </p:nvPr>
        </p:nvSpPr>
        <p:spPr>
          <a:xfrm>
            <a:off x="1121834" y="1628880"/>
            <a:ext cx="2959100" cy="36000"/>
          </a:xfrm>
          <a:solidFill>
            <a:srgbClr val="47D7AC"/>
          </a:solidFill>
        </p:spPr>
      </p:sp>
      <p:sp>
        <p:nvSpPr>
          <p:cNvPr id="17" name="Bildplatzhalter 16">
            <a:extLst>
              <a:ext uri="{FF2B5EF4-FFF2-40B4-BE49-F238E27FC236}">
                <a16:creationId xmlns:a16="http://schemas.microsoft.com/office/drawing/2014/main" id="{DA981094-BAEA-477B-A621-C2EACF545E31}"/>
              </a:ext>
            </a:extLst>
          </p:cNvPr>
          <p:cNvSpPr>
            <a:spLocks noGrp="1"/>
          </p:cNvSpPr>
          <p:nvPr>
            <p:ph type="pic" sz="quarter" idx="37"/>
          </p:nvPr>
        </p:nvSpPr>
        <p:spPr>
          <a:xfrm>
            <a:off x="4657630" y="1628880"/>
            <a:ext cx="2959100" cy="36000"/>
          </a:xfrm>
          <a:solidFill>
            <a:srgbClr val="47D7AC"/>
          </a:solidFill>
        </p:spPr>
      </p:sp>
      <p:sp>
        <p:nvSpPr>
          <p:cNvPr id="18" name="Bildplatzhalter 17">
            <a:extLst>
              <a:ext uri="{FF2B5EF4-FFF2-40B4-BE49-F238E27FC236}">
                <a16:creationId xmlns:a16="http://schemas.microsoft.com/office/drawing/2014/main" id="{6BC757C4-9C37-4EAE-B087-7F82F243F6DE}"/>
              </a:ext>
            </a:extLst>
          </p:cNvPr>
          <p:cNvSpPr>
            <a:spLocks noGrp="1"/>
          </p:cNvSpPr>
          <p:nvPr>
            <p:ph type="pic" sz="quarter" idx="38"/>
          </p:nvPr>
        </p:nvSpPr>
        <p:spPr>
          <a:xfrm>
            <a:off x="8192830" y="1628880"/>
            <a:ext cx="2959100" cy="36000"/>
          </a:xfrm>
          <a:solidFill>
            <a:srgbClr val="47D7AC"/>
          </a:solidFill>
        </p:spPr>
      </p:sp>
      <p:sp>
        <p:nvSpPr>
          <p:cNvPr id="19" name="Bildplatzhalter 18">
            <a:extLst>
              <a:ext uri="{FF2B5EF4-FFF2-40B4-BE49-F238E27FC236}">
                <a16:creationId xmlns:a16="http://schemas.microsoft.com/office/drawing/2014/main" id="{2441ACEC-994B-4342-BAB4-C4CA21F5C124}"/>
              </a:ext>
            </a:extLst>
          </p:cNvPr>
          <p:cNvSpPr>
            <a:spLocks noGrp="1"/>
          </p:cNvSpPr>
          <p:nvPr>
            <p:ph type="pic" sz="quarter" idx="39"/>
          </p:nvPr>
        </p:nvSpPr>
        <p:spPr>
          <a:xfrm>
            <a:off x="1121836" y="3968376"/>
            <a:ext cx="2959100" cy="36000"/>
          </a:xfrm>
          <a:solidFill>
            <a:srgbClr val="47D7AC"/>
          </a:solidFill>
        </p:spPr>
      </p:sp>
      <p:sp>
        <p:nvSpPr>
          <p:cNvPr id="20" name="Bildplatzhalter 19">
            <a:extLst>
              <a:ext uri="{FF2B5EF4-FFF2-40B4-BE49-F238E27FC236}">
                <a16:creationId xmlns:a16="http://schemas.microsoft.com/office/drawing/2014/main" id="{DDCDD9C0-EAF0-4E9C-811B-137A290BA37F}"/>
              </a:ext>
            </a:extLst>
          </p:cNvPr>
          <p:cNvSpPr>
            <a:spLocks noGrp="1"/>
          </p:cNvSpPr>
          <p:nvPr>
            <p:ph type="pic" sz="quarter" idx="40"/>
          </p:nvPr>
        </p:nvSpPr>
        <p:spPr>
          <a:xfrm>
            <a:off x="4657632" y="3968376"/>
            <a:ext cx="2959100" cy="36000"/>
          </a:xfrm>
          <a:solidFill>
            <a:srgbClr val="47D7AC"/>
          </a:solidFill>
        </p:spPr>
      </p:sp>
      <p:sp>
        <p:nvSpPr>
          <p:cNvPr id="21" name="Bildplatzhalter 20">
            <a:extLst>
              <a:ext uri="{FF2B5EF4-FFF2-40B4-BE49-F238E27FC236}">
                <a16:creationId xmlns:a16="http://schemas.microsoft.com/office/drawing/2014/main" id="{D33783AA-9E41-4C71-A040-2EB51B00C931}"/>
              </a:ext>
            </a:extLst>
          </p:cNvPr>
          <p:cNvSpPr>
            <a:spLocks noGrp="1"/>
          </p:cNvSpPr>
          <p:nvPr>
            <p:ph type="pic" sz="quarter" idx="41"/>
          </p:nvPr>
        </p:nvSpPr>
        <p:spPr>
          <a:xfrm>
            <a:off x="8192832" y="3968376"/>
            <a:ext cx="2959100" cy="36000"/>
          </a:xfrm>
          <a:solidFill>
            <a:srgbClr val="47D7AC"/>
          </a:solidFill>
        </p:spPr>
      </p:sp>
    </p:spTree>
    <p:extLst>
      <p:ext uri="{BB962C8B-B14F-4D97-AF65-F5344CB8AC3E}">
        <p14:creationId xmlns:p14="http://schemas.microsoft.com/office/powerpoint/2010/main" val="62418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fade">
                                      <p:cBhvr>
                                        <p:cTn id="40" dur="500"/>
                                        <p:tgtEl>
                                          <p:spTgt spid="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fade">
                                      <p:cBhvr>
                                        <p:cTn id="54" dur="500"/>
                                        <p:tgtEl>
                                          <p:spTgt spid="11">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fade">
                                      <p:cBhvr>
                                        <p:cTn id="62" dur="500"/>
                                        <p:tgtEl>
                                          <p:spTgt spid="13">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fade">
                                      <p:cBhvr>
                                        <p:cTn id="6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build="p"/>
      <p:bldP spid="6" grpId="0" build="p"/>
      <p:bldP spid="7" grpId="0" build="p"/>
      <p:bldP spid="8" grpId="0" build="p"/>
      <p:bldP spid="9" grpId="0" build="p"/>
      <p:bldP spid="10" grpId="0" build="p"/>
      <p:bldP spid="11" grpId="0" build="p"/>
      <p:bldP spid="12" grpId="0" build="p"/>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AB42F35B-2BCC-42A1-9049-111422ED81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53442" y="643466"/>
            <a:ext cx="9285115" cy="5571067"/>
          </a:xfrm>
          <a:prstGeom prst="rect">
            <a:avLst/>
          </a:prstGeom>
        </p:spPr>
      </p:pic>
      <p:sp>
        <p:nvSpPr>
          <p:cNvPr id="13" name="TextBox 12">
            <a:extLst>
              <a:ext uri="{FF2B5EF4-FFF2-40B4-BE49-F238E27FC236}">
                <a16:creationId xmlns:a16="http://schemas.microsoft.com/office/drawing/2014/main" id="{9A1B5717-C408-45D9-8D1D-3A18E973B311}"/>
              </a:ext>
            </a:extLst>
          </p:cNvPr>
          <p:cNvSpPr txBox="1"/>
          <p:nvPr/>
        </p:nvSpPr>
        <p:spPr>
          <a:xfrm>
            <a:off x="630936" y="484632"/>
            <a:ext cx="6096000" cy="461665"/>
          </a:xfrm>
          <a:prstGeom prst="rect">
            <a:avLst/>
          </a:prstGeom>
          <a:noFill/>
        </p:spPr>
        <p:txBody>
          <a:bodyPr wrap="square">
            <a:spAutoFit/>
          </a:bodyPr>
          <a:lstStyle/>
          <a:p>
            <a:pPr defTabSz="914377"/>
            <a:r>
              <a:rPr lang="en-US" altLang="zh-CN" sz="2400" b="1">
                <a:solidFill>
                  <a:srgbClr val="002060"/>
                </a:solidFill>
                <a:latin typeface="Equip Extended Medium" panose="020B0604020202020204" charset="0"/>
                <a:ea typeface="+mj-ea"/>
                <a:cs typeface="Arial"/>
              </a:rPr>
              <a:t>Illustration</a:t>
            </a:r>
            <a:endParaRPr lang="en-US" sz="2400" b="1">
              <a:solidFill>
                <a:srgbClr val="002060"/>
              </a:solidFill>
              <a:latin typeface="Equip Extended Medium" panose="020B0604020202020204" charset="0"/>
              <a:ea typeface="+mj-ea"/>
              <a:cs typeface="Arial"/>
            </a:endParaRPr>
          </a:p>
        </p:txBody>
      </p:sp>
      <p:cxnSp>
        <p:nvCxnSpPr>
          <p:cNvPr id="15" name="Straight Arrow Connector 14">
            <a:extLst>
              <a:ext uri="{FF2B5EF4-FFF2-40B4-BE49-F238E27FC236}">
                <a16:creationId xmlns:a16="http://schemas.microsoft.com/office/drawing/2014/main" id="{6FD0AE7A-97E0-4CDC-8B19-E4312C2ED24E}"/>
              </a:ext>
            </a:extLst>
          </p:cNvPr>
          <p:cNvCxnSpPr>
            <a:cxnSpLocks/>
          </p:cNvCxnSpPr>
          <p:nvPr/>
        </p:nvCxnSpPr>
        <p:spPr>
          <a:xfrm flipV="1">
            <a:off x="6995441" y="822960"/>
            <a:ext cx="2361465" cy="606738"/>
          </a:xfrm>
          <a:prstGeom prst="straightConnector1">
            <a:avLst/>
          </a:prstGeom>
          <a:ln w="38100">
            <a:solidFill>
              <a:srgbClr val="47D7AC"/>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08BC196-A7F1-4A2A-889C-A163CD1BEF95}"/>
              </a:ext>
            </a:extLst>
          </p:cNvPr>
          <p:cNvSpPr/>
          <p:nvPr/>
        </p:nvSpPr>
        <p:spPr>
          <a:xfrm>
            <a:off x="9356906" y="193039"/>
            <a:ext cx="1158240" cy="900854"/>
          </a:xfrm>
          <a:prstGeom prst="ellipse">
            <a:avLst/>
          </a:prstGeom>
          <a:noFill/>
          <a:ln>
            <a:solidFill>
              <a:srgbClr val="47D7A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solidFill>
                  <a:srgbClr val="002060"/>
                </a:solidFill>
                <a:latin typeface="Equip Light (Body)"/>
              </a:rPr>
              <a:t>Root Node</a:t>
            </a:r>
          </a:p>
        </p:txBody>
      </p:sp>
    </p:spTree>
    <p:extLst>
      <p:ext uri="{BB962C8B-B14F-4D97-AF65-F5344CB8AC3E}">
        <p14:creationId xmlns:p14="http://schemas.microsoft.com/office/powerpoint/2010/main" val="40548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A2A60FE8-8AEB-4EC1-9B23-2F069E2C6052}"/>
              </a:ext>
            </a:extLst>
          </p:cNvPr>
          <p:cNvGraphicFramePr/>
          <p:nvPr>
            <p:extLst>
              <p:ext uri="{D42A27DB-BD31-4B8C-83A1-F6EECF244321}">
                <p14:modId xmlns:p14="http://schemas.microsoft.com/office/powerpoint/2010/main" val="2680920512"/>
              </p:ext>
            </p:extLst>
          </p:nvPr>
        </p:nvGraphicFramePr>
        <p:xfrm>
          <a:off x="218966" y="280276"/>
          <a:ext cx="11851076" cy="6577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4">
            <a:extLst>
              <a:ext uri="{FF2B5EF4-FFF2-40B4-BE49-F238E27FC236}">
                <a16:creationId xmlns:a16="http://schemas.microsoft.com/office/drawing/2014/main" id="{0C5BDEC6-A59B-47C2-82D6-99E65CBF1B86}"/>
              </a:ext>
            </a:extLst>
          </p:cNvPr>
          <p:cNvSpPr txBox="1">
            <a:spLocks/>
          </p:cNvSpPr>
          <p:nvPr/>
        </p:nvSpPr>
        <p:spPr>
          <a:xfrm>
            <a:off x="551937" y="543589"/>
            <a:ext cx="5455376" cy="48820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Equip Extended Medium" panose="020B0604020202020204" charset="0"/>
                <a:cs typeface="Arial"/>
                <a:sym typeface="Arial"/>
              </a:rPr>
              <a:t>Interpreting a Decision Tree </a:t>
            </a:r>
            <a:endParaRPr lang="en-PT" sz="2400" dirty="0"/>
          </a:p>
        </p:txBody>
      </p:sp>
      <p:sp>
        <p:nvSpPr>
          <p:cNvPr id="10" name="TextBox 9">
            <a:extLst>
              <a:ext uri="{FF2B5EF4-FFF2-40B4-BE49-F238E27FC236}">
                <a16:creationId xmlns:a16="http://schemas.microsoft.com/office/drawing/2014/main" id="{82802FE0-D21A-46E1-BDF4-6E9659C72CF5}"/>
              </a:ext>
            </a:extLst>
          </p:cNvPr>
          <p:cNvSpPr txBox="1"/>
          <p:nvPr/>
        </p:nvSpPr>
        <p:spPr>
          <a:xfrm>
            <a:off x="4201297" y="1989438"/>
            <a:ext cx="599972" cy="369332"/>
          </a:xfrm>
          <a:prstGeom prst="rect">
            <a:avLst/>
          </a:prstGeom>
          <a:noFill/>
        </p:spPr>
        <p:txBody>
          <a:bodyPr wrap="none" rtlCol="0">
            <a:spAutoFit/>
          </a:bodyPr>
          <a:lstStyle/>
          <a:p>
            <a:r>
              <a:rPr lang="en-US"/>
              <a:t>True</a:t>
            </a:r>
          </a:p>
        </p:txBody>
      </p:sp>
      <p:sp>
        <p:nvSpPr>
          <p:cNvPr id="11" name="TextBox 10">
            <a:extLst>
              <a:ext uri="{FF2B5EF4-FFF2-40B4-BE49-F238E27FC236}">
                <a16:creationId xmlns:a16="http://schemas.microsoft.com/office/drawing/2014/main" id="{685DBDED-33B1-4B7B-AF45-4BE3BF7FB996}"/>
              </a:ext>
            </a:extLst>
          </p:cNvPr>
          <p:cNvSpPr txBox="1"/>
          <p:nvPr/>
        </p:nvSpPr>
        <p:spPr>
          <a:xfrm>
            <a:off x="9829798" y="2985528"/>
            <a:ext cx="652936" cy="369332"/>
          </a:xfrm>
          <a:prstGeom prst="rect">
            <a:avLst/>
          </a:prstGeom>
          <a:noFill/>
        </p:spPr>
        <p:txBody>
          <a:bodyPr wrap="none" rtlCol="0">
            <a:spAutoFit/>
          </a:bodyPr>
          <a:lstStyle/>
          <a:p>
            <a:r>
              <a:rPr lang="en-US"/>
              <a:t>False</a:t>
            </a:r>
          </a:p>
        </p:txBody>
      </p:sp>
      <p:sp>
        <p:nvSpPr>
          <p:cNvPr id="12" name="TextBox 11">
            <a:extLst>
              <a:ext uri="{FF2B5EF4-FFF2-40B4-BE49-F238E27FC236}">
                <a16:creationId xmlns:a16="http://schemas.microsoft.com/office/drawing/2014/main" id="{B2DC4E09-3DF7-4B4E-8814-AEC6D68B8B73}"/>
              </a:ext>
            </a:extLst>
          </p:cNvPr>
          <p:cNvSpPr txBox="1"/>
          <p:nvPr/>
        </p:nvSpPr>
        <p:spPr>
          <a:xfrm>
            <a:off x="1474573" y="3059668"/>
            <a:ext cx="599972" cy="369332"/>
          </a:xfrm>
          <a:prstGeom prst="rect">
            <a:avLst/>
          </a:prstGeom>
          <a:noFill/>
        </p:spPr>
        <p:txBody>
          <a:bodyPr wrap="none" rtlCol="0">
            <a:spAutoFit/>
          </a:bodyPr>
          <a:lstStyle/>
          <a:p>
            <a:r>
              <a:rPr lang="en-US"/>
              <a:t>True</a:t>
            </a:r>
          </a:p>
        </p:txBody>
      </p:sp>
      <p:sp>
        <p:nvSpPr>
          <p:cNvPr id="13" name="TextBox 12">
            <a:extLst>
              <a:ext uri="{FF2B5EF4-FFF2-40B4-BE49-F238E27FC236}">
                <a16:creationId xmlns:a16="http://schemas.microsoft.com/office/drawing/2014/main" id="{DADC21E6-4D27-47CF-8A88-5DD5B569C1CD}"/>
              </a:ext>
            </a:extLst>
          </p:cNvPr>
          <p:cNvSpPr txBox="1"/>
          <p:nvPr/>
        </p:nvSpPr>
        <p:spPr>
          <a:xfrm>
            <a:off x="3848347" y="3059668"/>
            <a:ext cx="652936" cy="369332"/>
          </a:xfrm>
          <a:prstGeom prst="rect">
            <a:avLst/>
          </a:prstGeom>
          <a:noFill/>
        </p:spPr>
        <p:txBody>
          <a:bodyPr wrap="none" rtlCol="0">
            <a:spAutoFit/>
          </a:bodyPr>
          <a:lstStyle/>
          <a:p>
            <a:r>
              <a:rPr lang="en-US"/>
              <a:t>False</a:t>
            </a:r>
          </a:p>
        </p:txBody>
      </p:sp>
      <p:sp>
        <p:nvSpPr>
          <p:cNvPr id="14" name="TextBox 13">
            <a:extLst>
              <a:ext uri="{FF2B5EF4-FFF2-40B4-BE49-F238E27FC236}">
                <a16:creationId xmlns:a16="http://schemas.microsoft.com/office/drawing/2014/main" id="{7630B04E-9FF5-4BC2-8413-9CB0DA82B93C}"/>
              </a:ext>
            </a:extLst>
          </p:cNvPr>
          <p:cNvSpPr txBox="1"/>
          <p:nvPr/>
        </p:nvSpPr>
        <p:spPr>
          <a:xfrm>
            <a:off x="7734546" y="1989438"/>
            <a:ext cx="652936" cy="369332"/>
          </a:xfrm>
          <a:prstGeom prst="rect">
            <a:avLst/>
          </a:prstGeom>
          <a:noFill/>
        </p:spPr>
        <p:txBody>
          <a:bodyPr wrap="none" rtlCol="0">
            <a:spAutoFit/>
          </a:bodyPr>
          <a:lstStyle/>
          <a:p>
            <a:r>
              <a:rPr lang="en-US"/>
              <a:t>False</a:t>
            </a:r>
          </a:p>
        </p:txBody>
      </p:sp>
      <p:sp>
        <p:nvSpPr>
          <p:cNvPr id="15" name="TextBox 14">
            <a:extLst>
              <a:ext uri="{FF2B5EF4-FFF2-40B4-BE49-F238E27FC236}">
                <a16:creationId xmlns:a16="http://schemas.microsoft.com/office/drawing/2014/main" id="{9C4AF651-D96B-4C79-89FA-8CA55D80D6B3}"/>
              </a:ext>
            </a:extLst>
          </p:cNvPr>
          <p:cNvSpPr txBox="1"/>
          <p:nvPr/>
        </p:nvSpPr>
        <p:spPr>
          <a:xfrm>
            <a:off x="11320760" y="4175895"/>
            <a:ext cx="652936" cy="369332"/>
          </a:xfrm>
          <a:prstGeom prst="rect">
            <a:avLst/>
          </a:prstGeom>
          <a:noFill/>
        </p:spPr>
        <p:txBody>
          <a:bodyPr wrap="none" rtlCol="0">
            <a:spAutoFit/>
          </a:bodyPr>
          <a:lstStyle/>
          <a:p>
            <a:r>
              <a:rPr lang="en-US"/>
              <a:t>False</a:t>
            </a:r>
          </a:p>
        </p:txBody>
      </p:sp>
    </p:spTree>
    <p:extLst>
      <p:ext uri="{BB962C8B-B14F-4D97-AF65-F5344CB8AC3E}">
        <p14:creationId xmlns:p14="http://schemas.microsoft.com/office/powerpoint/2010/main" val="145216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E651BD4-0E4A-4EF2-AD7C-E9AEE6E90657}"/>
              </a:ext>
            </a:extLst>
          </p:cNvPr>
          <p:cNvGraphicFramePr/>
          <p:nvPr>
            <p:extLst>
              <p:ext uri="{D42A27DB-BD31-4B8C-83A1-F6EECF244321}">
                <p14:modId xmlns:p14="http://schemas.microsoft.com/office/powerpoint/2010/main" val="3403271932"/>
              </p:ext>
            </p:extLst>
          </p:nvPr>
        </p:nvGraphicFramePr>
        <p:xfrm>
          <a:off x="1474315" y="1878227"/>
          <a:ext cx="8260235" cy="4151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6DB9D42-9BC9-4F91-A291-791EE0BD264A}"/>
              </a:ext>
            </a:extLst>
          </p:cNvPr>
          <p:cNvSpPr txBox="1">
            <a:spLocks/>
          </p:cNvSpPr>
          <p:nvPr/>
        </p:nvSpPr>
        <p:spPr>
          <a:xfrm>
            <a:off x="551937" y="543589"/>
            <a:ext cx="5455376" cy="48820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solidFill>
                  <a:srgbClr val="002060"/>
                </a:solidFill>
                <a:latin typeface="Equip Extended Medium" panose="020B0604020202020204" charset="0"/>
                <a:cs typeface="Arial"/>
                <a:sym typeface="Arial"/>
              </a:rPr>
              <a:t>Constructing a Decision Tree </a:t>
            </a:r>
            <a:endParaRPr lang="en-PT" sz="2400"/>
          </a:p>
        </p:txBody>
      </p:sp>
      <p:sp>
        <p:nvSpPr>
          <p:cNvPr id="6" name="TextBox 5">
            <a:extLst>
              <a:ext uri="{FF2B5EF4-FFF2-40B4-BE49-F238E27FC236}">
                <a16:creationId xmlns:a16="http://schemas.microsoft.com/office/drawing/2014/main" id="{6D5DD9A1-1914-4723-914D-A67637489AB5}"/>
              </a:ext>
            </a:extLst>
          </p:cNvPr>
          <p:cNvSpPr txBox="1"/>
          <p:nvPr/>
        </p:nvSpPr>
        <p:spPr>
          <a:xfrm>
            <a:off x="766119" y="1198606"/>
            <a:ext cx="4199137" cy="400110"/>
          </a:xfrm>
          <a:prstGeom prst="rect">
            <a:avLst/>
          </a:prstGeom>
          <a:noFill/>
        </p:spPr>
        <p:txBody>
          <a:bodyPr wrap="square" rtlCol="0">
            <a:spAutoFit/>
          </a:bodyPr>
          <a:lstStyle/>
          <a:p>
            <a:r>
              <a:rPr lang="en-US" sz="2000" dirty="0">
                <a:solidFill>
                  <a:srgbClr val="002060"/>
                </a:solidFill>
                <a:latin typeface="Calibri" panose="020F0502020204030204"/>
              </a:rPr>
              <a:t>A top down and greedy approach</a:t>
            </a:r>
          </a:p>
        </p:txBody>
      </p:sp>
    </p:spTree>
    <p:extLst>
      <p:ext uri="{BB962C8B-B14F-4D97-AF65-F5344CB8AC3E}">
        <p14:creationId xmlns:p14="http://schemas.microsoft.com/office/powerpoint/2010/main" val="333059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93B8975-8E27-407C-9F86-D3445A10B23B}"/>
              </a:ext>
            </a:extLst>
          </p:cNvPr>
          <p:cNvSpPr txBox="1">
            <a:spLocks/>
          </p:cNvSpPr>
          <p:nvPr/>
        </p:nvSpPr>
        <p:spPr>
          <a:xfrm>
            <a:off x="551937" y="543589"/>
            <a:ext cx="6318420" cy="48820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solidFill>
                  <a:srgbClr val="002060"/>
                </a:solidFill>
                <a:latin typeface="Equip Extended Medium" panose="020B0604020202020204" charset="0"/>
                <a:cs typeface="Arial"/>
                <a:sym typeface="Arial"/>
              </a:rPr>
              <a:t>Splitting and Homogeneity</a:t>
            </a:r>
            <a:endParaRPr lang="en-PT" sz="2400"/>
          </a:p>
        </p:txBody>
      </p:sp>
      <p:sp>
        <p:nvSpPr>
          <p:cNvPr id="3" name="TextBox 2">
            <a:extLst>
              <a:ext uri="{FF2B5EF4-FFF2-40B4-BE49-F238E27FC236}">
                <a16:creationId xmlns:a16="http://schemas.microsoft.com/office/drawing/2014/main" id="{DFE998E8-0ACC-40AC-A828-5AD0F68B74D7}"/>
              </a:ext>
            </a:extLst>
          </p:cNvPr>
          <p:cNvSpPr txBox="1"/>
          <p:nvPr/>
        </p:nvSpPr>
        <p:spPr>
          <a:xfrm>
            <a:off x="301416" y="1625507"/>
            <a:ext cx="6038833" cy="3113673"/>
          </a:xfrm>
          <a:prstGeom prst="rect">
            <a:avLst/>
          </a:prstGeom>
          <a:noFill/>
        </p:spPr>
        <p:txBody>
          <a:bodyPr wrap="none" rtlCol="0">
            <a:spAutoFit/>
          </a:bodyPr>
          <a:lstStyle/>
          <a:p>
            <a:pPr marL="400044" lvl="1" indent="-285750">
              <a:lnSpc>
                <a:spcPct val="150000"/>
              </a:lnSpc>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What is the objective of the split?</a:t>
            </a:r>
          </a:p>
          <a:p>
            <a:pPr marL="857244" lvl="3" indent="-285750">
              <a:lnSpc>
                <a:spcPct val="150000"/>
              </a:lnSpc>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After the split the subsets are more homogenous or similar. </a:t>
            </a:r>
          </a:p>
          <a:p>
            <a:pPr marL="400044" lvl="1" indent="-285750">
              <a:lnSpc>
                <a:spcPct val="150000"/>
              </a:lnSpc>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How do we quantify the homogeneity?</a:t>
            </a:r>
          </a:p>
          <a:p>
            <a:pPr marL="857244" lvl="3" indent="-285750">
              <a:lnSpc>
                <a:spcPct val="150000"/>
              </a:lnSpc>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Regression tree - Minimal variance</a:t>
            </a:r>
          </a:p>
          <a:p>
            <a:pPr marL="857244" lvl="3" indent="-285750">
              <a:lnSpc>
                <a:spcPct val="150000"/>
              </a:lnSpc>
              <a:spcBef>
                <a:spcPts val="1000"/>
              </a:spcBef>
              <a:spcAft>
                <a:spcPts val="600"/>
              </a:spcAft>
              <a:buClr>
                <a:srgbClr val="47D7AC"/>
              </a:buClr>
              <a:buFont typeface="Wingdings" panose="05000000000000000000" pitchFamily="2" charset="2"/>
              <a:buChar char="§"/>
            </a:pPr>
            <a:r>
              <a:rPr lang="en-US" sz="1600" dirty="0">
                <a:solidFill>
                  <a:srgbClr val="002060"/>
                </a:solidFill>
                <a:latin typeface="Equip Light (Body)"/>
              </a:rPr>
              <a:t>Classification tree – Single label</a:t>
            </a:r>
          </a:p>
          <a:p>
            <a:pPr marL="0" lvl="1" defTabSz="889000">
              <a:lnSpc>
                <a:spcPct val="90000"/>
              </a:lnSpc>
              <a:spcBef>
                <a:spcPct val="0"/>
              </a:spcBef>
              <a:spcAft>
                <a:spcPct val="15000"/>
              </a:spcAft>
            </a:pPr>
            <a:endParaRPr lang="en-US" sz="2000" dirty="0">
              <a:solidFill>
                <a:srgbClr val="002060"/>
              </a:solidFill>
              <a:latin typeface="Equip Light (Body)"/>
            </a:endParaRPr>
          </a:p>
        </p:txBody>
      </p:sp>
      <p:pic>
        <p:nvPicPr>
          <p:cNvPr id="7" name="Picture 6" descr="Diagram&#10;&#10;Description automatically generated">
            <a:extLst>
              <a:ext uri="{FF2B5EF4-FFF2-40B4-BE49-F238E27FC236}">
                <a16:creationId xmlns:a16="http://schemas.microsoft.com/office/drawing/2014/main" id="{A6996F3C-71DB-448B-BD86-BA1AB530D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50" y="1362727"/>
            <a:ext cx="6305550" cy="3581400"/>
          </a:xfrm>
          <a:prstGeom prst="rect">
            <a:avLst/>
          </a:prstGeom>
        </p:spPr>
      </p:pic>
    </p:spTree>
    <p:extLst>
      <p:ext uri="{BB962C8B-B14F-4D97-AF65-F5344CB8AC3E}">
        <p14:creationId xmlns:p14="http://schemas.microsoft.com/office/powerpoint/2010/main" val="288817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1659</Words>
  <Application>Microsoft Office PowerPoint</Application>
  <PresentationFormat>Widescreen</PresentationFormat>
  <Paragraphs>180</Paragraphs>
  <Slides>16</Slides>
  <Notes>10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16</vt:i4>
      </vt:variant>
    </vt:vector>
  </HeadingPairs>
  <TitlesOfParts>
    <vt:vector size="35" baseType="lpstr">
      <vt:lpstr>Arial</vt:lpstr>
      <vt:lpstr>Calibri</vt:lpstr>
      <vt:lpstr>Calibri Light</vt:lpstr>
      <vt:lpstr>Cambria Math</vt:lpstr>
      <vt:lpstr>circular</vt:lpstr>
      <vt:lpstr>Equip</vt:lpstr>
      <vt:lpstr>Equip Extended</vt:lpstr>
      <vt:lpstr>Equip Extended Light</vt:lpstr>
      <vt:lpstr>Equip Extended Medium</vt:lpstr>
      <vt:lpstr>Equip Extended Thin</vt:lpstr>
      <vt:lpstr>Equip Light</vt:lpstr>
      <vt:lpstr>Equip Light (Body)</vt:lpstr>
      <vt:lpstr>freight-text-pro</vt:lpstr>
      <vt:lpstr>Gill Sans MT</vt:lpstr>
      <vt:lpstr>MJXc-TeX-main-R</vt:lpstr>
      <vt:lpstr>MJXc-TeX-math-I</vt:lpstr>
      <vt:lpstr>Quattrocento Sans</vt:lpstr>
      <vt:lpstr>Wingdings</vt:lpstr>
      <vt:lpstr>Office Theme</vt:lpstr>
      <vt:lpstr>PowerPoint Presentation</vt:lpstr>
      <vt:lpstr>Decision Tree </vt:lpstr>
      <vt:lpstr>Types of Decision Tree </vt:lpstr>
      <vt:lpstr>Advantages of a Decision Tree </vt:lpstr>
      <vt:lpstr>Terminology</vt:lpstr>
      <vt:lpstr>PowerPoint Presentation</vt:lpstr>
      <vt:lpstr>PowerPoint Presentation</vt:lpstr>
      <vt:lpstr>PowerPoint Presentation</vt:lpstr>
      <vt:lpstr>PowerPoint Presentation</vt:lpstr>
      <vt:lpstr>Impurity Measures</vt:lpstr>
      <vt:lpstr>Information gain</vt:lpstr>
      <vt:lpstr>Key Requirements</vt:lpstr>
      <vt:lpstr>PowerPoint Presentation</vt:lpstr>
      <vt:lpstr>Challenges</vt:lpstr>
      <vt:lpstr>Controlling Overfitting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Manjeet Rana</dc:creator>
  <cp:lastModifiedBy>Tarun Garg</cp:lastModifiedBy>
  <cp:revision>1</cp:revision>
  <dcterms:created xsi:type="dcterms:W3CDTF">2021-08-12T10:19:47Z</dcterms:created>
  <dcterms:modified xsi:type="dcterms:W3CDTF">2022-11-21T18:17:39Z</dcterms:modified>
</cp:coreProperties>
</file>