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1"/>
  </p:notesMasterIdLst>
  <p:sldIdLst>
    <p:sldId id="355" r:id="rId2"/>
    <p:sldId id="430" r:id="rId3"/>
    <p:sldId id="427" r:id="rId4"/>
    <p:sldId id="429" r:id="rId5"/>
    <p:sldId id="431" r:id="rId6"/>
    <p:sldId id="432" r:id="rId7"/>
    <p:sldId id="433" r:id="rId8"/>
    <p:sldId id="434" r:id="rId9"/>
    <p:sldId id="435" r:id="rId10"/>
    <p:sldId id="441" r:id="rId11"/>
    <p:sldId id="442" r:id="rId12"/>
    <p:sldId id="443" r:id="rId13"/>
    <p:sldId id="463" r:id="rId14"/>
    <p:sldId id="437" r:id="rId15"/>
    <p:sldId id="439" r:id="rId16"/>
    <p:sldId id="436" r:id="rId17"/>
    <p:sldId id="404" r:id="rId18"/>
    <p:sldId id="461" r:id="rId19"/>
    <p:sldId id="46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A28CA4-3153-493D-A917-1AD53D9FBBD4}" v="1" dt="2022-11-29T04:04:28.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85290" autoAdjust="0"/>
  </p:normalViewPr>
  <p:slideViewPr>
    <p:cSldViewPr snapToGrid="0">
      <p:cViewPr varScale="1">
        <p:scale>
          <a:sx n="54" d="100"/>
          <a:sy n="54" d="100"/>
        </p:scale>
        <p:origin x="1032" y="4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an Goel" userId="041a0b5b-d116-409f-afcf-6c7d72e48e8a" providerId="ADAL" clId="{A5A28CA4-3153-493D-A917-1AD53D9FBBD4}"/>
    <pc:docChg chg="modSld">
      <pc:chgData name="Karan Goel" userId="041a0b5b-d116-409f-afcf-6c7d72e48e8a" providerId="ADAL" clId="{A5A28CA4-3153-493D-A917-1AD53D9FBBD4}" dt="2022-11-29T04:04:28.177" v="0"/>
      <pc:docMkLst>
        <pc:docMk/>
      </pc:docMkLst>
      <pc:sldChg chg="addSp">
        <pc:chgData name="Karan Goel" userId="041a0b5b-d116-409f-afcf-6c7d72e48e8a" providerId="ADAL" clId="{A5A28CA4-3153-493D-A917-1AD53D9FBBD4}" dt="2022-11-29T04:04:28.177" v="0"/>
        <pc:sldMkLst>
          <pc:docMk/>
          <pc:sldMk cId="3257237317" sldId="433"/>
        </pc:sldMkLst>
        <pc:inkChg chg="add">
          <ac:chgData name="Karan Goel" userId="041a0b5b-d116-409f-afcf-6c7d72e48e8a" providerId="ADAL" clId="{A5A28CA4-3153-493D-A917-1AD53D9FBBD4}" dt="2022-11-29T04:04:28.177" v="0"/>
          <ac:inkMkLst>
            <pc:docMk/>
            <pc:sldMk cId="3257237317" sldId="433"/>
            <ac:inkMk id="2" creationId="{19D95A0B-B4D0-E0F4-BF7F-8D6EBA520148}"/>
          </ac:inkMkLst>
        </pc:inkChg>
      </pc:sldChg>
      <pc:sldChg chg="addSp">
        <pc:chgData name="Karan Goel" userId="041a0b5b-d116-409f-afcf-6c7d72e48e8a" providerId="ADAL" clId="{A5A28CA4-3153-493D-A917-1AD53D9FBBD4}" dt="2022-11-29T04:04:28.177" v="0"/>
        <pc:sldMkLst>
          <pc:docMk/>
          <pc:sldMk cId="307656190" sldId="434"/>
        </pc:sldMkLst>
        <pc:inkChg chg="add">
          <ac:chgData name="Karan Goel" userId="041a0b5b-d116-409f-afcf-6c7d72e48e8a" providerId="ADAL" clId="{A5A28CA4-3153-493D-A917-1AD53D9FBBD4}" dt="2022-11-29T04:04:28.177" v="0"/>
          <ac:inkMkLst>
            <pc:docMk/>
            <pc:sldMk cId="307656190" sldId="434"/>
            <ac:inkMk id="2" creationId="{02955359-A329-6BC9-9BC1-F7F103F22154}"/>
          </ac:inkMkLst>
        </pc:inkChg>
      </pc:sldChg>
      <pc:sldChg chg="addSp">
        <pc:chgData name="Karan Goel" userId="041a0b5b-d116-409f-afcf-6c7d72e48e8a" providerId="ADAL" clId="{A5A28CA4-3153-493D-A917-1AD53D9FBBD4}" dt="2022-11-29T04:04:28.177" v="0"/>
        <pc:sldMkLst>
          <pc:docMk/>
          <pc:sldMk cId="3368966485" sldId="441"/>
        </pc:sldMkLst>
        <pc:inkChg chg="add">
          <ac:chgData name="Karan Goel" userId="041a0b5b-d116-409f-afcf-6c7d72e48e8a" providerId="ADAL" clId="{A5A28CA4-3153-493D-A917-1AD53D9FBBD4}" dt="2022-11-29T04:04:28.177" v="0"/>
          <ac:inkMkLst>
            <pc:docMk/>
            <pc:sldMk cId="3368966485" sldId="441"/>
            <ac:inkMk id="2" creationId="{6B4DD733-A6FA-E926-B4E2-43CC9696D095}"/>
          </ac:inkMkLst>
        </pc:inkChg>
      </pc:sldChg>
      <pc:sldChg chg="addSp">
        <pc:chgData name="Karan Goel" userId="041a0b5b-d116-409f-afcf-6c7d72e48e8a" providerId="ADAL" clId="{A5A28CA4-3153-493D-A917-1AD53D9FBBD4}" dt="2022-11-29T04:04:28.177" v="0"/>
        <pc:sldMkLst>
          <pc:docMk/>
          <pc:sldMk cId="3271520971" sldId="442"/>
        </pc:sldMkLst>
        <pc:inkChg chg="add">
          <ac:chgData name="Karan Goel" userId="041a0b5b-d116-409f-afcf-6c7d72e48e8a" providerId="ADAL" clId="{A5A28CA4-3153-493D-A917-1AD53D9FBBD4}" dt="2022-11-29T04:04:28.177" v="0"/>
          <ac:inkMkLst>
            <pc:docMk/>
            <pc:sldMk cId="3271520971" sldId="442"/>
            <ac:inkMk id="2" creationId="{DB7E2F29-C8CB-B3D8-5EF0-C6FA6FFE2E7B}"/>
          </ac:inkMkLst>
        </pc:inkChg>
      </pc:sldChg>
      <pc:sldChg chg="addSp">
        <pc:chgData name="Karan Goel" userId="041a0b5b-d116-409f-afcf-6c7d72e48e8a" providerId="ADAL" clId="{A5A28CA4-3153-493D-A917-1AD53D9FBBD4}" dt="2022-11-29T04:04:28.177" v="0"/>
        <pc:sldMkLst>
          <pc:docMk/>
          <pc:sldMk cId="3354588011" sldId="443"/>
        </pc:sldMkLst>
        <pc:inkChg chg="add">
          <ac:chgData name="Karan Goel" userId="041a0b5b-d116-409f-afcf-6c7d72e48e8a" providerId="ADAL" clId="{A5A28CA4-3153-493D-A917-1AD53D9FBBD4}" dt="2022-11-29T04:04:28.177" v="0"/>
          <ac:inkMkLst>
            <pc:docMk/>
            <pc:sldMk cId="3354588011" sldId="443"/>
            <ac:inkMk id="2" creationId="{75D70673-A4B7-64E8-3706-1B4497984E7D}"/>
          </ac:inkMkLst>
        </pc:inkChg>
      </pc:sldChg>
    </pc:docChg>
  </pc:docChgLst>
  <pc:docChgLst>
    <pc:chgData name="Karan Goel" userId="041a0b5b-d116-409f-afcf-6c7d72e48e8a" providerId="ADAL" clId="{4DD06CCB-0C77-4C50-A3EC-1BBAD5A93D0B}"/>
    <pc:docChg chg="undo redo custSel delSld modSld">
      <pc:chgData name="Karan Goel" userId="041a0b5b-d116-409f-afcf-6c7d72e48e8a" providerId="ADAL" clId="{4DD06CCB-0C77-4C50-A3EC-1BBAD5A93D0B}" dt="2022-01-17T18:36:44.209" v="12" actId="1076"/>
      <pc:docMkLst>
        <pc:docMk/>
      </pc:docMkLst>
      <pc:sldChg chg="addSp delSp modSp mod">
        <pc:chgData name="Karan Goel" userId="041a0b5b-d116-409f-afcf-6c7d72e48e8a" providerId="ADAL" clId="{4DD06CCB-0C77-4C50-A3EC-1BBAD5A93D0B}" dt="2022-01-17T18:36:44.209" v="12" actId="1076"/>
        <pc:sldMkLst>
          <pc:docMk/>
          <pc:sldMk cId="3257237317" sldId="433"/>
        </pc:sldMkLst>
        <pc:spChg chg="add del">
          <ac:chgData name="Karan Goel" userId="041a0b5b-d116-409f-afcf-6c7d72e48e8a" providerId="ADAL" clId="{4DD06CCB-0C77-4C50-A3EC-1BBAD5A93D0B}" dt="2022-01-17T18:36:43.823" v="11" actId="478"/>
          <ac:spMkLst>
            <pc:docMk/>
            <pc:sldMk cId="3257237317" sldId="433"/>
            <ac:spMk id="2" creationId="{A62A039E-708B-416B-AF37-2A7BB54D102F}"/>
          </ac:spMkLst>
        </pc:spChg>
        <pc:picChg chg="add del mod">
          <ac:chgData name="Karan Goel" userId="041a0b5b-d116-409f-afcf-6c7d72e48e8a" providerId="ADAL" clId="{4DD06CCB-0C77-4C50-A3EC-1BBAD5A93D0B}" dt="2022-01-17T18:36:44.209" v="12" actId="1076"/>
          <ac:picMkLst>
            <pc:docMk/>
            <pc:sldMk cId="3257237317" sldId="433"/>
            <ac:picMk id="5" creationId="{A1B0D339-1712-4FDA-9F4E-3FE614A174D6}"/>
          </ac:picMkLst>
        </pc:picChg>
      </pc:sldChg>
      <pc:sldChg chg="del">
        <pc:chgData name="Karan Goel" userId="041a0b5b-d116-409f-afcf-6c7d72e48e8a" providerId="ADAL" clId="{4DD06CCB-0C77-4C50-A3EC-1BBAD5A93D0B}" dt="2022-01-17T17:52:04.534" v="0" actId="47"/>
        <pc:sldMkLst>
          <pc:docMk/>
          <pc:sldMk cId="3735042471" sldId="440"/>
        </pc:sldMkLst>
      </pc:sldChg>
    </pc:docChg>
  </pc:docChgLst>
  <pc:docChgLst>
    <pc:chgData name="Karan Goel" userId="041a0b5b-d116-409f-afcf-6c7d72e48e8a" providerId="ADAL" clId="{65F4A63A-7C58-4D65-BE68-DCFDB736CF6E}"/>
    <pc:docChg chg="undo redo custSel addSld delSld modSld sldOrd">
      <pc:chgData name="Karan Goel" userId="041a0b5b-d116-409f-afcf-6c7d72e48e8a" providerId="ADAL" clId="{65F4A63A-7C58-4D65-BE68-DCFDB736CF6E}" dt="2021-09-18T15:08:34.402" v="661"/>
      <pc:docMkLst>
        <pc:docMk/>
      </pc:docMkLst>
      <pc:sldChg chg="modSp">
        <pc:chgData name="Karan Goel" userId="041a0b5b-d116-409f-afcf-6c7d72e48e8a" providerId="ADAL" clId="{65F4A63A-7C58-4D65-BE68-DCFDB736CF6E}" dt="2021-09-18T15:08:34.402" v="661"/>
        <pc:sldMkLst>
          <pc:docMk/>
          <pc:sldMk cId="3674033180" sldId="355"/>
        </pc:sldMkLst>
        <pc:spChg chg="mod">
          <ac:chgData name="Karan Goel" userId="041a0b5b-d116-409f-afcf-6c7d72e48e8a" providerId="ADAL" clId="{65F4A63A-7C58-4D65-BE68-DCFDB736CF6E}" dt="2021-09-18T15:08:34.402" v="661"/>
          <ac:spMkLst>
            <pc:docMk/>
            <pc:sldMk cId="3674033180" sldId="355"/>
            <ac:spMk id="2" creationId="{2DAF5545-55D8-2E48-8D1B-B425CEC2FC74}"/>
          </ac:spMkLst>
        </pc:spChg>
      </pc:sldChg>
      <pc:sldChg chg="addSp modSp mod modNotesTx">
        <pc:chgData name="Karan Goel" userId="041a0b5b-d116-409f-afcf-6c7d72e48e8a" providerId="ADAL" clId="{65F4A63A-7C58-4D65-BE68-DCFDB736CF6E}" dt="2021-09-18T12:08:45.656" v="614" actId="5793"/>
        <pc:sldMkLst>
          <pc:docMk/>
          <pc:sldMk cId="3038949865" sldId="431"/>
        </pc:sldMkLst>
        <pc:spChg chg="mod">
          <ac:chgData name="Karan Goel" userId="041a0b5b-d116-409f-afcf-6c7d72e48e8a" providerId="ADAL" clId="{65F4A63A-7C58-4D65-BE68-DCFDB736CF6E}" dt="2021-09-18T12:08:42.552" v="613" actId="5793"/>
          <ac:spMkLst>
            <pc:docMk/>
            <pc:sldMk cId="3038949865" sldId="431"/>
            <ac:spMk id="2" creationId="{9ABC1711-1F4F-4B0F-A5CF-584AB6B9FEBF}"/>
          </ac:spMkLst>
        </pc:spChg>
        <pc:spChg chg="add mod">
          <ac:chgData name="Karan Goel" userId="041a0b5b-d116-409f-afcf-6c7d72e48e8a" providerId="ADAL" clId="{65F4A63A-7C58-4D65-BE68-DCFDB736CF6E}" dt="2021-09-18T12:08:45.656" v="614" actId="5793"/>
          <ac:spMkLst>
            <pc:docMk/>
            <pc:sldMk cId="3038949865" sldId="431"/>
            <ac:spMk id="4" creationId="{7C98AC34-5352-4842-A785-CD0A75D788E2}"/>
          </ac:spMkLst>
        </pc:spChg>
      </pc:sldChg>
      <pc:sldChg chg="ord">
        <pc:chgData name="Karan Goel" userId="041a0b5b-d116-409f-afcf-6c7d72e48e8a" providerId="ADAL" clId="{65F4A63A-7C58-4D65-BE68-DCFDB736CF6E}" dt="2021-09-18T12:23:12.141" v="618"/>
        <pc:sldMkLst>
          <pc:docMk/>
          <pc:sldMk cId="1627472482" sldId="436"/>
        </pc:sldMkLst>
      </pc:sldChg>
      <pc:sldChg chg="ord">
        <pc:chgData name="Karan Goel" userId="041a0b5b-d116-409f-afcf-6c7d72e48e8a" providerId="ADAL" clId="{65F4A63A-7C58-4D65-BE68-DCFDB736CF6E}" dt="2021-09-18T12:23:37.341" v="620"/>
        <pc:sldMkLst>
          <pc:docMk/>
          <pc:sldMk cId="537573368" sldId="437"/>
        </pc:sldMkLst>
      </pc:sldChg>
      <pc:sldChg chg="new">
        <pc:chgData name="Karan Goel" userId="041a0b5b-d116-409f-afcf-6c7d72e48e8a" providerId="ADAL" clId="{65F4A63A-7C58-4D65-BE68-DCFDB736CF6E}" dt="2021-07-18T17:13:08.580" v="0" actId="680"/>
        <pc:sldMkLst>
          <pc:docMk/>
          <pc:sldMk cId="2270351979" sldId="438"/>
        </pc:sldMkLst>
      </pc:sldChg>
      <pc:sldChg chg="modSp mod">
        <pc:chgData name="Karan Goel" userId="041a0b5b-d116-409f-afcf-6c7d72e48e8a" providerId="ADAL" clId="{65F4A63A-7C58-4D65-BE68-DCFDB736CF6E}" dt="2021-09-18T12:34:36.973" v="660" actId="207"/>
        <pc:sldMkLst>
          <pc:docMk/>
          <pc:sldMk cId="3271520971" sldId="442"/>
        </pc:sldMkLst>
        <pc:graphicFrameChg chg="modGraphic">
          <ac:chgData name="Karan Goel" userId="041a0b5b-d116-409f-afcf-6c7d72e48e8a" providerId="ADAL" clId="{65F4A63A-7C58-4D65-BE68-DCFDB736CF6E}" dt="2021-09-18T12:34:36.973" v="660" actId="207"/>
          <ac:graphicFrameMkLst>
            <pc:docMk/>
            <pc:sldMk cId="3271520971" sldId="442"/>
            <ac:graphicFrameMk id="7" creationId="{9958BF57-5BA9-4A1A-BE53-ED53F22F0AB6}"/>
          </ac:graphicFrameMkLst>
        </pc:graphicFrameChg>
        <pc:graphicFrameChg chg="modGraphic">
          <ac:chgData name="Karan Goel" userId="041a0b5b-d116-409f-afcf-6c7d72e48e8a" providerId="ADAL" clId="{65F4A63A-7C58-4D65-BE68-DCFDB736CF6E}" dt="2021-09-18T12:33:36.252" v="648" actId="14100"/>
          <ac:graphicFrameMkLst>
            <pc:docMk/>
            <pc:sldMk cId="3271520971" sldId="442"/>
            <ac:graphicFrameMk id="10" creationId="{87012AD5-4115-461D-8668-A469B43AB20A}"/>
          </ac:graphicFrameMkLst>
        </pc:graphicFrameChg>
        <pc:graphicFrameChg chg="modGraphic">
          <ac:chgData name="Karan Goel" userId="041a0b5b-d116-409f-afcf-6c7d72e48e8a" providerId="ADAL" clId="{65F4A63A-7C58-4D65-BE68-DCFDB736CF6E}" dt="2021-09-18T12:33:32.644" v="647" actId="14100"/>
          <ac:graphicFrameMkLst>
            <pc:docMk/>
            <pc:sldMk cId="3271520971" sldId="442"/>
            <ac:graphicFrameMk id="11" creationId="{ED2CD126-1BF3-4FC4-B601-63280CB0F588}"/>
          </ac:graphicFrameMkLst>
        </pc:graphicFrameChg>
        <pc:graphicFrameChg chg="modGraphic">
          <ac:chgData name="Karan Goel" userId="041a0b5b-d116-409f-afcf-6c7d72e48e8a" providerId="ADAL" clId="{65F4A63A-7C58-4D65-BE68-DCFDB736CF6E}" dt="2021-09-18T12:33:06.605" v="638" actId="14100"/>
          <ac:graphicFrameMkLst>
            <pc:docMk/>
            <pc:sldMk cId="3271520971" sldId="442"/>
            <ac:graphicFrameMk id="12" creationId="{CAF62977-A7FB-4493-9594-439096FE0D80}"/>
          </ac:graphicFrameMkLst>
        </pc:graphicFrameChg>
      </pc:sldChg>
      <pc:sldChg chg="modSp">
        <pc:chgData name="Karan Goel" userId="041a0b5b-d116-409f-afcf-6c7d72e48e8a" providerId="ADAL" clId="{65F4A63A-7C58-4D65-BE68-DCFDB736CF6E}" dt="2021-09-18T12:30:22.081" v="622" actId="20577"/>
        <pc:sldMkLst>
          <pc:docMk/>
          <pc:sldMk cId="3354588011" sldId="443"/>
        </pc:sldMkLst>
        <pc:spChg chg="mod">
          <ac:chgData name="Karan Goel" userId="041a0b5b-d116-409f-afcf-6c7d72e48e8a" providerId="ADAL" clId="{65F4A63A-7C58-4D65-BE68-DCFDB736CF6E}" dt="2021-09-18T12:30:22.081" v="622" actId="20577"/>
          <ac:spMkLst>
            <pc:docMk/>
            <pc:sldMk cId="3354588011" sldId="443"/>
            <ac:spMk id="11" creationId="{06221BF3-09FD-47F3-A923-0EACC71A9BE7}"/>
          </ac:spMkLst>
        </pc:spChg>
      </pc:sldChg>
      <pc:sldChg chg="addSp delSp modSp new del mod">
        <pc:chgData name="Karan Goel" userId="041a0b5b-d116-409f-afcf-6c7d72e48e8a" providerId="ADAL" clId="{65F4A63A-7C58-4D65-BE68-DCFDB736CF6E}" dt="2021-09-16T18:24:25.869" v="217" actId="47"/>
        <pc:sldMkLst>
          <pc:docMk/>
          <pc:sldMk cId="1201696856" sldId="462"/>
        </pc:sldMkLst>
        <pc:spChg chg="del">
          <ac:chgData name="Karan Goel" userId="041a0b5b-d116-409f-afcf-6c7d72e48e8a" providerId="ADAL" clId="{65F4A63A-7C58-4D65-BE68-DCFDB736CF6E}" dt="2021-09-16T18:04:38.787" v="2"/>
          <ac:spMkLst>
            <pc:docMk/>
            <pc:sldMk cId="1201696856" sldId="462"/>
            <ac:spMk id="2" creationId="{1A595887-228F-4448-9842-E483F438E1E6}"/>
          </ac:spMkLst>
        </pc:spChg>
        <pc:spChg chg="mod">
          <ac:chgData name="Karan Goel" userId="041a0b5b-d116-409f-afcf-6c7d72e48e8a" providerId="ADAL" clId="{65F4A63A-7C58-4D65-BE68-DCFDB736CF6E}" dt="2021-09-16T18:04:47.957" v="23" actId="20577"/>
          <ac:spMkLst>
            <pc:docMk/>
            <pc:sldMk cId="1201696856" sldId="462"/>
            <ac:spMk id="3" creationId="{55E2D281-EAC1-4372-B88B-52CB9FDEBC40}"/>
          </ac:spMkLst>
        </pc:spChg>
        <pc:picChg chg="add mod">
          <ac:chgData name="Karan Goel" userId="041a0b5b-d116-409f-afcf-6c7d72e48e8a" providerId="ADAL" clId="{65F4A63A-7C58-4D65-BE68-DCFDB736CF6E}" dt="2021-09-16T18:04:58.673" v="27" actId="1076"/>
          <ac:picMkLst>
            <pc:docMk/>
            <pc:sldMk cId="1201696856" sldId="462"/>
            <ac:picMk id="1026" creationId="{34DC44C8-43F6-4846-A56B-4E8F62C9E060}"/>
          </ac:picMkLst>
        </pc:picChg>
      </pc:sldChg>
      <pc:sldChg chg="addSp delSp modSp new mod">
        <pc:chgData name="Karan Goel" userId="041a0b5b-d116-409f-afcf-6c7d72e48e8a" providerId="ADAL" clId="{65F4A63A-7C58-4D65-BE68-DCFDB736CF6E}" dt="2021-09-16T18:24:22.092" v="216" actId="1076"/>
        <pc:sldMkLst>
          <pc:docMk/>
          <pc:sldMk cId="1583084831" sldId="463"/>
        </pc:sldMkLst>
        <pc:spChg chg="mod">
          <ac:chgData name="Karan Goel" userId="041a0b5b-d116-409f-afcf-6c7d72e48e8a" providerId="ADAL" clId="{65F4A63A-7C58-4D65-BE68-DCFDB736CF6E}" dt="2021-09-16T18:14:36.522" v="215" actId="6549"/>
          <ac:spMkLst>
            <pc:docMk/>
            <pc:sldMk cId="1583084831" sldId="463"/>
            <ac:spMk id="2" creationId="{894F47F9-E8E1-4F82-B8F7-9BF19A923A58}"/>
          </ac:spMkLst>
        </pc:spChg>
        <pc:spChg chg="mod">
          <ac:chgData name="Karan Goel" userId="041a0b5b-d116-409f-afcf-6c7d72e48e8a" providerId="ADAL" clId="{65F4A63A-7C58-4D65-BE68-DCFDB736CF6E}" dt="2021-09-16T18:07:10.531" v="175" actId="20577"/>
          <ac:spMkLst>
            <pc:docMk/>
            <pc:sldMk cId="1583084831" sldId="463"/>
            <ac:spMk id="3" creationId="{99ED5EAA-FFC7-42C1-9B61-480712FD839C}"/>
          </ac:spMkLst>
        </pc:spChg>
        <pc:spChg chg="del">
          <ac:chgData name="Karan Goel" userId="041a0b5b-d116-409f-afcf-6c7d72e48e8a" providerId="ADAL" clId="{65F4A63A-7C58-4D65-BE68-DCFDB736CF6E}" dt="2021-09-16T18:07:13.899" v="176" actId="478"/>
          <ac:spMkLst>
            <pc:docMk/>
            <pc:sldMk cId="1583084831" sldId="463"/>
            <ac:spMk id="4" creationId="{BEF52415-2D53-475B-ABE6-E25B6B10C5F7}"/>
          </ac:spMkLst>
        </pc:spChg>
        <pc:picChg chg="add mod">
          <ac:chgData name="Karan Goel" userId="041a0b5b-d116-409f-afcf-6c7d72e48e8a" providerId="ADAL" clId="{65F4A63A-7C58-4D65-BE68-DCFDB736CF6E}" dt="2021-09-16T18:24:22.092" v="216" actId="1076"/>
          <ac:picMkLst>
            <pc:docMk/>
            <pc:sldMk cId="1583084831" sldId="463"/>
            <ac:picMk id="2050" creationId="{6D49F2B9-5FF7-4C9F-A870-653A8431B997}"/>
          </ac:picMkLst>
        </pc:picChg>
      </pc:sldChg>
    </pc:docChg>
  </pc:docChgLst>
  <pc:docChgLst>
    <pc:chgData name="Karan" userId="041a0b5b-d116-409f-afcf-6c7d72e48e8a" providerId="ADAL" clId="{1FF9A723-6DB0-4666-8233-ED36E2B5D354}"/>
    <pc:docChg chg="undo redo custSel addSld delSld modSld sldOrd">
      <pc:chgData name="Karan" userId="041a0b5b-d116-409f-afcf-6c7d72e48e8a" providerId="ADAL" clId="{1FF9A723-6DB0-4666-8233-ED36E2B5D354}" dt="2021-09-15T17:01:33.489" v="2054" actId="1036"/>
      <pc:docMkLst>
        <pc:docMk/>
      </pc:docMkLst>
      <pc:sldChg chg="delSp mod">
        <pc:chgData name="Karan" userId="041a0b5b-d116-409f-afcf-6c7d72e48e8a" providerId="ADAL" clId="{1FF9A723-6DB0-4666-8233-ED36E2B5D354}" dt="2021-07-18T20:00:43.762" v="1994" actId="478"/>
        <pc:sldMkLst>
          <pc:docMk/>
          <pc:sldMk cId="3674033180" sldId="355"/>
        </pc:sldMkLst>
        <pc:spChg chg="del">
          <ac:chgData name="Karan" userId="041a0b5b-d116-409f-afcf-6c7d72e48e8a" providerId="ADAL" clId="{1FF9A723-6DB0-4666-8233-ED36E2B5D354}" dt="2021-07-18T20:00:43.762" v="1994" actId="478"/>
          <ac:spMkLst>
            <pc:docMk/>
            <pc:sldMk cId="3674033180" sldId="355"/>
            <ac:spMk id="3" creationId="{D5DF6F49-0869-9A4F-BE2A-B73805D7C6EE}"/>
          </ac:spMkLst>
        </pc:spChg>
      </pc:sldChg>
      <pc:sldChg chg="addSp delSp modSp add del">
        <pc:chgData name="Karan" userId="041a0b5b-d116-409f-afcf-6c7d72e48e8a" providerId="ADAL" clId="{1FF9A723-6DB0-4666-8233-ED36E2B5D354}" dt="2021-07-18T19:12:05.613" v="1155" actId="47"/>
        <pc:sldMkLst>
          <pc:docMk/>
          <pc:sldMk cId="3065240708" sldId="381"/>
        </pc:sldMkLst>
        <pc:spChg chg="add del">
          <ac:chgData name="Karan" userId="041a0b5b-d116-409f-afcf-6c7d72e48e8a" providerId="ADAL" clId="{1FF9A723-6DB0-4666-8233-ED36E2B5D354}" dt="2021-07-18T19:07:59.360" v="1046"/>
          <ac:spMkLst>
            <pc:docMk/>
            <pc:sldMk cId="3065240708" sldId="381"/>
            <ac:spMk id="3" creationId="{1E3C7647-B8FF-2644-AE35-5A6E09FF170F}"/>
          </ac:spMkLst>
        </pc:spChg>
        <pc:graphicFrameChg chg="add del mod">
          <ac:chgData name="Karan" userId="041a0b5b-d116-409f-afcf-6c7d72e48e8a" providerId="ADAL" clId="{1FF9A723-6DB0-4666-8233-ED36E2B5D354}" dt="2021-07-18T19:07:59.360" v="1046"/>
          <ac:graphicFrameMkLst>
            <pc:docMk/>
            <pc:sldMk cId="3065240708" sldId="381"/>
            <ac:graphicFrameMk id="9" creationId="{4CC71992-B28A-404D-9576-8240099D924F}"/>
          </ac:graphicFrameMkLst>
        </pc:graphicFrameChg>
      </pc:sldChg>
      <pc:sldChg chg="delSp modSp add mod ord">
        <pc:chgData name="Karan" userId="041a0b5b-d116-409f-afcf-6c7d72e48e8a" providerId="ADAL" clId="{1FF9A723-6DB0-4666-8233-ED36E2B5D354}" dt="2021-07-18T19:21:11.318" v="1159" actId="478"/>
        <pc:sldMkLst>
          <pc:docMk/>
          <pc:sldMk cId="4289885677" sldId="404"/>
        </pc:sldMkLst>
        <pc:spChg chg="del">
          <ac:chgData name="Karan" userId="041a0b5b-d116-409f-afcf-6c7d72e48e8a" providerId="ADAL" clId="{1FF9A723-6DB0-4666-8233-ED36E2B5D354}" dt="2021-07-18T19:21:11.318" v="1159" actId="478"/>
          <ac:spMkLst>
            <pc:docMk/>
            <pc:sldMk cId="4289885677" sldId="404"/>
            <ac:spMk id="2" creationId="{61F7260A-D415-584A-84E7-A8CEEE7391D5}"/>
          </ac:spMkLst>
        </pc:spChg>
        <pc:spChg chg="mod">
          <ac:chgData name="Karan" userId="041a0b5b-d116-409f-afcf-6c7d72e48e8a" providerId="ADAL" clId="{1FF9A723-6DB0-4666-8233-ED36E2B5D354}" dt="2021-07-18T17:35:44.087" v="29" actId="20577"/>
          <ac:spMkLst>
            <pc:docMk/>
            <pc:sldMk cId="4289885677" sldId="404"/>
            <ac:spMk id="3" creationId="{00DEED90-E878-CA46-8B62-8775C1A225B3}"/>
          </ac:spMkLst>
        </pc:spChg>
        <pc:spChg chg="del">
          <ac:chgData name="Karan" userId="041a0b5b-d116-409f-afcf-6c7d72e48e8a" providerId="ADAL" clId="{1FF9A723-6DB0-4666-8233-ED36E2B5D354}" dt="2021-07-18T17:35:49.497" v="30" actId="478"/>
          <ac:spMkLst>
            <pc:docMk/>
            <pc:sldMk cId="4289885677" sldId="404"/>
            <ac:spMk id="4" creationId="{FFCFD876-1314-5D4E-AC28-E347FBE59C32}"/>
          </ac:spMkLst>
        </pc:spChg>
      </pc:sldChg>
      <pc:sldChg chg="addSp delSp modSp mod">
        <pc:chgData name="Karan" userId="041a0b5b-d116-409f-afcf-6c7d72e48e8a" providerId="ADAL" clId="{1FF9A723-6DB0-4666-8233-ED36E2B5D354}" dt="2021-07-18T20:00:49.852" v="1995" actId="478"/>
        <pc:sldMkLst>
          <pc:docMk/>
          <pc:sldMk cId="483016801" sldId="427"/>
        </pc:sldMkLst>
        <pc:spChg chg="del">
          <ac:chgData name="Karan" userId="041a0b5b-d116-409f-afcf-6c7d72e48e8a" providerId="ADAL" clId="{1FF9A723-6DB0-4666-8233-ED36E2B5D354}" dt="2021-07-18T20:00:49.852" v="1995" actId="478"/>
          <ac:spMkLst>
            <pc:docMk/>
            <pc:sldMk cId="483016801" sldId="427"/>
            <ac:spMk id="5" creationId="{55A0D284-3184-4F33-828C-7BFCBDD1EA20}"/>
          </ac:spMkLst>
        </pc:spChg>
        <pc:picChg chg="del">
          <ac:chgData name="Karan" userId="041a0b5b-d116-409f-afcf-6c7d72e48e8a" providerId="ADAL" clId="{1FF9A723-6DB0-4666-8233-ED36E2B5D354}" dt="2021-07-14T21:25:19.896" v="21" actId="478"/>
          <ac:picMkLst>
            <pc:docMk/>
            <pc:sldMk cId="483016801" sldId="427"/>
            <ac:picMk id="6" creationId="{94376347-3324-4BB1-972B-1BEBEFF08BAB}"/>
          </ac:picMkLst>
        </pc:picChg>
        <pc:picChg chg="add del mod">
          <ac:chgData name="Karan" userId="041a0b5b-d116-409f-afcf-6c7d72e48e8a" providerId="ADAL" clId="{1FF9A723-6DB0-4666-8233-ED36E2B5D354}" dt="2021-07-14T21:20:58.135" v="3"/>
          <ac:picMkLst>
            <pc:docMk/>
            <pc:sldMk cId="483016801" sldId="427"/>
            <ac:picMk id="1026" creationId="{0AC878DE-7B46-4A3F-898E-43FDE6F172DB}"/>
          </ac:picMkLst>
        </pc:picChg>
        <pc:picChg chg="add del mod">
          <ac:chgData name="Karan" userId="041a0b5b-d116-409f-afcf-6c7d72e48e8a" providerId="ADAL" clId="{1FF9A723-6DB0-4666-8233-ED36E2B5D354}" dt="2021-07-14T21:22:38.380" v="11"/>
          <ac:picMkLst>
            <pc:docMk/>
            <pc:sldMk cId="483016801" sldId="427"/>
            <ac:picMk id="1028" creationId="{16C7788E-7FB6-42A5-85E6-5C739B532FE6}"/>
          </ac:picMkLst>
        </pc:picChg>
        <pc:picChg chg="add del">
          <ac:chgData name="Karan" userId="041a0b5b-d116-409f-afcf-6c7d72e48e8a" providerId="ADAL" clId="{1FF9A723-6DB0-4666-8233-ED36E2B5D354}" dt="2021-07-14T21:22:57.358" v="13"/>
          <ac:picMkLst>
            <pc:docMk/>
            <pc:sldMk cId="483016801" sldId="427"/>
            <ac:picMk id="1030" creationId="{34C1A284-3D55-427B-A25E-CA2811A998DB}"/>
          </ac:picMkLst>
        </pc:picChg>
        <pc:picChg chg="add del">
          <ac:chgData name="Karan" userId="041a0b5b-d116-409f-afcf-6c7d72e48e8a" providerId="ADAL" clId="{1FF9A723-6DB0-4666-8233-ED36E2B5D354}" dt="2021-07-14T21:23:35.291" v="15"/>
          <ac:picMkLst>
            <pc:docMk/>
            <pc:sldMk cId="483016801" sldId="427"/>
            <ac:picMk id="1032" creationId="{8791871D-0D16-4170-A29B-25C5B3186210}"/>
          </ac:picMkLst>
        </pc:picChg>
        <pc:picChg chg="add mod">
          <ac:chgData name="Karan" userId="041a0b5b-d116-409f-afcf-6c7d72e48e8a" providerId="ADAL" clId="{1FF9A723-6DB0-4666-8233-ED36E2B5D354}" dt="2021-07-14T21:25:24.367" v="22" actId="1076"/>
          <ac:picMkLst>
            <pc:docMk/>
            <pc:sldMk cId="483016801" sldId="427"/>
            <ac:picMk id="1034" creationId="{D25CD896-7E5D-4728-9648-F374BC41B1B9}"/>
          </ac:picMkLst>
        </pc:picChg>
      </pc:sldChg>
      <pc:sldChg chg="delSp modSp mod modNotesTx">
        <pc:chgData name="Karan" userId="041a0b5b-d116-409f-afcf-6c7d72e48e8a" providerId="ADAL" clId="{1FF9A723-6DB0-4666-8233-ED36E2B5D354}" dt="2021-07-18T20:05:23.368" v="2010" actId="207"/>
        <pc:sldMkLst>
          <pc:docMk/>
          <pc:sldMk cId="2214209999" sldId="429"/>
        </pc:sldMkLst>
        <pc:spChg chg="del">
          <ac:chgData name="Karan" userId="041a0b5b-d116-409f-afcf-6c7d72e48e8a" providerId="ADAL" clId="{1FF9A723-6DB0-4666-8233-ED36E2B5D354}" dt="2021-07-18T20:00:51.981" v="1996" actId="478"/>
          <ac:spMkLst>
            <pc:docMk/>
            <pc:sldMk cId="2214209999" sldId="429"/>
            <ac:spMk id="3" creationId="{5544CBE0-C328-4872-9144-1AA071C2742A}"/>
          </ac:spMkLst>
        </pc:spChg>
        <pc:graphicFrameChg chg="modGraphic">
          <ac:chgData name="Karan" userId="041a0b5b-d116-409f-afcf-6c7d72e48e8a" providerId="ADAL" clId="{1FF9A723-6DB0-4666-8233-ED36E2B5D354}" dt="2021-07-18T20:05:23.368" v="2010" actId="207"/>
          <ac:graphicFrameMkLst>
            <pc:docMk/>
            <pc:sldMk cId="2214209999" sldId="429"/>
            <ac:graphicFrameMk id="4" creationId="{1000016A-9298-418E-BF6B-4D8DD0D9761A}"/>
          </ac:graphicFrameMkLst>
        </pc:graphicFrameChg>
      </pc:sldChg>
      <pc:sldChg chg="delSp mod modNotesTx">
        <pc:chgData name="Karan" userId="041a0b5b-d116-409f-afcf-6c7d72e48e8a" providerId="ADAL" clId="{1FF9A723-6DB0-4666-8233-ED36E2B5D354}" dt="2021-07-18T20:02:34.819" v="2008" actId="20577"/>
        <pc:sldMkLst>
          <pc:docMk/>
          <pc:sldMk cId="3038949865" sldId="431"/>
        </pc:sldMkLst>
        <pc:spChg chg="del">
          <ac:chgData name="Karan" userId="041a0b5b-d116-409f-afcf-6c7d72e48e8a" providerId="ADAL" clId="{1FF9A723-6DB0-4666-8233-ED36E2B5D354}" dt="2021-07-18T20:00:54.182" v="1997" actId="478"/>
          <ac:spMkLst>
            <pc:docMk/>
            <pc:sldMk cId="3038949865" sldId="431"/>
            <ac:spMk id="5" creationId="{55A0D284-3184-4F33-828C-7BFCBDD1EA20}"/>
          </ac:spMkLst>
        </pc:spChg>
      </pc:sldChg>
      <pc:sldChg chg="delSp mod">
        <pc:chgData name="Karan" userId="041a0b5b-d116-409f-afcf-6c7d72e48e8a" providerId="ADAL" clId="{1FF9A723-6DB0-4666-8233-ED36E2B5D354}" dt="2021-07-18T20:00:56.751" v="1998" actId="478"/>
        <pc:sldMkLst>
          <pc:docMk/>
          <pc:sldMk cId="2658237525" sldId="432"/>
        </pc:sldMkLst>
        <pc:spChg chg="del">
          <ac:chgData name="Karan" userId="041a0b5b-d116-409f-afcf-6c7d72e48e8a" providerId="ADAL" clId="{1FF9A723-6DB0-4666-8233-ED36E2B5D354}" dt="2021-07-18T20:00:56.751" v="1998" actId="478"/>
          <ac:spMkLst>
            <pc:docMk/>
            <pc:sldMk cId="2658237525" sldId="432"/>
            <ac:spMk id="5" creationId="{55A0D284-3184-4F33-828C-7BFCBDD1EA20}"/>
          </ac:spMkLst>
        </pc:spChg>
      </pc:sldChg>
      <pc:sldChg chg="delSp mod">
        <pc:chgData name="Karan" userId="041a0b5b-d116-409f-afcf-6c7d72e48e8a" providerId="ADAL" clId="{1FF9A723-6DB0-4666-8233-ED36E2B5D354}" dt="2021-07-18T20:00:58.541" v="1999" actId="478"/>
        <pc:sldMkLst>
          <pc:docMk/>
          <pc:sldMk cId="3257237317" sldId="433"/>
        </pc:sldMkLst>
        <pc:spChg chg="del">
          <ac:chgData name="Karan" userId="041a0b5b-d116-409f-afcf-6c7d72e48e8a" providerId="ADAL" clId="{1FF9A723-6DB0-4666-8233-ED36E2B5D354}" dt="2021-07-18T20:00:58.541" v="1999" actId="478"/>
          <ac:spMkLst>
            <pc:docMk/>
            <pc:sldMk cId="3257237317" sldId="433"/>
            <ac:spMk id="5" creationId="{EAF6C996-A482-4030-94AB-6C2CF4FB23BE}"/>
          </ac:spMkLst>
        </pc:spChg>
      </pc:sldChg>
      <pc:sldChg chg="delSp mod">
        <pc:chgData name="Karan" userId="041a0b5b-d116-409f-afcf-6c7d72e48e8a" providerId="ADAL" clId="{1FF9A723-6DB0-4666-8233-ED36E2B5D354}" dt="2021-07-18T20:02:02.127" v="2005" actId="478"/>
        <pc:sldMkLst>
          <pc:docMk/>
          <pc:sldMk cId="307656190" sldId="434"/>
        </pc:sldMkLst>
        <pc:spChg chg="del">
          <ac:chgData name="Karan" userId="041a0b5b-d116-409f-afcf-6c7d72e48e8a" providerId="ADAL" clId="{1FF9A723-6DB0-4666-8233-ED36E2B5D354}" dt="2021-07-18T20:02:02.127" v="2005" actId="478"/>
          <ac:spMkLst>
            <pc:docMk/>
            <pc:sldMk cId="307656190" sldId="434"/>
            <ac:spMk id="5" creationId="{5CB1643E-7976-471F-B5B9-01771C74EB32}"/>
          </ac:spMkLst>
        </pc:spChg>
      </pc:sldChg>
      <pc:sldChg chg="delSp mod modNotesTx">
        <pc:chgData name="Karan" userId="041a0b5b-d116-409f-afcf-6c7d72e48e8a" providerId="ADAL" clId="{1FF9A723-6DB0-4666-8233-ED36E2B5D354}" dt="2021-07-18T20:01:57.074" v="2004" actId="6549"/>
        <pc:sldMkLst>
          <pc:docMk/>
          <pc:sldMk cId="3108927409" sldId="435"/>
        </pc:sldMkLst>
        <pc:spChg chg="del">
          <ac:chgData name="Karan" userId="041a0b5b-d116-409f-afcf-6c7d72e48e8a" providerId="ADAL" clId="{1FF9A723-6DB0-4666-8233-ED36E2B5D354}" dt="2021-07-18T20:01:00.954" v="2000" actId="478"/>
          <ac:spMkLst>
            <pc:docMk/>
            <pc:sldMk cId="3108927409" sldId="435"/>
            <ac:spMk id="5" creationId="{16BA33D5-DF05-4178-864F-376EE348E52F}"/>
          </ac:spMkLst>
        </pc:spChg>
      </pc:sldChg>
      <pc:sldChg chg="delSp mod">
        <pc:chgData name="Karan" userId="041a0b5b-d116-409f-afcf-6c7d72e48e8a" providerId="ADAL" clId="{1FF9A723-6DB0-4666-8233-ED36E2B5D354}" dt="2021-07-18T20:01:03.670" v="2001" actId="478"/>
        <pc:sldMkLst>
          <pc:docMk/>
          <pc:sldMk cId="1627472482" sldId="436"/>
        </pc:sldMkLst>
        <pc:spChg chg="del">
          <ac:chgData name="Karan" userId="041a0b5b-d116-409f-afcf-6c7d72e48e8a" providerId="ADAL" clId="{1FF9A723-6DB0-4666-8233-ED36E2B5D354}" dt="2021-07-18T20:01:03.670" v="2001" actId="478"/>
          <ac:spMkLst>
            <pc:docMk/>
            <pc:sldMk cId="1627472482" sldId="436"/>
            <ac:spMk id="5" creationId="{264D5DD1-D7CB-4DC1-B11C-0424CF41B797}"/>
          </ac:spMkLst>
        </pc:spChg>
      </pc:sldChg>
      <pc:sldChg chg="delSp mod">
        <pc:chgData name="Karan" userId="041a0b5b-d116-409f-afcf-6c7d72e48e8a" providerId="ADAL" clId="{1FF9A723-6DB0-4666-8233-ED36E2B5D354}" dt="2021-07-18T20:01:53.320" v="2003" actId="478"/>
        <pc:sldMkLst>
          <pc:docMk/>
          <pc:sldMk cId="537573368" sldId="437"/>
        </pc:sldMkLst>
        <pc:spChg chg="del">
          <ac:chgData name="Karan" userId="041a0b5b-d116-409f-afcf-6c7d72e48e8a" providerId="ADAL" clId="{1FF9A723-6DB0-4666-8233-ED36E2B5D354}" dt="2021-07-18T20:01:53.320" v="2003" actId="478"/>
          <ac:spMkLst>
            <pc:docMk/>
            <pc:sldMk cId="537573368" sldId="437"/>
            <ac:spMk id="4" creationId="{D90912A4-6E54-4F1E-A52C-6DE9C5E6688B}"/>
          </ac:spMkLst>
        </pc:spChg>
      </pc:sldChg>
      <pc:sldChg chg="addSp delSp modSp del mod">
        <pc:chgData name="Karan" userId="041a0b5b-d116-409f-afcf-6c7d72e48e8a" providerId="ADAL" clId="{1FF9A723-6DB0-4666-8233-ED36E2B5D354}" dt="2021-07-18T18:53:55.839" v="847" actId="47"/>
        <pc:sldMkLst>
          <pc:docMk/>
          <pc:sldMk cId="2270351979" sldId="438"/>
        </pc:sldMkLst>
        <pc:spChg chg="mod">
          <ac:chgData name="Karan" userId="041a0b5b-d116-409f-afcf-6c7d72e48e8a" providerId="ADAL" clId="{1FF9A723-6DB0-4666-8233-ED36E2B5D354}" dt="2021-07-18T18:24:28.484" v="52"/>
          <ac:spMkLst>
            <pc:docMk/>
            <pc:sldMk cId="2270351979" sldId="438"/>
            <ac:spMk id="2" creationId="{3ECBB336-94E3-410D-86D5-52A25C7D227C}"/>
          </ac:spMkLst>
        </pc:spChg>
        <pc:spChg chg="mod">
          <ac:chgData name="Karan" userId="041a0b5b-d116-409f-afcf-6c7d72e48e8a" providerId="ADAL" clId="{1FF9A723-6DB0-4666-8233-ED36E2B5D354}" dt="2021-07-18T17:41:54.544" v="47" actId="20577"/>
          <ac:spMkLst>
            <pc:docMk/>
            <pc:sldMk cId="2270351979" sldId="438"/>
            <ac:spMk id="3" creationId="{6B7BF372-C1FD-4712-8A5E-1AC8A1389CF7}"/>
          </ac:spMkLst>
        </pc:spChg>
        <pc:spChg chg="del">
          <ac:chgData name="Karan" userId="041a0b5b-d116-409f-afcf-6c7d72e48e8a" providerId="ADAL" clId="{1FF9A723-6DB0-4666-8233-ED36E2B5D354}" dt="2021-07-18T18:16:08.072" v="48" actId="478"/>
          <ac:spMkLst>
            <pc:docMk/>
            <pc:sldMk cId="2270351979" sldId="438"/>
            <ac:spMk id="4" creationId="{9606408D-0706-48D6-9E83-7557A9E9776D}"/>
          </ac:spMkLst>
        </pc:spChg>
        <pc:spChg chg="add del">
          <ac:chgData name="Karan" userId="041a0b5b-d116-409f-afcf-6c7d72e48e8a" providerId="ADAL" clId="{1FF9A723-6DB0-4666-8233-ED36E2B5D354}" dt="2021-07-18T18:24:32.232" v="54" actId="22"/>
          <ac:spMkLst>
            <pc:docMk/>
            <pc:sldMk cId="2270351979" sldId="438"/>
            <ac:spMk id="7" creationId="{28F1490D-092B-435F-9754-E8C007F655D1}"/>
          </ac:spMkLst>
        </pc:spChg>
        <pc:spChg chg="add del">
          <ac:chgData name="Karan" userId="041a0b5b-d116-409f-afcf-6c7d72e48e8a" providerId="ADAL" clId="{1FF9A723-6DB0-4666-8233-ED36E2B5D354}" dt="2021-07-18T18:24:39.240" v="56" actId="22"/>
          <ac:spMkLst>
            <pc:docMk/>
            <pc:sldMk cId="2270351979" sldId="438"/>
            <ac:spMk id="9" creationId="{EF1DC2C0-E6ED-44F0-B796-B4F97F86C54B}"/>
          </ac:spMkLst>
        </pc:spChg>
        <pc:spChg chg="add del">
          <ac:chgData name="Karan" userId="041a0b5b-d116-409f-afcf-6c7d72e48e8a" providerId="ADAL" clId="{1FF9A723-6DB0-4666-8233-ED36E2B5D354}" dt="2021-07-18T18:24:54.918" v="58" actId="22"/>
          <ac:spMkLst>
            <pc:docMk/>
            <pc:sldMk cId="2270351979" sldId="438"/>
            <ac:spMk id="11" creationId="{7C272D6C-16C5-423A-B2F9-B0631BD2C1FD}"/>
          </ac:spMkLst>
        </pc:spChg>
        <pc:spChg chg="add mod">
          <ac:chgData name="Karan" userId="041a0b5b-d116-409f-afcf-6c7d72e48e8a" providerId="ADAL" clId="{1FF9A723-6DB0-4666-8233-ED36E2B5D354}" dt="2021-07-18T18:26:28.793" v="68"/>
          <ac:spMkLst>
            <pc:docMk/>
            <pc:sldMk cId="2270351979" sldId="438"/>
            <ac:spMk id="15" creationId="{98F06A8F-814A-4EB7-9B42-F4547771CAF1}"/>
          </ac:spMkLst>
        </pc:spChg>
        <pc:graphicFrameChg chg="add del mod">
          <ac:chgData name="Karan" userId="041a0b5b-d116-409f-afcf-6c7d72e48e8a" providerId="ADAL" clId="{1FF9A723-6DB0-4666-8233-ED36E2B5D354}" dt="2021-07-18T18:25:27.203" v="61" actId="478"/>
          <ac:graphicFrameMkLst>
            <pc:docMk/>
            <pc:sldMk cId="2270351979" sldId="438"/>
            <ac:graphicFrameMk id="12" creationId="{25F83F6B-05E3-44B5-9BC4-50CDDE8CBCD6}"/>
          </ac:graphicFrameMkLst>
        </pc:graphicFrameChg>
        <pc:graphicFrameChg chg="add del">
          <ac:chgData name="Karan" userId="041a0b5b-d116-409f-afcf-6c7d72e48e8a" providerId="ADAL" clId="{1FF9A723-6DB0-4666-8233-ED36E2B5D354}" dt="2021-07-18T18:25:48.064" v="63" actId="3680"/>
          <ac:graphicFrameMkLst>
            <pc:docMk/>
            <pc:sldMk cId="2270351979" sldId="438"/>
            <ac:graphicFrameMk id="13" creationId="{20199446-583B-4F0A-831A-148ABA487E33}"/>
          </ac:graphicFrameMkLst>
        </pc:graphicFrameChg>
        <pc:graphicFrameChg chg="add mod modGraphic">
          <ac:chgData name="Karan" userId="041a0b5b-d116-409f-afcf-6c7d72e48e8a" providerId="ADAL" clId="{1FF9A723-6DB0-4666-8233-ED36E2B5D354}" dt="2021-07-18T18:26:10.836" v="66" actId="1076"/>
          <ac:graphicFrameMkLst>
            <pc:docMk/>
            <pc:sldMk cId="2270351979" sldId="438"/>
            <ac:graphicFrameMk id="14" creationId="{0B053F14-6E3E-434A-A91B-83471631FA2F}"/>
          </ac:graphicFrameMkLst>
        </pc:graphicFrameChg>
      </pc:sldChg>
      <pc:sldChg chg="addSp delSp modSp new mod">
        <pc:chgData name="Karan" userId="041a0b5b-d116-409f-afcf-6c7d72e48e8a" providerId="ADAL" clId="{1FF9A723-6DB0-4666-8233-ED36E2B5D354}" dt="2021-07-18T20:02:15.058" v="2006" actId="478"/>
        <pc:sldMkLst>
          <pc:docMk/>
          <pc:sldMk cId="256534522" sldId="439"/>
        </pc:sldMkLst>
        <pc:spChg chg="del">
          <ac:chgData name="Karan" userId="041a0b5b-d116-409f-afcf-6c7d72e48e8a" providerId="ADAL" clId="{1FF9A723-6DB0-4666-8233-ED36E2B5D354}" dt="2021-07-18T18:27:15.713" v="146" actId="478"/>
          <ac:spMkLst>
            <pc:docMk/>
            <pc:sldMk cId="256534522" sldId="439"/>
            <ac:spMk id="2" creationId="{FFF4FD4B-5455-440D-9FB8-9ACF46615715}"/>
          </ac:spMkLst>
        </pc:spChg>
        <pc:spChg chg="mod">
          <ac:chgData name="Karan" userId="041a0b5b-d116-409f-afcf-6c7d72e48e8a" providerId="ADAL" clId="{1FF9A723-6DB0-4666-8233-ED36E2B5D354}" dt="2021-07-18T18:26:40.213" v="83" actId="20577"/>
          <ac:spMkLst>
            <pc:docMk/>
            <pc:sldMk cId="256534522" sldId="439"/>
            <ac:spMk id="3" creationId="{BA8C58F3-6086-49CF-B143-2EB789138E1B}"/>
          </ac:spMkLst>
        </pc:spChg>
        <pc:spChg chg="mod">
          <ac:chgData name="Karan" userId="041a0b5b-d116-409f-afcf-6c7d72e48e8a" providerId="ADAL" clId="{1FF9A723-6DB0-4666-8233-ED36E2B5D354}" dt="2021-07-18T18:26:59.075" v="145" actId="20577"/>
          <ac:spMkLst>
            <pc:docMk/>
            <pc:sldMk cId="256534522" sldId="439"/>
            <ac:spMk id="4" creationId="{2A1FE782-E333-48E4-9C74-865FD8167C45}"/>
          </ac:spMkLst>
        </pc:spChg>
        <pc:spChg chg="del">
          <ac:chgData name="Karan" userId="041a0b5b-d116-409f-afcf-6c7d72e48e8a" providerId="ADAL" clId="{1FF9A723-6DB0-4666-8233-ED36E2B5D354}" dt="2021-07-18T20:02:15.058" v="2006" actId="478"/>
          <ac:spMkLst>
            <pc:docMk/>
            <pc:sldMk cId="256534522" sldId="439"/>
            <ac:spMk id="5" creationId="{93729B9E-C870-4A17-9BFC-6C564F07D53E}"/>
          </ac:spMkLst>
        </pc:spChg>
        <pc:spChg chg="add mod">
          <ac:chgData name="Karan" userId="041a0b5b-d116-409f-afcf-6c7d72e48e8a" providerId="ADAL" clId="{1FF9A723-6DB0-4666-8233-ED36E2B5D354}" dt="2021-07-18T18:27:51.188" v="154" actId="1076"/>
          <ac:spMkLst>
            <pc:docMk/>
            <pc:sldMk cId="256534522" sldId="439"/>
            <ac:spMk id="6" creationId="{81C552AD-8D06-485B-96AB-89D27147017D}"/>
          </ac:spMkLst>
        </pc:spChg>
        <pc:spChg chg="add del mod">
          <ac:chgData name="Karan" userId="041a0b5b-d116-409f-afcf-6c7d72e48e8a" providerId="ADAL" clId="{1FF9A723-6DB0-4666-8233-ED36E2B5D354}" dt="2021-07-18T18:27:33.070" v="149"/>
          <ac:spMkLst>
            <pc:docMk/>
            <pc:sldMk cId="256534522" sldId="439"/>
            <ac:spMk id="7" creationId="{6F727804-2D73-4C95-9564-53A30AF00EE6}"/>
          </ac:spMkLst>
        </pc:spChg>
        <pc:spChg chg="add mod">
          <ac:chgData name="Karan" userId="041a0b5b-d116-409f-afcf-6c7d72e48e8a" providerId="ADAL" clId="{1FF9A723-6DB0-4666-8233-ED36E2B5D354}" dt="2021-07-18T18:32:26.747" v="252" actId="1076"/>
          <ac:spMkLst>
            <pc:docMk/>
            <pc:sldMk cId="256534522" sldId="439"/>
            <ac:spMk id="9" creationId="{7DA1F370-4DC6-43BB-875E-A1563550BC9B}"/>
          </ac:spMkLst>
        </pc:spChg>
        <pc:spChg chg="add del mod">
          <ac:chgData name="Karan" userId="041a0b5b-d116-409f-afcf-6c7d72e48e8a" providerId="ADAL" clId="{1FF9A723-6DB0-4666-8233-ED36E2B5D354}" dt="2021-07-18T18:44:19.787" v="520" actId="21"/>
          <ac:spMkLst>
            <pc:docMk/>
            <pc:sldMk cId="256534522" sldId="439"/>
            <ac:spMk id="10" creationId="{BC6C249C-2271-43F2-B159-E3719B7D43E3}"/>
          </ac:spMkLst>
        </pc:spChg>
        <pc:graphicFrameChg chg="add mod modGraphic">
          <ac:chgData name="Karan" userId="041a0b5b-d116-409f-afcf-6c7d72e48e8a" providerId="ADAL" clId="{1FF9A723-6DB0-4666-8233-ED36E2B5D354}" dt="2021-07-18T18:31:35.991" v="250" actId="20577"/>
          <ac:graphicFrameMkLst>
            <pc:docMk/>
            <pc:sldMk cId="256534522" sldId="439"/>
            <ac:graphicFrameMk id="8" creationId="{25023A23-5226-493D-98B7-604704E9ECC7}"/>
          </ac:graphicFrameMkLst>
        </pc:graphicFrameChg>
      </pc:sldChg>
      <pc:sldChg chg="addSp delSp modSp new mod">
        <pc:chgData name="Karan" userId="041a0b5b-d116-409f-afcf-6c7d72e48e8a" providerId="ADAL" clId="{1FF9A723-6DB0-4666-8233-ED36E2B5D354}" dt="2021-09-15T17:01:33.489" v="2054" actId="1036"/>
        <pc:sldMkLst>
          <pc:docMk/>
          <pc:sldMk cId="3735042471" sldId="440"/>
        </pc:sldMkLst>
        <pc:spChg chg="mod">
          <ac:chgData name="Karan" userId="041a0b5b-d116-409f-afcf-6c7d72e48e8a" providerId="ADAL" clId="{1FF9A723-6DB0-4666-8233-ED36E2B5D354}" dt="2021-07-18T18:42:12.987" v="471" actId="1076"/>
          <ac:spMkLst>
            <pc:docMk/>
            <pc:sldMk cId="3735042471" sldId="440"/>
            <ac:spMk id="2" creationId="{0304A2FC-634F-416C-9238-EFC8558453ED}"/>
          </ac:spMkLst>
        </pc:spChg>
        <pc:spChg chg="del">
          <ac:chgData name="Karan" userId="041a0b5b-d116-409f-afcf-6c7d72e48e8a" providerId="ADAL" clId="{1FF9A723-6DB0-4666-8233-ED36E2B5D354}" dt="2021-07-18T18:33:27.129" v="263" actId="478"/>
          <ac:spMkLst>
            <pc:docMk/>
            <pc:sldMk cId="3735042471" sldId="440"/>
            <ac:spMk id="3" creationId="{BCA13058-C6DB-47B8-A319-C52C3E985283}"/>
          </ac:spMkLst>
        </pc:spChg>
        <pc:spChg chg="mod">
          <ac:chgData name="Karan" userId="041a0b5b-d116-409f-afcf-6c7d72e48e8a" providerId="ADAL" clId="{1FF9A723-6DB0-4666-8233-ED36E2B5D354}" dt="2021-09-15T17:00:57.658" v="2032" actId="1076"/>
          <ac:spMkLst>
            <pc:docMk/>
            <pc:sldMk cId="3735042471" sldId="440"/>
            <ac:spMk id="4" creationId="{2E91E500-2447-474D-8573-962E82411085}"/>
          </ac:spMkLst>
        </pc:spChg>
        <pc:spChg chg="del">
          <ac:chgData name="Karan" userId="041a0b5b-d116-409f-afcf-6c7d72e48e8a" providerId="ADAL" clId="{1FF9A723-6DB0-4666-8233-ED36E2B5D354}" dt="2021-07-18T20:01:10.496" v="2002" actId="478"/>
          <ac:spMkLst>
            <pc:docMk/>
            <pc:sldMk cId="3735042471" sldId="440"/>
            <ac:spMk id="5" creationId="{B0553BB0-0889-480E-8921-73ACE1864F43}"/>
          </ac:spMkLst>
        </pc:spChg>
        <pc:spChg chg="add del">
          <ac:chgData name="Karan" userId="041a0b5b-d116-409f-afcf-6c7d72e48e8a" providerId="ADAL" clId="{1FF9A723-6DB0-4666-8233-ED36E2B5D354}" dt="2021-07-18T18:34:57.712" v="339" actId="22"/>
          <ac:spMkLst>
            <pc:docMk/>
            <pc:sldMk cId="3735042471" sldId="440"/>
            <ac:spMk id="8" creationId="{448E0667-62F8-426F-9855-353B278B3F3C}"/>
          </ac:spMkLst>
        </pc:spChg>
        <pc:spChg chg="add del">
          <ac:chgData name="Karan" userId="041a0b5b-d116-409f-afcf-6c7d72e48e8a" providerId="ADAL" clId="{1FF9A723-6DB0-4666-8233-ED36E2B5D354}" dt="2021-07-18T18:35:04.384" v="341" actId="22"/>
          <ac:spMkLst>
            <pc:docMk/>
            <pc:sldMk cId="3735042471" sldId="440"/>
            <ac:spMk id="10" creationId="{461AC6B3-AF86-47C4-8BC6-49C9BC6BDF08}"/>
          </ac:spMkLst>
        </pc:spChg>
        <pc:spChg chg="add del mod">
          <ac:chgData name="Karan" userId="041a0b5b-d116-409f-afcf-6c7d72e48e8a" providerId="ADAL" clId="{1FF9A723-6DB0-4666-8233-ED36E2B5D354}" dt="2021-09-15T17:01:05.569" v="2034"/>
          <ac:spMkLst>
            <pc:docMk/>
            <pc:sldMk cId="3735042471" sldId="440"/>
            <ac:spMk id="10" creationId="{E063044E-17A6-4F40-9F3C-26AE240AA635}"/>
          </ac:spMkLst>
        </pc:spChg>
        <pc:spChg chg="add mod">
          <ac:chgData name="Karan" userId="041a0b5b-d116-409f-afcf-6c7d72e48e8a" providerId="ADAL" clId="{1FF9A723-6DB0-4666-8233-ED36E2B5D354}" dt="2021-09-15T17:01:15.573" v="2037" actId="1076"/>
          <ac:spMkLst>
            <pc:docMk/>
            <pc:sldMk cId="3735042471" sldId="440"/>
            <ac:spMk id="11" creationId="{3675DEAE-DF28-4A78-AE25-E033F36EFA0E}"/>
          </ac:spMkLst>
        </pc:spChg>
        <pc:spChg chg="add del">
          <ac:chgData name="Karan" userId="041a0b5b-d116-409f-afcf-6c7d72e48e8a" providerId="ADAL" clId="{1FF9A723-6DB0-4666-8233-ED36E2B5D354}" dt="2021-07-18T18:35:29.080" v="345" actId="22"/>
          <ac:spMkLst>
            <pc:docMk/>
            <pc:sldMk cId="3735042471" sldId="440"/>
            <ac:spMk id="12" creationId="{5B5E40A4-291D-45D3-8E9F-27C86742F6EC}"/>
          </ac:spMkLst>
        </pc:spChg>
        <pc:spChg chg="add del">
          <ac:chgData name="Karan" userId="041a0b5b-d116-409f-afcf-6c7d72e48e8a" providerId="ADAL" clId="{1FF9A723-6DB0-4666-8233-ED36E2B5D354}" dt="2021-07-18T18:35:50.637" v="347" actId="22"/>
          <ac:spMkLst>
            <pc:docMk/>
            <pc:sldMk cId="3735042471" sldId="440"/>
            <ac:spMk id="14" creationId="{12F412ED-2D97-448C-9EC9-F86185C10915}"/>
          </ac:spMkLst>
        </pc:spChg>
        <pc:spChg chg="add del">
          <ac:chgData name="Karan" userId="041a0b5b-d116-409f-afcf-6c7d72e48e8a" providerId="ADAL" clId="{1FF9A723-6DB0-4666-8233-ED36E2B5D354}" dt="2021-07-18T18:35:53.151" v="349" actId="22"/>
          <ac:spMkLst>
            <pc:docMk/>
            <pc:sldMk cId="3735042471" sldId="440"/>
            <ac:spMk id="16" creationId="{E784D2EC-9C75-45E4-9D5D-EFFFFE03DB2F}"/>
          </ac:spMkLst>
        </pc:spChg>
        <pc:spChg chg="add del mod">
          <ac:chgData name="Karan" userId="041a0b5b-d116-409f-afcf-6c7d72e48e8a" providerId="ADAL" clId="{1FF9A723-6DB0-4666-8233-ED36E2B5D354}" dt="2021-07-18T18:42:23.998" v="474"/>
          <ac:spMkLst>
            <pc:docMk/>
            <pc:sldMk cId="3735042471" sldId="440"/>
            <ac:spMk id="18" creationId="{BFCF57CF-C3FE-4C7F-88D1-6975DE4D8045}"/>
          </ac:spMkLst>
        </pc:spChg>
        <pc:spChg chg="add del mod">
          <ac:chgData name="Karan" userId="041a0b5b-d116-409f-afcf-6c7d72e48e8a" providerId="ADAL" clId="{1FF9A723-6DB0-4666-8233-ED36E2B5D354}" dt="2021-07-18T18:42:52.057" v="493" actId="478"/>
          <ac:spMkLst>
            <pc:docMk/>
            <pc:sldMk cId="3735042471" sldId="440"/>
            <ac:spMk id="19" creationId="{B9A5D904-D2B6-4D31-94C2-7264DA52365D}"/>
          </ac:spMkLst>
        </pc:spChg>
        <pc:spChg chg="add del mod">
          <ac:chgData name="Karan" userId="041a0b5b-d116-409f-afcf-6c7d72e48e8a" providerId="ADAL" clId="{1FF9A723-6DB0-4666-8233-ED36E2B5D354}" dt="2021-07-18T18:43:14.384" v="498"/>
          <ac:spMkLst>
            <pc:docMk/>
            <pc:sldMk cId="3735042471" sldId="440"/>
            <ac:spMk id="20" creationId="{AD681D2B-4258-4F61-B998-DAFF1D956483}"/>
          </ac:spMkLst>
        </pc:spChg>
        <pc:spChg chg="add del mod">
          <ac:chgData name="Karan" userId="041a0b5b-d116-409f-afcf-6c7d72e48e8a" providerId="ADAL" clId="{1FF9A723-6DB0-4666-8233-ED36E2B5D354}" dt="2021-07-18T18:43:41.635" v="507" actId="21"/>
          <ac:spMkLst>
            <pc:docMk/>
            <pc:sldMk cId="3735042471" sldId="440"/>
            <ac:spMk id="22" creationId="{ECA26140-0848-4558-9AB7-7334FDD324A1}"/>
          </ac:spMkLst>
        </pc:spChg>
        <pc:spChg chg="add del mod">
          <ac:chgData name="Karan" userId="041a0b5b-d116-409f-afcf-6c7d72e48e8a" providerId="ADAL" clId="{1FF9A723-6DB0-4666-8233-ED36E2B5D354}" dt="2021-07-18T18:44:32.776" v="523" actId="478"/>
          <ac:spMkLst>
            <pc:docMk/>
            <pc:sldMk cId="3735042471" sldId="440"/>
            <ac:spMk id="23" creationId="{29ABF7E8-EC88-403A-9CC3-6C91F0A915DB}"/>
          </ac:spMkLst>
        </pc:spChg>
        <pc:spChg chg="add mod">
          <ac:chgData name="Karan" userId="041a0b5b-d116-409f-afcf-6c7d72e48e8a" providerId="ADAL" clId="{1FF9A723-6DB0-4666-8233-ED36E2B5D354}" dt="2021-07-18T18:45:51.492" v="553" actId="1076"/>
          <ac:spMkLst>
            <pc:docMk/>
            <pc:sldMk cId="3735042471" sldId="440"/>
            <ac:spMk id="24" creationId="{DF6FF150-D464-4BB6-ACBC-321C0AFF4984}"/>
          </ac:spMkLst>
        </pc:spChg>
        <pc:spChg chg="add mod">
          <ac:chgData name="Karan" userId="041a0b5b-d116-409f-afcf-6c7d72e48e8a" providerId="ADAL" clId="{1FF9A723-6DB0-4666-8233-ED36E2B5D354}" dt="2021-07-18T18:47:43.594" v="680" actId="1076"/>
          <ac:spMkLst>
            <pc:docMk/>
            <pc:sldMk cId="3735042471" sldId="440"/>
            <ac:spMk id="25" creationId="{E6FB1514-495E-4996-878B-E8CC345C4704}"/>
          </ac:spMkLst>
        </pc:spChg>
        <pc:spChg chg="add mod">
          <ac:chgData name="Karan" userId="041a0b5b-d116-409f-afcf-6c7d72e48e8a" providerId="ADAL" clId="{1FF9A723-6DB0-4666-8233-ED36E2B5D354}" dt="2021-07-18T18:49:50.257" v="843" actId="207"/>
          <ac:spMkLst>
            <pc:docMk/>
            <pc:sldMk cId="3735042471" sldId="440"/>
            <ac:spMk id="26" creationId="{9FDCC66F-0142-4C32-9758-635530498AE7}"/>
          </ac:spMkLst>
        </pc:spChg>
        <pc:spChg chg="add del">
          <ac:chgData name="Karan" userId="041a0b5b-d116-409f-afcf-6c7d72e48e8a" providerId="ADAL" clId="{1FF9A723-6DB0-4666-8233-ED36E2B5D354}" dt="2021-07-18T18:48:01.606" v="683" actId="22"/>
          <ac:spMkLst>
            <pc:docMk/>
            <pc:sldMk cId="3735042471" sldId="440"/>
            <ac:spMk id="28" creationId="{720742D7-A2FA-455A-AE23-12CE400B0A9F}"/>
          </ac:spMkLst>
        </pc:spChg>
        <pc:spChg chg="add mod">
          <ac:chgData name="Karan" userId="041a0b5b-d116-409f-afcf-6c7d72e48e8a" providerId="ADAL" clId="{1FF9A723-6DB0-4666-8233-ED36E2B5D354}" dt="2021-07-18T18:50:04.417" v="845" actId="1076"/>
          <ac:spMkLst>
            <pc:docMk/>
            <pc:sldMk cId="3735042471" sldId="440"/>
            <ac:spMk id="29" creationId="{1E5AD091-7D2B-447F-B72A-F8D0564EEB1E}"/>
          </ac:spMkLst>
        </pc:spChg>
        <pc:spChg chg="add mod">
          <ac:chgData name="Karan" userId="041a0b5b-d116-409f-afcf-6c7d72e48e8a" providerId="ADAL" clId="{1FF9A723-6DB0-4666-8233-ED36E2B5D354}" dt="2021-07-18T18:50:07.233" v="846" actId="1076"/>
          <ac:spMkLst>
            <pc:docMk/>
            <pc:sldMk cId="3735042471" sldId="440"/>
            <ac:spMk id="30" creationId="{E15D1552-9AD3-472D-B882-8E08A1295C05}"/>
          </ac:spMkLst>
        </pc:spChg>
        <pc:graphicFrameChg chg="add mod modGraphic">
          <ac:chgData name="Karan" userId="041a0b5b-d116-409f-afcf-6c7d72e48e8a" providerId="ADAL" clId="{1FF9A723-6DB0-4666-8233-ED36E2B5D354}" dt="2021-09-15T17:01:33.489" v="2054" actId="1036"/>
          <ac:graphicFrameMkLst>
            <pc:docMk/>
            <pc:sldMk cId="3735042471" sldId="440"/>
            <ac:graphicFrameMk id="6" creationId="{CBDB3E57-8852-49D7-BB84-031FC3038735}"/>
          </ac:graphicFrameMkLst>
        </pc:graphicFrameChg>
      </pc:sldChg>
      <pc:sldChg chg="addSp delSp modSp new mod">
        <pc:chgData name="Karan" userId="041a0b5b-d116-409f-afcf-6c7d72e48e8a" providerId="ADAL" clId="{1FF9A723-6DB0-4666-8233-ED36E2B5D354}" dt="2021-07-18T18:56:35.296" v="927" actId="478"/>
        <pc:sldMkLst>
          <pc:docMk/>
          <pc:sldMk cId="3368966485" sldId="441"/>
        </pc:sldMkLst>
        <pc:spChg chg="del">
          <ac:chgData name="Karan" userId="041a0b5b-d116-409f-afcf-6c7d72e48e8a" providerId="ADAL" clId="{1FF9A723-6DB0-4666-8233-ED36E2B5D354}" dt="2021-07-18T18:54:23.361" v="850" actId="3680"/>
          <ac:spMkLst>
            <pc:docMk/>
            <pc:sldMk cId="3368966485" sldId="441"/>
            <ac:spMk id="2" creationId="{99E1C3AB-241B-4152-9A25-C6E60BDDF814}"/>
          </ac:spMkLst>
        </pc:spChg>
        <pc:spChg chg="mod">
          <ac:chgData name="Karan" userId="041a0b5b-d116-409f-afcf-6c7d72e48e8a" providerId="ADAL" clId="{1FF9A723-6DB0-4666-8233-ED36E2B5D354}" dt="2021-07-18T18:56:19.976" v="924" actId="20577"/>
          <ac:spMkLst>
            <pc:docMk/>
            <pc:sldMk cId="3368966485" sldId="441"/>
            <ac:spMk id="3" creationId="{3A5A83C9-1229-4923-B352-D6A1CD2A2BDD}"/>
          </ac:spMkLst>
        </pc:spChg>
        <pc:spChg chg="del">
          <ac:chgData name="Karan" userId="041a0b5b-d116-409f-afcf-6c7d72e48e8a" providerId="ADAL" clId="{1FF9A723-6DB0-4666-8233-ED36E2B5D354}" dt="2021-07-18T18:56:25.323" v="925" actId="478"/>
          <ac:spMkLst>
            <pc:docMk/>
            <pc:sldMk cId="3368966485" sldId="441"/>
            <ac:spMk id="4" creationId="{50906BF9-3512-49D8-9BA4-5DD090FB2746}"/>
          </ac:spMkLst>
        </pc:spChg>
        <pc:spChg chg="del">
          <ac:chgData name="Karan" userId="041a0b5b-d116-409f-afcf-6c7d72e48e8a" providerId="ADAL" clId="{1FF9A723-6DB0-4666-8233-ED36E2B5D354}" dt="2021-07-18T18:56:35.296" v="927" actId="478"/>
          <ac:spMkLst>
            <pc:docMk/>
            <pc:sldMk cId="3368966485" sldId="441"/>
            <ac:spMk id="5" creationId="{37D83DE6-EB86-43D7-9348-F39FECA78725}"/>
          </ac:spMkLst>
        </pc:spChg>
        <pc:graphicFrameChg chg="add mod ord modGraphic">
          <ac:chgData name="Karan" userId="041a0b5b-d116-409f-afcf-6c7d72e48e8a" providerId="ADAL" clId="{1FF9A723-6DB0-4666-8233-ED36E2B5D354}" dt="2021-07-18T18:56:30.857" v="926" actId="1076"/>
          <ac:graphicFrameMkLst>
            <pc:docMk/>
            <pc:sldMk cId="3368966485" sldId="441"/>
            <ac:graphicFrameMk id="6" creationId="{49616143-9785-42AF-8AE2-D9D9DD10A42A}"/>
          </ac:graphicFrameMkLst>
        </pc:graphicFrameChg>
      </pc:sldChg>
      <pc:sldChg chg="addSp delSp modSp new mod">
        <pc:chgData name="Karan" userId="041a0b5b-d116-409f-afcf-6c7d72e48e8a" providerId="ADAL" clId="{1FF9A723-6DB0-4666-8233-ED36E2B5D354}" dt="2021-09-15T16:59:31.151" v="2011"/>
        <pc:sldMkLst>
          <pc:docMk/>
          <pc:sldMk cId="3271520971" sldId="442"/>
        </pc:sldMkLst>
        <pc:spChg chg="del">
          <ac:chgData name="Karan" userId="041a0b5b-d116-409f-afcf-6c7d72e48e8a" providerId="ADAL" clId="{1FF9A723-6DB0-4666-8233-ED36E2B5D354}" dt="2021-07-18T19:02:03.746" v="930"/>
          <ac:spMkLst>
            <pc:docMk/>
            <pc:sldMk cId="3271520971" sldId="442"/>
            <ac:spMk id="2" creationId="{4CCFA0C5-6F55-4BD6-AAB1-8B35DB15DAE3}"/>
          </ac:spMkLst>
        </pc:spChg>
        <pc:spChg chg="mod">
          <ac:chgData name="Karan" userId="041a0b5b-d116-409f-afcf-6c7d72e48e8a" providerId="ADAL" clId="{1FF9A723-6DB0-4666-8233-ED36E2B5D354}" dt="2021-09-15T16:59:31.151" v="2011"/>
          <ac:spMkLst>
            <pc:docMk/>
            <pc:sldMk cId="3271520971" sldId="442"/>
            <ac:spMk id="3" creationId="{DE72E3C5-8F9F-4808-B7EB-8D6E5B1826F4}"/>
          </ac:spMkLst>
        </pc:spChg>
        <pc:spChg chg="del">
          <ac:chgData name="Karan" userId="041a0b5b-d116-409f-afcf-6c7d72e48e8a" providerId="ADAL" clId="{1FF9A723-6DB0-4666-8233-ED36E2B5D354}" dt="2021-07-18T19:06:12.135" v="1029" actId="478"/>
          <ac:spMkLst>
            <pc:docMk/>
            <pc:sldMk cId="3271520971" sldId="442"/>
            <ac:spMk id="4" creationId="{DDE583BC-305A-4277-9FFD-9D57DBBA262F}"/>
          </ac:spMkLst>
        </pc:spChg>
        <pc:spChg chg="del">
          <ac:chgData name="Karan" userId="041a0b5b-d116-409f-afcf-6c7d72e48e8a" providerId="ADAL" clId="{1FF9A723-6DB0-4666-8233-ED36E2B5D354}" dt="2021-07-18T20:02:21.398" v="2007" actId="478"/>
          <ac:spMkLst>
            <pc:docMk/>
            <pc:sldMk cId="3271520971" sldId="442"/>
            <ac:spMk id="5" creationId="{A1347283-9AED-477F-9FEB-B1AF9AF681BD}"/>
          </ac:spMkLst>
        </pc:spChg>
        <pc:spChg chg="add del mod">
          <ac:chgData name="Karan" userId="041a0b5b-d116-409f-afcf-6c7d72e48e8a" providerId="ADAL" clId="{1FF9A723-6DB0-4666-8233-ED36E2B5D354}" dt="2021-07-18T19:06:04.922" v="1027" actId="478"/>
          <ac:spMkLst>
            <pc:docMk/>
            <pc:sldMk cId="3271520971" sldId="442"/>
            <ac:spMk id="9" creationId="{A08545A1-DFEC-4A54-BDB0-8D9D7340B061}"/>
          </ac:spMkLst>
        </pc:spChg>
        <pc:graphicFrameChg chg="add del mod modGraphic">
          <ac:chgData name="Karan" userId="041a0b5b-d116-409f-afcf-6c7d72e48e8a" providerId="ADAL" clId="{1FF9A723-6DB0-4666-8233-ED36E2B5D354}" dt="2021-07-18T19:05:57.438" v="1026" actId="478"/>
          <ac:graphicFrameMkLst>
            <pc:docMk/>
            <pc:sldMk cId="3271520971" sldId="442"/>
            <ac:graphicFrameMk id="6" creationId="{ECD11429-4483-49D0-9D61-5899F4614BEB}"/>
          </ac:graphicFrameMkLst>
        </pc:graphicFrameChg>
        <pc:graphicFrameChg chg="add mod modGraphic">
          <ac:chgData name="Karan" userId="041a0b5b-d116-409f-afcf-6c7d72e48e8a" providerId="ADAL" clId="{1FF9A723-6DB0-4666-8233-ED36E2B5D354}" dt="2021-07-18T19:11:39.770" v="1131" actId="20577"/>
          <ac:graphicFrameMkLst>
            <pc:docMk/>
            <pc:sldMk cId="3271520971" sldId="442"/>
            <ac:graphicFrameMk id="7" creationId="{9958BF57-5BA9-4A1A-BE53-ED53F22F0AB6}"/>
          </ac:graphicFrameMkLst>
        </pc:graphicFrameChg>
        <pc:graphicFrameChg chg="add mod modGraphic">
          <ac:chgData name="Karan" userId="041a0b5b-d116-409f-afcf-6c7d72e48e8a" providerId="ADAL" clId="{1FF9A723-6DB0-4666-8233-ED36E2B5D354}" dt="2021-07-18T19:11:55.748" v="1154" actId="20577"/>
          <ac:graphicFrameMkLst>
            <pc:docMk/>
            <pc:sldMk cId="3271520971" sldId="442"/>
            <ac:graphicFrameMk id="10" creationId="{87012AD5-4115-461D-8668-A469B43AB20A}"/>
          </ac:graphicFrameMkLst>
        </pc:graphicFrameChg>
        <pc:graphicFrameChg chg="add mod modGraphic">
          <ac:chgData name="Karan" userId="041a0b5b-d116-409f-afcf-6c7d72e48e8a" providerId="ADAL" clId="{1FF9A723-6DB0-4666-8233-ED36E2B5D354}" dt="2021-07-18T19:11:45.553" v="1142" actId="20577"/>
          <ac:graphicFrameMkLst>
            <pc:docMk/>
            <pc:sldMk cId="3271520971" sldId="442"/>
            <ac:graphicFrameMk id="11" creationId="{ED2CD126-1BF3-4FC4-B601-63280CB0F588}"/>
          </ac:graphicFrameMkLst>
        </pc:graphicFrameChg>
        <pc:graphicFrameChg chg="add mod modGraphic">
          <ac:chgData name="Karan" userId="041a0b5b-d116-409f-afcf-6c7d72e48e8a" providerId="ADAL" clId="{1FF9A723-6DB0-4666-8233-ED36E2B5D354}" dt="2021-07-18T19:11:50.762" v="1150" actId="20577"/>
          <ac:graphicFrameMkLst>
            <pc:docMk/>
            <pc:sldMk cId="3271520971" sldId="442"/>
            <ac:graphicFrameMk id="12" creationId="{CAF62977-A7FB-4493-9594-439096FE0D80}"/>
          </ac:graphicFrameMkLst>
        </pc:graphicFrameChg>
        <pc:graphicFrameChg chg="add del mod">
          <ac:chgData name="Karan" userId="041a0b5b-d116-409f-afcf-6c7d72e48e8a" providerId="ADAL" clId="{1FF9A723-6DB0-4666-8233-ED36E2B5D354}" dt="2021-07-18T19:06:27.852" v="1037"/>
          <ac:graphicFrameMkLst>
            <pc:docMk/>
            <pc:sldMk cId="3271520971" sldId="442"/>
            <ac:graphicFrameMk id="13" creationId="{D43423C2-88D3-45E8-98FC-3B3A22E49386}"/>
          </ac:graphicFrameMkLst>
        </pc:graphicFrameChg>
      </pc:sldChg>
      <pc:sldChg chg="addSp delSp modSp new mod">
        <pc:chgData name="Karan" userId="041a0b5b-d116-409f-afcf-6c7d72e48e8a" providerId="ADAL" clId="{1FF9A723-6DB0-4666-8233-ED36E2B5D354}" dt="2021-09-15T16:59:48.670" v="2029" actId="1036"/>
        <pc:sldMkLst>
          <pc:docMk/>
          <pc:sldMk cId="3354588011" sldId="443"/>
        </pc:sldMkLst>
        <pc:spChg chg="del mod">
          <ac:chgData name="Karan" userId="041a0b5b-d116-409f-afcf-6c7d72e48e8a" providerId="ADAL" clId="{1FF9A723-6DB0-4666-8233-ED36E2B5D354}" dt="2021-07-18T19:27:24.333" v="1237" actId="478"/>
          <ac:spMkLst>
            <pc:docMk/>
            <pc:sldMk cId="3354588011" sldId="443"/>
            <ac:spMk id="2" creationId="{975B46F2-FF62-48DC-816B-36173AE4DCFB}"/>
          </ac:spMkLst>
        </pc:spChg>
        <pc:spChg chg="del">
          <ac:chgData name="Karan" userId="041a0b5b-d116-409f-afcf-6c7d72e48e8a" providerId="ADAL" clId="{1FF9A723-6DB0-4666-8233-ED36E2B5D354}" dt="2021-07-18T19:59:25.931" v="1972" actId="478"/>
          <ac:spMkLst>
            <pc:docMk/>
            <pc:sldMk cId="3354588011" sldId="443"/>
            <ac:spMk id="3" creationId="{272EF7F5-1F45-4380-A20B-4C71A590914C}"/>
          </ac:spMkLst>
        </pc:spChg>
        <pc:spChg chg="del">
          <ac:chgData name="Karan" userId="041a0b5b-d116-409f-afcf-6c7d72e48e8a" providerId="ADAL" clId="{1FF9A723-6DB0-4666-8233-ED36E2B5D354}" dt="2021-07-18T19:12:41.293" v="1157" actId="478"/>
          <ac:spMkLst>
            <pc:docMk/>
            <pc:sldMk cId="3354588011" sldId="443"/>
            <ac:spMk id="4" creationId="{BE767717-F449-4E12-B8FF-5CE24B4B525F}"/>
          </ac:spMkLst>
        </pc:spChg>
        <pc:spChg chg="del">
          <ac:chgData name="Karan" userId="041a0b5b-d116-409f-afcf-6c7d72e48e8a" providerId="ADAL" clId="{1FF9A723-6DB0-4666-8233-ED36E2B5D354}" dt="2021-07-18T19:52:16.695" v="1786" actId="478"/>
          <ac:spMkLst>
            <pc:docMk/>
            <pc:sldMk cId="3354588011" sldId="443"/>
            <ac:spMk id="5" creationId="{16D8B532-8074-4170-BE10-857249659C37}"/>
          </ac:spMkLst>
        </pc:spChg>
        <pc:spChg chg="add del mod">
          <ac:chgData name="Karan" userId="041a0b5b-d116-409f-afcf-6c7d72e48e8a" providerId="ADAL" clId="{1FF9A723-6DB0-4666-8233-ED36E2B5D354}" dt="2021-07-18T19:38:48.098" v="1608" actId="478"/>
          <ac:spMkLst>
            <pc:docMk/>
            <pc:sldMk cId="3354588011" sldId="443"/>
            <ac:spMk id="7" creationId="{C5661A4E-2CF9-41EB-BD10-29475A8E896D}"/>
          </ac:spMkLst>
        </pc:spChg>
        <pc:spChg chg="add mod">
          <ac:chgData name="Karan" userId="041a0b5b-d116-409f-afcf-6c7d72e48e8a" providerId="ADAL" clId="{1FF9A723-6DB0-4666-8233-ED36E2B5D354}" dt="2021-07-18T19:59:46.079" v="1992" actId="1035"/>
          <ac:spMkLst>
            <pc:docMk/>
            <pc:sldMk cId="3354588011" sldId="443"/>
            <ac:spMk id="8" creationId="{52F962F0-91EF-4E79-9693-D9AB36BD7CD3}"/>
          </ac:spMkLst>
        </pc:spChg>
        <pc:spChg chg="add mod">
          <ac:chgData name="Karan" userId="041a0b5b-d116-409f-afcf-6c7d72e48e8a" providerId="ADAL" clId="{1FF9A723-6DB0-4666-8233-ED36E2B5D354}" dt="2021-07-18T19:59:46.079" v="1992" actId="1035"/>
          <ac:spMkLst>
            <pc:docMk/>
            <pc:sldMk cId="3354588011" sldId="443"/>
            <ac:spMk id="9" creationId="{6F1A28B9-8731-4891-86BE-3A7738A11467}"/>
          </ac:spMkLst>
        </pc:spChg>
        <pc:spChg chg="add mod">
          <ac:chgData name="Karan" userId="041a0b5b-d116-409f-afcf-6c7d72e48e8a" providerId="ADAL" clId="{1FF9A723-6DB0-4666-8233-ED36E2B5D354}" dt="2021-07-18T19:59:46.079" v="1992" actId="1035"/>
          <ac:spMkLst>
            <pc:docMk/>
            <pc:sldMk cId="3354588011" sldId="443"/>
            <ac:spMk id="10" creationId="{2D6C3821-EC76-4D74-AF51-C810AB4A2098}"/>
          </ac:spMkLst>
        </pc:spChg>
        <pc:spChg chg="add mod">
          <ac:chgData name="Karan" userId="041a0b5b-d116-409f-afcf-6c7d72e48e8a" providerId="ADAL" clId="{1FF9A723-6DB0-4666-8233-ED36E2B5D354}" dt="2021-07-18T19:59:46.079" v="1992" actId="1035"/>
          <ac:spMkLst>
            <pc:docMk/>
            <pc:sldMk cId="3354588011" sldId="443"/>
            <ac:spMk id="11" creationId="{06221BF3-09FD-47F3-A923-0EACC71A9BE7}"/>
          </ac:spMkLst>
        </pc:spChg>
        <pc:spChg chg="add mod">
          <ac:chgData name="Karan" userId="041a0b5b-d116-409f-afcf-6c7d72e48e8a" providerId="ADAL" clId="{1FF9A723-6DB0-4666-8233-ED36E2B5D354}" dt="2021-07-18T19:59:46.079" v="1992" actId="1035"/>
          <ac:spMkLst>
            <pc:docMk/>
            <pc:sldMk cId="3354588011" sldId="443"/>
            <ac:spMk id="12" creationId="{9001B45E-FB13-4894-9B19-362BE8984615}"/>
          </ac:spMkLst>
        </pc:spChg>
        <pc:spChg chg="add mod">
          <ac:chgData name="Karan" userId="041a0b5b-d116-409f-afcf-6c7d72e48e8a" providerId="ADAL" clId="{1FF9A723-6DB0-4666-8233-ED36E2B5D354}" dt="2021-07-18T19:59:46.079" v="1992" actId="1035"/>
          <ac:spMkLst>
            <pc:docMk/>
            <pc:sldMk cId="3354588011" sldId="443"/>
            <ac:spMk id="13" creationId="{EDB63120-B3BB-44A2-AE80-0D08B5CF58A2}"/>
          </ac:spMkLst>
        </pc:spChg>
        <pc:spChg chg="add mod">
          <ac:chgData name="Karan" userId="041a0b5b-d116-409f-afcf-6c7d72e48e8a" providerId="ADAL" clId="{1FF9A723-6DB0-4666-8233-ED36E2B5D354}" dt="2021-07-18T19:59:46.079" v="1992" actId="1035"/>
          <ac:spMkLst>
            <pc:docMk/>
            <pc:sldMk cId="3354588011" sldId="443"/>
            <ac:spMk id="14" creationId="{AB13E4ED-4D68-4F8C-8951-1AD643DD3408}"/>
          </ac:spMkLst>
        </pc:spChg>
        <pc:spChg chg="add del mod">
          <ac:chgData name="Karan" userId="041a0b5b-d116-409f-afcf-6c7d72e48e8a" providerId="ADAL" clId="{1FF9A723-6DB0-4666-8233-ED36E2B5D354}" dt="2021-07-18T19:51:20.435" v="1780"/>
          <ac:spMkLst>
            <pc:docMk/>
            <pc:sldMk cId="3354588011" sldId="443"/>
            <ac:spMk id="15" creationId="{9310A640-9FDF-4103-B584-B784B6EC1164}"/>
          </ac:spMkLst>
        </pc:spChg>
        <pc:spChg chg="add mod">
          <ac:chgData name="Karan" userId="041a0b5b-d116-409f-afcf-6c7d72e48e8a" providerId="ADAL" clId="{1FF9A723-6DB0-4666-8233-ED36E2B5D354}" dt="2021-09-15T16:59:42.328" v="2012"/>
          <ac:spMkLst>
            <pc:docMk/>
            <pc:sldMk cId="3354588011" sldId="443"/>
            <ac:spMk id="15" creationId="{E3BABF69-2426-4862-95FE-260E8FBCB38C}"/>
          </ac:spMkLst>
        </pc:spChg>
        <pc:spChg chg="add del mod">
          <ac:chgData name="Karan" userId="041a0b5b-d116-409f-afcf-6c7d72e48e8a" providerId="ADAL" clId="{1FF9A723-6DB0-4666-8233-ED36E2B5D354}" dt="2021-07-18T19:51:59.278" v="1785" actId="478"/>
          <ac:spMkLst>
            <pc:docMk/>
            <pc:sldMk cId="3354588011" sldId="443"/>
            <ac:spMk id="16" creationId="{4A055660-853F-4F00-87E0-07139EBEA784}"/>
          </ac:spMkLst>
        </pc:spChg>
        <pc:spChg chg="add mod">
          <ac:chgData name="Karan" userId="041a0b5b-d116-409f-afcf-6c7d72e48e8a" providerId="ADAL" clId="{1FF9A723-6DB0-4666-8233-ED36E2B5D354}" dt="2021-07-18T19:59:46.079" v="1992" actId="1035"/>
          <ac:spMkLst>
            <pc:docMk/>
            <pc:sldMk cId="3354588011" sldId="443"/>
            <ac:spMk id="17" creationId="{FF1DCC77-69B9-41E5-A781-F307C9AF4E1B}"/>
          </ac:spMkLst>
        </pc:spChg>
        <pc:spChg chg="add del mod">
          <ac:chgData name="Karan" userId="041a0b5b-d116-409f-afcf-6c7d72e48e8a" providerId="ADAL" clId="{1FF9A723-6DB0-4666-8233-ED36E2B5D354}" dt="2021-07-18T19:59:08.545" v="1970"/>
          <ac:spMkLst>
            <pc:docMk/>
            <pc:sldMk cId="3354588011" sldId="443"/>
            <ac:spMk id="18" creationId="{473C098D-61E3-4A23-BD2A-8A010C5CE306}"/>
          </ac:spMkLst>
        </pc:spChg>
        <pc:spChg chg="add mod">
          <ac:chgData name="Karan" userId="041a0b5b-d116-409f-afcf-6c7d72e48e8a" providerId="ADAL" clId="{1FF9A723-6DB0-4666-8233-ED36E2B5D354}" dt="2021-07-18T19:59:46.079" v="1992" actId="1035"/>
          <ac:spMkLst>
            <pc:docMk/>
            <pc:sldMk cId="3354588011" sldId="443"/>
            <ac:spMk id="19" creationId="{25F358C3-9F1F-4CDD-AD51-28C7635E6578}"/>
          </ac:spMkLst>
        </pc:spChg>
        <pc:graphicFrameChg chg="add del mod modGraphic">
          <ac:chgData name="Karan" userId="041a0b5b-d116-409f-afcf-6c7d72e48e8a" providerId="ADAL" clId="{1FF9A723-6DB0-4666-8233-ED36E2B5D354}" dt="2021-07-18T19:28:42.328" v="1252" actId="478"/>
          <ac:graphicFrameMkLst>
            <pc:docMk/>
            <pc:sldMk cId="3354588011" sldId="443"/>
            <ac:graphicFrameMk id="4" creationId="{76950BD9-CEDF-4112-B6A1-23D360F9346A}"/>
          </ac:graphicFrameMkLst>
        </pc:graphicFrameChg>
        <pc:graphicFrameChg chg="add mod modGraphic">
          <ac:chgData name="Karan" userId="041a0b5b-d116-409f-afcf-6c7d72e48e8a" providerId="ADAL" clId="{1FF9A723-6DB0-4666-8233-ED36E2B5D354}" dt="2021-09-15T16:59:48.670" v="2029" actId="1036"/>
          <ac:graphicFrameMkLst>
            <pc:docMk/>
            <pc:sldMk cId="3354588011" sldId="443"/>
            <ac:graphicFrameMk id="6" creationId="{46A89E7E-2785-4A5E-8C3B-63B377D1A4C9}"/>
          </ac:graphicFrameMkLst>
        </pc:graphicFrameChg>
      </pc:sldChg>
      <pc:sldChg chg="delSp modSp new del mod">
        <pc:chgData name="Karan" userId="041a0b5b-d116-409f-afcf-6c7d72e48e8a" providerId="ADAL" clId="{1FF9A723-6DB0-4666-8233-ED36E2B5D354}" dt="2021-07-18T19:25:38.730" v="1211" actId="47"/>
        <pc:sldMkLst>
          <pc:docMk/>
          <pc:sldMk cId="2014405205" sldId="444"/>
        </pc:sldMkLst>
        <pc:spChg chg="mod">
          <ac:chgData name="Karan" userId="041a0b5b-d116-409f-afcf-6c7d72e48e8a" providerId="ADAL" clId="{1FF9A723-6DB0-4666-8233-ED36E2B5D354}" dt="2021-07-18T19:21:18.750" v="1169" actId="20577"/>
          <ac:spMkLst>
            <pc:docMk/>
            <pc:sldMk cId="2014405205" sldId="444"/>
            <ac:spMk id="3" creationId="{420D241D-5715-4506-93FB-E5F1F742310B}"/>
          </ac:spMkLst>
        </pc:spChg>
        <pc:spChg chg="del">
          <ac:chgData name="Karan" userId="041a0b5b-d116-409f-afcf-6c7d72e48e8a" providerId="ADAL" clId="{1FF9A723-6DB0-4666-8233-ED36E2B5D354}" dt="2021-07-18T19:21:22.629" v="1170" actId="478"/>
          <ac:spMkLst>
            <pc:docMk/>
            <pc:sldMk cId="2014405205" sldId="444"/>
            <ac:spMk id="4" creationId="{CDBF5315-5DDB-46CD-9634-AAF8833DB37E}"/>
          </ac:spMkLst>
        </pc:spChg>
      </pc:sldChg>
      <pc:sldChg chg="add del">
        <pc:chgData name="Karan" userId="041a0b5b-d116-409f-afcf-6c7d72e48e8a" providerId="ADAL" clId="{1FF9A723-6DB0-4666-8233-ED36E2B5D354}" dt="2021-07-18T19:22:26.878" v="1188" actId="47"/>
        <pc:sldMkLst>
          <pc:docMk/>
          <pc:sldMk cId="2638952417" sldId="458"/>
        </pc:sldMkLst>
      </pc:sldChg>
      <pc:sldChg chg="add del">
        <pc:chgData name="Karan" userId="041a0b5b-d116-409f-afcf-6c7d72e48e8a" providerId="ADAL" clId="{1FF9A723-6DB0-4666-8233-ED36E2B5D354}" dt="2021-07-18T19:22:28.627" v="1189" actId="47"/>
        <pc:sldMkLst>
          <pc:docMk/>
          <pc:sldMk cId="2495391063" sldId="459"/>
        </pc:sldMkLst>
      </pc:sldChg>
      <pc:sldChg chg="addSp delSp modSp add mod ord">
        <pc:chgData name="Karan" userId="041a0b5b-d116-409f-afcf-6c7d72e48e8a" providerId="ADAL" clId="{1FF9A723-6DB0-4666-8233-ED36E2B5D354}" dt="2021-07-18T19:25:14.559" v="1209" actId="1076"/>
        <pc:sldMkLst>
          <pc:docMk/>
          <pc:sldMk cId="586658079" sldId="460"/>
        </pc:sldMkLst>
        <pc:spChg chg="del mod">
          <ac:chgData name="Karan" userId="041a0b5b-d116-409f-afcf-6c7d72e48e8a" providerId="ADAL" clId="{1FF9A723-6DB0-4666-8233-ED36E2B5D354}" dt="2021-07-18T19:24:57.834" v="1205" actId="478"/>
          <ac:spMkLst>
            <pc:docMk/>
            <pc:sldMk cId="586658079" sldId="460"/>
            <ac:spMk id="2" creationId="{EA7DA2DD-6B57-4CF9-9FC5-CC6D3A2FF354}"/>
          </ac:spMkLst>
        </pc:spChg>
        <pc:spChg chg="del">
          <ac:chgData name="Karan" userId="041a0b5b-d116-409f-afcf-6c7d72e48e8a" providerId="ADAL" clId="{1FF9A723-6DB0-4666-8233-ED36E2B5D354}" dt="2021-07-18T19:22:09.031" v="1185" actId="478"/>
          <ac:spMkLst>
            <pc:docMk/>
            <pc:sldMk cId="586658079" sldId="460"/>
            <ac:spMk id="3" creationId="{91F0B798-8E39-4F97-AD61-86EF0E91DE59}"/>
          </ac:spMkLst>
        </pc:spChg>
        <pc:spChg chg="add del mod">
          <ac:chgData name="Karan" userId="041a0b5b-d116-409f-afcf-6c7d72e48e8a" providerId="ADAL" clId="{1FF9A723-6DB0-4666-8233-ED36E2B5D354}" dt="2021-07-18T19:25:00.805" v="1206" actId="478"/>
          <ac:spMkLst>
            <pc:docMk/>
            <pc:sldMk cId="586658079" sldId="460"/>
            <ac:spMk id="4" creationId="{D18B717C-5241-40E2-A397-78C3E712CB2B}"/>
          </ac:spMkLst>
        </pc:spChg>
        <pc:spChg chg="add mod">
          <ac:chgData name="Karan" userId="041a0b5b-d116-409f-afcf-6c7d72e48e8a" providerId="ADAL" clId="{1FF9A723-6DB0-4666-8233-ED36E2B5D354}" dt="2021-07-18T19:25:14.559" v="1209" actId="1076"/>
          <ac:spMkLst>
            <pc:docMk/>
            <pc:sldMk cId="586658079" sldId="460"/>
            <ac:spMk id="5" creationId="{BC7D2ABD-8109-4B48-9871-54190FFD7DEB}"/>
          </ac:spMkLst>
        </pc:spChg>
      </pc:sldChg>
      <pc:sldChg chg="delSp add mod">
        <pc:chgData name="Karan" userId="041a0b5b-d116-409f-afcf-6c7d72e48e8a" providerId="ADAL" clId="{1FF9A723-6DB0-4666-8233-ED36E2B5D354}" dt="2021-07-18T19:25:35.341" v="1210" actId="478"/>
        <pc:sldMkLst>
          <pc:docMk/>
          <pc:sldMk cId="4252984420" sldId="461"/>
        </pc:sldMkLst>
        <pc:spChg chg="del">
          <ac:chgData name="Karan" userId="041a0b5b-d116-409f-afcf-6c7d72e48e8a" providerId="ADAL" clId="{1FF9A723-6DB0-4666-8233-ED36E2B5D354}" dt="2021-07-18T19:25:35.341" v="1210" actId="478"/>
          <ac:spMkLst>
            <pc:docMk/>
            <pc:sldMk cId="4252984420" sldId="461"/>
            <ac:spMk id="2" creationId="{07B33262-CC67-40E0-9A76-9DF12D477A5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3668EA-0962-4AF9-82B5-A02C10ADC783}" type="doc">
      <dgm:prSet loTypeId="urn:microsoft.com/office/officeart/2011/layout/HexagonRadial" loCatId="officeonline" qsTypeId="urn:microsoft.com/office/officeart/2005/8/quickstyle/simple1" qsCatId="simple" csTypeId="urn:microsoft.com/office/officeart/2005/8/colors/accent1_2" csCatId="accent1" phldr="1"/>
      <dgm:spPr/>
      <dgm:t>
        <a:bodyPr/>
        <a:lstStyle/>
        <a:p>
          <a:endParaRPr lang="en-US"/>
        </a:p>
      </dgm:t>
    </dgm:pt>
    <dgm:pt modelId="{7F4997B3-E1B6-4BCB-96B1-0231B699B728}">
      <dgm:prSet phldrT="[Text]"/>
      <dgm:spPr/>
      <dgm:t>
        <a:bodyPr/>
        <a:lstStyle/>
        <a:p>
          <a:pPr algn="ctr"/>
          <a:r>
            <a:rPr lang="en-US" dirty="0"/>
            <a:t>Agenda</a:t>
          </a:r>
        </a:p>
      </dgm:t>
    </dgm:pt>
    <dgm:pt modelId="{7854E7F1-8027-4991-A7C8-7602A167E94C}" type="parTrans" cxnId="{B4D776C3-021F-4DB0-B8A5-0F7E224DEC51}">
      <dgm:prSet/>
      <dgm:spPr/>
      <dgm:t>
        <a:bodyPr/>
        <a:lstStyle/>
        <a:p>
          <a:pPr algn="ctr"/>
          <a:endParaRPr lang="en-US"/>
        </a:p>
      </dgm:t>
    </dgm:pt>
    <dgm:pt modelId="{D2F4E687-914E-457A-9672-2589F7B5ADDA}" type="sibTrans" cxnId="{B4D776C3-021F-4DB0-B8A5-0F7E224DEC51}">
      <dgm:prSet/>
      <dgm:spPr/>
      <dgm:t>
        <a:bodyPr/>
        <a:lstStyle/>
        <a:p>
          <a:pPr algn="ctr"/>
          <a:endParaRPr lang="en-US"/>
        </a:p>
      </dgm:t>
    </dgm:pt>
    <dgm:pt modelId="{901D2600-05D3-4237-87C7-8CC7C48615BE}">
      <dgm:prSet phldrT="[Text]"/>
      <dgm:spPr/>
      <dgm:t>
        <a:bodyPr/>
        <a:lstStyle/>
        <a:p>
          <a:pPr algn="ctr"/>
          <a:r>
            <a:rPr lang="en-US" dirty="0"/>
            <a:t>Probability Review</a:t>
          </a:r>
        </a:p>
      </dgm:t>
    </dgm:pt>
    <dgm:pt modelId="{82082410-365C-4096-861E-6354B687F2F7}" type="parTrans" cxnId="{68C14811-4BA5-435B-882A-7E3FC7D9039D}">
      <dgm:prSet/>
      <dgm:spPr/>
      <dgm:t>
        <a:bodyPr/>
        <a:lstStyle/>
        <a:p>
          <a:pPr algn="ctr"/>
          <a:endParaRPr lang="en-US"/>
        </a:p>
      </dgm:t>
    </dgm:pt>
    <dgm:pt modelId="{1F7A06C4-55F7-416E-9703-C5F463F76B57}" type="sibTrans" cxnId="{68C14811-4BA5-435B-882A-7E3FC7D9039D}">
      <dgm:prSet/>
      <dgm:spPr/>
      <dgm:t>
        <a:bodyPr/>
        <a:lstStyle/>
        <a:p>
          <a:pPr algn="ctr"/>
          <a:endParaRPr lang="en-US"/>
        </a:p>
      </dgm:t>
    </dgm:pt>
    <dgm:pt modelId="{4AE1BDDD-CE12-41A1-8466-1EFE076426B8}">
      <dgm:prSet phldrT="[Text]"/>
      <dgm:spPr/>
      <dgm:t>
        <a:bodyPr/>
        <a:lstStyle/>
        <a:p>
          <a:pPr algn="ctr"/>
          <a:r>
            <a:rPr lang="en-US" dirty="0"/>
            <a:t>Bayes Theorem</a:t>
          </a:r>
        </a:p>
      </dgm:t>
    </dgm:pt>
    <dgm:pt modelId="{457CA7E8-5477-4152-ACC9-9FB1B3018991}" type="parTrans" cxnId="{BE0BCE63-4BE5-4500-AFB8-D8A2597AF3F2}">
      <dgm:prSet/>
      <dgm:spPr/>
      <dgm:t>
        <a:bodyPr/>
        <a:lstStyle/>
        <a:p>
          <a:pPr algn="ctr"/>
          <a:endParaRPr lang="en-US"/>
        </a:p>
      </dgm:t>
    </dgm:pt>
    <dgm:pt modelId="{EA051F5A-49FB-418F-AEC8-30C881C053CF}" type="sibTrans" cxnId="{BE0BCE63-4BE5-4500-AFB8-D8A2597AF3F2}">
      <dgm:prSet/>
      <dgm:spPr/>
      <dgm:t>
        <a:bodyPr/>
        <a:lstStyle/>
        <a:p>
          <a:pPr algn="ctr"/>
          <a:endParaRPr lang="en-US"/>
        </a:p>
      </dgm:t>
    </dgm:pt>
    <dgm:pt modelId="{B5B39EF4-D0BB-4B47-B355-E3DD5C3DD347}">
      <dgm:prSet phldrT="[Text]"/>
      <dgm:spPr/>
      <dgm:t>
        <a:bodyPr/>
        <a:lstStyle/>
        <a:p>
          <a:pPr algn="ctr"/>
          <a:r>
            <a:rPr lang="en-US" dirty="0"/>
            <a:t>Naïve Bayes</a:t>
          </a:r>
        </a:p>
      </dgm:t>
    </dgm:pt>
    <dgm:pt modelId="{95467AD9-0884-4484-9B4E-1A7FE41D1BED}" type="parTrans" cxnId="{ACA7ECD0-14A0-4611-8A6E-231C46C06B7D}">
      <dgm:prSet/>
      <dgm:spPr/>
      <dgm:t>
        <a:bodyPr/>
        <a:lstStyle/>
        <a:p>
          <a:pPr algn="ctr"/>
          <a:endParaRPr lang="en-US"/>
        </a:p>
      </dgm:t>
    </dgm:pt>
    <dgm:pt modelId="{F8CA0444-C780-45BE-AAD6-289834F43745}" type="sibTrans" cxnId="{ACA7ECD0-14A0-4611-8A6E-231C46C06B7D}">
      <dgm:prSet/>
      <dgm:spPr/>
      <dgm:t>
        <a:bodyPr/>
        <a:lstStyle/>
        <a:p>
          <a:pPr algn="ctr"/>
          <a:endParaRPr lang="en-US"/>
        </a:p>
      </dgm:t>
    </dgm:pt>
    <dgm:pt modelId="{DC4A84FD-9619-4A90-B4DB-82CBF5439258}">
      <dgm:prSet phldrT="[Text]"/>
      <dgm:spPr/>
      <dgm:t>
        <a:bodyPr/>
        <a:lstStyle/>
        <a:p>
          <a:pPr algn="ctr"/>
          <a:r>
            <a:rPr lang="en-US" dirty="0"/>
            <a:t>Text Analysis</a:t>
          </a:r>
        </a:p>
      </dgm:t>
    </dgm:pt>
    <dgm:pt modelId="{F4CB8079-7FE7-48E5-996C-BEAD0140EF38}" type="parTrans" cxnId="{A07AA1A2-861C-46F0-B8FA-8075595E5BF4}">
      <dgm:prSet/>
      <dgm:spPr/>
      <dgm:t>
        <a:bodyPr/>
        <a:lstStyle/>
        <a:p>
          <a:pPr algn="ctr"/>
          <a:endParaRPr lang="en-US"/>
        </a:p>
      </dgm:t>
    </dgm:pt>
    <dgm:pt modelId="{1490126A-D7D6-4C0C-99A5-B94DCE917402}" type="sibTrans" cxnId="{A07AA1A2-861C-46F0-B8FA-8075595E5BF4}">
      <dgm:prSet/>
      <dgm:spPr/>
      <dgm:t>
        <a:bodyPr/>
        <a:lstStyle/>
        <a:p>
          <a:pPr algn="ctr"/>
          <a:endParaRPr lang="en-US"/>
        </a:p>
      </dgm:t>
    </dgm:pt>
    <dgm:pt modelId="{AD03AF23-2120-4CA3-943C-963175733905}">
      <dgm:prSet phldrT="[Text]"/>
      <dgm:spPr/>
      <dgm:t>
        <a:bodyPr/>
        <a:lstStyle/>
        <a:p>
          <a:pPr algn="ctr"/>
          <a:r>
            <a:rPr lang="en-US" dirty="0"/>
            <a:t>Code Walkthrough</a:t>
          </a:r>
        </a:p>
      </dgm:t>
    </dgm:pt>
    <dgm:pt modelId="{91FE5598-3D96-45D2-9F84-451A45E0CF8D}" type="parTrans" cxnId="{3BE8CC6F-F100-4C1A-AC62-2FC7082157CB}">
      <dgm:prSet/>
      <dgm:spPr/>
      <dgm:t>
        <a:bodyPr/>
        <a:lstStyle/>
        <a:p>
          <a:pPr algn="ctr"/>
          <a:endParaRPr lang="en-US"/>
        </a:p>
      </dgm:t>
    </dgm:pt>
    <dgm:pt modelId="{3E2B4083-4E41-436D-BA4F-2C8001D87E8E}" type="sibTrans" cxnId="{3BE8CC6F-F100-4C1A-AC62-2FC7082157CB}">
      <dgm:prSet/>
      <dgm:spPr/>
      <dgm:t>
        <a:bodyPr/>
        <a:lstStyle/>
        <a:p>
          <a:pPr algn="ctr"/>
          <a:endParaRPr lang="en-US"/>
        </a:p>
      </dgm:t>
    </dgm:pt>
    <dgm:pt modelId="{23D0090E-F241-4783-BFC4-D81BA4ABCE7A}" type="pres">
      <dgm:prSet presAssocID="{F73668EA-0962-4AF9-82B5-A02C10ADC783}" presName="Name0" presStyleCnt="0">
        <dgm:presLayoutVars>
          <dgm:chMax val="1"/>
          <dgm:chPref val="1"/>
          <dgm:dir/>
          <dgm:animOne val="branch"/>
          <dgm:animLvl val="lvl"/>
        </dgm:presLayoutVars>
      </dgm:prSet>
      <dgm:spPr/>
    </dgm:pt>
    <dgm:pt modelId="{171ACD5E-843F-4C93-89E5-E319B0A322B3}" type="pres">
      <dgm:prSet presAssocID="{7F4997B3-E1B6-4BCB-96B1-0231B699B728}" presName="Parent" presStyleLbl="node0" presStyleIdx="0" presStyleCnt="1">
        <dgm:presLayoutVars>
          <dgm:chMax val="6"/>
          <dgm:chPref val="6"/>
        </dgm:presLayoutVars>
      </dgm:prSet>
      <dgm:spPr/>
    </dgm:pt>
    <dgm:pt modelId="{4477360B-B253-4787-8191-DA102060DCFB}" type="pres">
      <dgm:prSet presAssocID="{901D2600-05D3-4237-87C7-8CC7C48615BE}" presName="Accent1" presStyleCnt="0"/>
      <dgm:spPr/>
    </dgm:pt>
    <dgm:pt modelId="{B57C58A9-BF2A-4B92-9C59-104F56E61F0B}" type="pres">
      <dgm:prSet presAssocID="{901D2600-05D3-4237-87C7-8CC7C48615BE}" presName="Accent" presStyleLbl="bgShp" presStyleIdx="0" presStyleCnt="5"/>
      <dgm:spPr/>
    </dgm:pt>
    <dgm:pt modelId="{BDC2A937-A8C8-4481-971A-10CB2F19D910}" type="pres">
      <dgm:prSet presAssocID="{901D2600-05D3-4237-87C7-8CC7C48615BE}" presName="Child1" presStyleLbl="node1" presStyleIdx="0" presStyleCnt="5">
        <dgm:presLayoutVars>
          <dgm:chMax val="0"/>
          <dgm:chPref val="0"/>
          <dgm:bulletEnabled val="1"/>
        </dgm:presLayoutVars>
      </dgm:prSet>
      <dgm:spPr/>
    </dgm:pt>
    <dgm:pt modelId="{356E8FD4-F6CF-4DAE-8F64-7233685E2FA8}" type="pres">
      <dgm:prSet presAssocID="{4AE1BDDD-CE12-41A1-8466-1EFE076426B8}" presName="Accent2" presStyleCnt="0"/>
      <dgm:spPr/>
    </dgm:pt>
    <dgm:pt modelId="{2A3DB612-D908-4EDE-9B8A-6AC70C5ACC10}" type="pres">
      <dgm:prSet presAssocID="{4AE1BDDD-CE12-41A1-8466-1EFE076426B8}" presName="Accent" presStyleLbl="bgShp" presStyleIdx="1" presStyleCnt="5"/>
      <dgm:spPr/>
    </dgm:pt>
    <dgm:pt modelId="{082716B3-281C-4841-AFBB-ECB09AB82AA6}" type="pres">
      <dgm:prSet presAssocID="{4AE1BDDD-CE12-41A1-8466-1EFE076426B8}" presName="Child2" presStyleLbl="node1" presStyleIdx="1" presStyleCnt="5">
        <dgm:presLayoutVars>
          <dgm:chMax val="0"/>
          <dgm:chPref val="0"/>
          <dgm:bulletEnabled val="1"/>
        </dgm:presLayoutVars>
      </dgm:prSet>
      <dgm:spPr/>
    </dgm:pt>
    <dgm:pt modelId="{EC54F3F1-60C6-4E22-AC8B-54ADA5D14659}" type="pres">
      <dgm:prSet presAssocID="{B5B39EF4-D0BB-4B47-B355-E3DD5C3DD347}" presName="Accent3" presStyleCnt="0"/>
      <dgm:spPr/>
    </dgm:pt>
    <dgm:pt modelId="{F25568EC-5F62-434D-BBD7-D6F005EF9A30}" type="pres">
      <dgm:prSet presAssocID="{B5B39EF4-D0BB-4B47-B355-E3DD5C3DD347}" presName="Accent" presStyleLbl="bgShp" presStyleIdx="2" presStyleCnt="5"/>
      <dgm:spPr/>
    </dgm:pt>
    <dgm:pt modelId="{A02AC73F-9A4A-498B-8452-71DAC34922E0}" type="pres">
      <dgm:prSet presAssocID="{B5B39EF4-D0BB-4B47-B355-E3DD5C3DD347}" presName="Child3" presStyleLbl="node1" presStyleIdx="2" presStyleCnt="5">
        <dgm:presLayoutVars>
          <dgm:chMax val="0"/>
          <dgm:chPref val="0"/>
          <dgm:bulletEnabled val="1"/>
        </dgm:presLayoutVars>
      </dgm:prSet>
      <dgm:spPr/>
    </dgm:pt>
    <dgm:pt modelId="{D5E1E1CE-E0E5-4196-A2EB-80E71E5097B8}" type="pres">
      <dgm:prSet presAssocID="{DC4A84FD-9619-4A90-B4DB-82CBF5439258}" presName="Accent4" presStyleCnt="0"/>
      <dgm:spPr/>
    </dgm:pt>
    <dgm:pt modelId="{429B8D7F-A8F4-4FFC-834B-C3330539A653}" type="pres">
      <dgm:prSet presAssocID="{DC4A84FD-9619-4A90-B4DB-82CBF5439258}" presName="Accent" presStyleLbl="bgShp" presStyleIdx="3" presStyleCnt="5"/>
      <dgm:spPr/>
    </dgm:pt>
    <dgm:pt modelId="{8B997D9E-5245-4BD4-A67C-F31FE1607CE8}" type="pres">
      <dgm:prSet presAssocID="{DC4A84FD-9619-4A90-B4DB-82CBF5439258}" presName="Child4" presStyleLbl="node1" presStyleIdx="3" presStyleCnt="5">
        <dgm:presLayoutVars>
          <dgm:chMax val="0"/>
          <dgm:chPref val="0"/>
          <dgm:bulletEnabled val="1"/>
        </dgm:presLayoutVars>
      </dgm:prSet>
      <dgm:spPr/>
    </dgm:pt>
    <dgm:pt modelId="{21D659FE-AB30-43C1-A0C4-5490B92E6D7A}" type="pres">
      <dgm:prSet presAssocID="{AD03AF23-2120-4CA3-943C-963175733905}" presName="Accent5" presStyleCnt="0"/>
      <dgm:spPr/>
    </dgm:pt>
    <dgm:pt modelId="{32230BF9-A6DB-4490-A568-8680CBE61485}" type="pres">
      <dgm:prSet presAssocID="{AD03AF23-2120-4CA3-943C-963175733905}" presName="Accent" presStyleLbl="bgShp" presStyleIdx="4" presStyleCnt="5"/>
      <dgm:spPr/>
    </dgm:pt>
    <dgm:pt modelId="{62031557-9553-4E82-9357-4BB7F4BDCFB0}" type="pres">
      <dgm:prSet presAssocID="{AD03AF23-2120-4CA3-943C-963175733905}" presName="Child5" presStyleLbl="node1" presStyleIdx="4" presStyleCnt="5">
        <dgm:presLayoutVars>
          <dgm:chMax val="0"/>
          <dgm:chPref val="0"/>
          <dgm:bulletEnabled val="1"/>
        </dgm:presLayoutVars>
      </dgm:prSet>
      <dgm:spPr/>
    </dgm:pt>
  </dgm:ptLst>
  <dgm:cxnLst>
    <dgm:cxn modelId="{68C14811-4BA5-435B-882A-7E3FC7D9039D}" srcId="{7F4997B3-E1B6-4BCB-96B1-0231B699B728}" destId="{901D2600-05D3-4237-87C7-8CC7C48615BE}" srcOrd="0" destOrd="0" parTransId="{82082410-365C-4096-861E-6354B687F2F7}" sibTransId="{1F7A06C4-55F7-416E-9703-C5F463F76B57}"/>
    <dgm:cxn modelId="{34DC9B31-D5D2-4E8E-9D22-304BF18B642D}" type="presOf" srcId="{7F4997B3-E1B6-4BCB-96B1-0231B699B728}" destId="{171ACD5E-843F-4C93-89E5-E319B0A322B3}" srcOrd="0" destOrd="0" presId="urn:microsoft.com/office/officeart/2011/layout/HexagonRadial"/>
    <dgm:cxn modelId="{AB955A3D-AF15-41FB-84DB-562AB5D7AC31}" type="presOf" srcId="{B5B39EF4-D0BB-4B47-B355-E3DD5C3DD347}" destId="{A02AC73F-9A4A-498B-8452-71DAC34922E0}" srcOrd="0" destOrd="0" presId="urn:microsoft.com/office/officeart/2011/layout/HexagonRadial"/>
    <dgm:cxn modelId="{BE0BCE63-4BE5-4500-AFB8-D8A2597AF3F2}" srcId="{7F4997B3-E1B6-4BCB-96B1-0231B699B728}" destId="{4AE1BDDD-CE12-41A1-8466-1EFE076426B8}" srcOrd="1" destOrd="0" parTransId="{457CA7E8-5477-4152-ACC9-9FB1B3018991}" sibTransId="{EA051F5A-49FB-418F-AEC8-30C881C053CF}"/>
    <dgm:cxn modelId="{3BE8CC6F-F100-4C1A-AC62-2FC7082157CB}" srcId="{7F4997B3-E1B6-4BCB-96B1-0231B699B728}" destId="{AD03AF23-2120-4CA3-943C-963175733905}" srcOrd="4" destOrd="0" parTransId="{91FE5598-3D96-45D2-9F84-451A45E0CF8D}" sibTransId="{3E2B4083-4E41-436D-BA4F-2C8001D87E8E}"/>
    <dgm:cxn modelId="{B8ECBD8E-6DC8-406F-8B68-B64337CB14E1}" type="presOf" srcId="{4AE1BDDD-CE12-41A1-8466-1EFE076426B8}" destId="{082716B3-281C-4841-AFBB-ECB09AB82AA6}" srcOrd="0" destOrd="0" presId="urn:microsoft.com/office/officeart/2011/layout/HexagonRadial"/>
    <dgm:cxn modelId="{9193719B-3A1A-4A83-B091-9A60CA137519}" type="presOf" srcId="{AD03AF23-2120-4CA3-943C-963175733905}" destId="{62031557-9553-4E82-9357-4BB7F4BDCFB0}" srcOrd="0" destOrd="0" presId="urn:microsoft.com/office/officeart/2011/layout/HexagonRadial"/>
    <dgm:cxn modelId="{A07AA1A2-861C-46F0-B8FA-8075595E5BF4}" srcId="{7F4997B3-E1B6-4BCB-96B1-0231B699B728}" destId="{DC4A84FD-9619-4A90-B4DB-82CBF5439258}" srcOrd="3" destOrd="0" parTransId="{F4CB8079-7FE7-48E5-996C-BEAD0140EF38}" sibTransId="{1490126A-D7D6-4C0C-99A5-B94DCE917402}"/>
    <dgm:cxn modelId="{FC51A1B5-BDC0-4D89-824F-DB2DA1BEA669}" type="presOf" srcId="{901D2600-05D3-4237-87C7-8CC7C48615BE}" destId="{BDC2A937-A8C8-4481-971A-10CB2F19D910}" srcOrd="0" destOrd="0" presId="urn:microsoft.com/office/officeart/2011/layout/HexagonRadial"/>
    <dgm:cxn modelId="{EEB71CBD-3197-4E69-B2A4-55831BD87924}" type="presOf" srcId="{F73668EA-0962-4AF9-82B5-A02C10ADC783}" destId="{23D0090E-F241-4783-BFC4-D81BA4ABCE7A}" srcOrd="0" destOrd="0" presId="urn:microsoft.com/office/officeart/2011/layout/HexagonRadial"/>
    <dgm:cxn modelId="{B4D776C3-021F-4DB0-B8A5-0F7E224DEC51}" srcId="{F73668EA-0962-4AF9-82B5-A02C10ADC783}" destId="{7F4997B3-E1B6-4BCB-96B1-0231B699B728}" srcOrd="0" destOrd="0" parTransId="{7854E7F1-8027-4991-A7C8-7602A167E94C}" sibTransId="{D2F4E687-914E-457A-9672-2589F7B5ADDA}"/>
    <dgm:cxn modelId="{ACA7ECD0-14A0-4611-8A6E-231C46C06B7D}" srcId="{7F4997B3-E1B6-4BCB-96B1-0231B699B728}" destId="{B5B39EF4-D0BB-4B47-B355-E3DD5C3DD347}" srcOrd="2" destOrd="0" parTransId="{95467AD9-0884-4484-9B4E-1A7FE41D1BED}" sibTransId="{F8CA0444-C780-45BE-AAD6-289834F43745}"/>
    <dgm:cxn modelId="{36E880F6-E43B-4D9B-AB1D-FD4496C872FB}" type="presOf" srcId="{DC4A84FD-9619-4A90-B4DB-82CBF5439258}" destId="{8B997D9E-5245-4BD4-A67C-F31FE1607CE8}" srcOrd="0" destOrd="0" presId="urn:microsoft.com/office/officeart/2011/layout/HexagonRadial"/>
    <dgm:cxn modelId="{658A516C-A7CE-441A-A706-C3686BCA1A0E}" type="presParOf" srcId="{23D0090E-F241-4783-BFC4-D81BA4ABCE7A}" destId="{171ACD5E-843F-4C93-89E5-E319B0A322B3}" srcOrd="0" destOrd="0" presId="urn:microsoft.com/office/officeart/2011/layout/HexagonRadial"/>
    <dgm:cxn modelId="{A4969B08-F5AB-4C9D-8F0D-E56E11EE7A06}" type="presParOf" srcId="{23D0090E-F241-4783-BFC4-D81BA4ABCE7A}" destId="{4477360B-B253-4787-8191-DA102060DCFB}" srcOrd="1" destOrd="0" presId="urn:microsoft.com/office/officeart/2011/layout/HexagonRadial"/>
    <dgm:cxn modelId="{645F6D7D-C9C8-41A4-A1FC-02111683E15D}" type="presParOf" srcId="{4477360B-B253-4787-8191-DA102060DCFB}" destId="{B57C58A9-BF2A-4B92-9C59-104F56E61F0B}" srcOrd="0" destOrd="0" presId="urn:microsoft.com/office/officeart/2011/layout/HexagonRadial"/>
    <dgm:cxn modelId="{4946786A-4269-42A8-B5BF-57FCF33A7D07}" type="presParOf" srcId="{23D0090E-F241-4783-BFC4-D81BA4ABCE7A}" destId="{BDC2A937-A8C8-4481-971A-10CB2F19D910}" srcOrd="2" destOrd="0" presId="urn:microsoft.com/office/officeart/2011/layout/HexagonRadial"/>
    <dgm:cxn modelId="{A3AF480A-C8B0-4B1D-B473-A7A18A3B8C19}" type="presParOf" srcId="{23D0090E-F241-4783-BFC4-D81BA4ABCE7A}" destId="{356E8FD4-F6CF-4DAE-8F64-7233685E2FA8}" srcOrd="3" destOrd="0" presId="urn:microsoft.com/office/officeart/2011/layout/HexagonRadial"/>
    <dgm:cxn modelId="{73C9939E-5994-4F9F-9118-6B86A46757C0}" type="presParOf" srcId="{356E8FD4-F6CF-4DAE-8F64-7233685E2FA8}" destId="{2A3DB612-D908-4EDE-9B8A-6AC70C5ACC10}" srcOrd="0" destOrd="0" presId="urn:microsoft.com/office/officeart/2011/layout/HexagonRadial"/>
    <dgm:cxn modelId="{831C4181-9D1F-45AC-A0B9-88BBCA211CC3}" type="presParOf" srcId="{23D0090E-F241-4783-BFC4-D81BA4ABCE7A}" destId="{082716B3-281C-4841-AFBB-ECB09AB82AA6}" srcOrd="4" destOrd="0" presId="urn:microsoft.com/office/officeart/2011/layout/HexagonRadial"/>
    <dgm:cxn modelId="{B281B534-3A84-4D47-8A0B-5496C884611B}" type="presParOf" srcId="{23D0090E-F241-4783-BFC4-D81BA4ABCE7A}" destId="{EC54F3F1-60C6-4E22-AC8B-54ADA5D14659}" srcOrd="5" destOrd="0" presId="urn:microsoft.com/office/officeart/2011/layout/HexagonRadial"/>
    <dgm:cxn modelId="{3F5B80CC-691B-4B3E-BC98-B6DD36CE8126}" type="presParOf" srcId="{EC54F3F1-60C6-4E22-AC8B-54ADA5D14659}" destId="{F25568EC-5F62-434D-BBD7-D6F005EF9A30}" srcOrd="0" destOrd="0" presId="urn:microsoft.com/office/officeart/2011/layout/HexagonRadial"/>
    <dgm:cxn modelId="{694BA664-34EC-4294-B23A-CC153BE33D9C}" type="presParOf" srcId="{23D0090E-F241-4783-BFC4-D81BA4ABCE7A}" destId="{A02AC73F-9A4A-498B-8452-71DAC34922E0}" srcOrd="6" destOrd="0" presId="urn:microsoft.com/office/officeart/2011/layout/HexagonRadial"/>
    <dgm:cxn modelId="{800103FA-3558-4CCB-AF09-CF79C2D0DDE5}" type="presParOf" srcId="{23D0090E-F241-4783-BFC4-D81BA4ABCE7A}" destId="{D5E1E1CE-E0E5-4196-A2EB-80E71E5097B8}" srcOrd="7" destOrd="0" presId="urn:microsoft.com/office/officeart/2011/layout/HexagonRadial"/>
    <dgm:cxn modelId="{72AE0CC3-33F0-4DB2-A148-7314C85F2035}" type="presParOf" srcId="{D5E1E1CE-E0E5-4196-A2EB-80E71E5097B8}" destId="{429B8D7F-A8F4-4FFC-834B-C3330539A653}" srcOrd="0" destOrd="0" presId="urn:microsoft.com/office/officeart/2011/layout/HexagonRadial"/>
    <dgm:cxn modelId="{A2FDDC37-A19E-4936-9D13-0720B4563F7B}" type="presParOf" srcId="{23D0090E-F241-4783-BFC4-D81BA4ABCE7A}" destId="{8B997D9E-5245-4BD4-A67C-F31FE1607CE8}" srcOrd="8" destOrd="0" presId="urn:microsoft.com/office/officeart/2011/layout/HexagonRadial"/>
    <dgm:cxn modelId="{1103E1B0-DE73-42A8-9FAE-33B4683D576A}" type="presParOf" srcId="{23D0090E-F241-4783-BFC4-D81BA4ABCE7A}" destId="{21D659FE-AB30-43C1-A0C4-5490B92E6D7A}" srcOrd="9" destOrd="0" presId="urn:microsoft.com/office/officeart/2011/layout/HexagonRadial"/>
    <dgm:cxn modelId="{21079CCD-D9C7-4E91-8F66-8AE90D6260E1}" type="presParOf" srcId="{21D659FE-AB30-43C1-A0C4-5490B92E6D7A}" destId="{32230BF9-A6DB-4490-A568-8680CBE61485}" srcOrd="0" destOrd="0" presId="urn:microsoft.com/office/officeart/2011/layout/HexagonRadial"/>
    <dgm:cxn modelId="{74F8F7DB-A915-4BF7-A48D-FA2CC1BE64E9}" type="presParOf" srcId="{23D0090E-F241-4783-BFC4-D81BA4ABCE7A}" destId="{62031557-9553-4E82-9357-4BB7F4BDCFB0}" srcOrd="10"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D47BCE-7119-493F-918C-4079D1160C3F}"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61653743-6F78-4670-8332-7E576090BB68}">
      <dgm:prSet phldrT="[Text]"/>
      <dgm:spPr/>
      <dgm:t>
        <a:bodyPr/>
        <a:lstStyle/>
        <a:p>
          <a:r>
            <a:rPr lang="en-US" dirty="0"/>
            <a:t>Load Samples</a:t>
          </a:r>
        </a:p>
      </dgm:t>
    </dgm:pt>
    <dgm:pt modelId="{BFEB8F6F-4DAE-47DD-8AA3-772EFCEDCBAC}" type="parTrans" cxnId="{6B7DF62A-15D5-40F1-8714-1D921BC36A74}">
      <dgm:prSet/>
      <dgm:spPr/>
      <dgm:t>
        <a:bodyPr/>
        <a:lstStyle/>
        <a:p>
          <a:endParaRPr lang="en-US"/>
        </a:p>
      </dgm:t>
    </dgm:pt>
    <dgm:pt modelId="{2A833909-3D74-48C0-BF43-1194D560B277}" type="sibTrans" cxnId="{6B7DF62A-15D5-40F1-8714-1D921BC36A74}">
      <dgm:prSet/>
      <dgm:spPr/>
      <dgm:t>
        <a:bodyPr/>
        <a:lstStyle/>
        <a:p>
          <a:endParaRPr lang="en-US"/>
        </a:p>
      </dgm:t>
    </dgm:pt>
    <dgm:pt modelId="{7C99F679-EF1A-4F31-89FE-9324ABE9AE86}">
      <dgm:prSet phldrT="[Text]"/>
      <dgm:spPr/>
      <dgm:t>
        <a:bodyPr/>
        <a:lstStyle/>
        <a:p>
          <a:r>
            <a:rPr lang="en-US" dirty="0"/>
            <a:t>Transform the data.</a:t>
          </a:r>
        </a:p>
      </dgm:t>
    </dgm:pt>
    <dgm:pt modelId="{90F7C718-5B7D-4EE3-93A9-15806CE7CCFC}" type="parTrans" cxnId="{04D4E01C-8E09-44F1-B504-29CB25282E3B}">
      <dgm:prSet/>
      <dgm:spPr/>
      <dgm:t>
        <a:bodyPr/>
        <a:lstStyle/>
        <a:p>
          <a:endParaRPr lang="en-US"/>
        </a:p>
      </dgm:t>
    </dgm:pt>
    <dgm:pt modelId="{2EB605A9-6911-488E-899C-3A28E875B512}" type="sibTrans" cxnId="{04D4E01C-8E09-44F1-B504-29CB25282E3B}">
      <dgm:prSet/>
      <dgm:spPr/>
      <dgm:t>
        <a:bodyPr/>
        <a:lstStyle/>
        <a:p>
          <a:endParaRPr lang="en-US"/>
        </a:p>
      </dgm:t>
    </dgm:pt>
    <dgm:pt modelId="{F7BB31D5-6871-4AB9-BD87-675CE81AE502}">
      <dgm:prSet phldrT="[Text]"/>
      <dgm:spPr/>
      <dgm:t>
        <a:bodyPr/>
        <a:lstStyle/>
        <a:p>
          <a:r>
            <a:rPr lang="en-US" dirty="0"/>
            <a:t>Split the data in training and testing set.</a:t>
          </a:r>
        </a:p>
      </dgm:t>
    </dgm:pt>
    <dgm:pt modelId="{59AAA2FE-F766-4CD1-95CD-B6669DE08C72}" type="parTrans" cxnId="{B5621CFC-61AA-41EF-B681-4F11D72FFB3D}">
      <dgm:prSet/>
      <dgm:spPr/>
      <dgm:t>
        <a:bodyPr/>
        <a:lstStyle/>
        <a:p>
          <a:endParaRPr lang="en-US"/>
        </a:p>
      </dgm:t>
    </dgm:pt>
    <dgm:pt modelId="{CBC10A00-BF1F-4630-A4D3-6601C01BB247}" type="sibTrans" cxnId="{B5621CFC-61AA-41EF-B681-4F11D72FFB3D}">
      <dgm:prSet/>
      <dgm:spPr/>
      <dgm:t>
        <a:bodyPr/>
        <a:lstStyle/>
        <a:p>
          <a:endParaRPr lang="en-US"/>
        </a:p>
      </dgm:t>
    </dgm:pt>
    <dgm:pt modelId="{D9859415-DB2D-4828-BCFC-BC279196054F}">
      <dgm:prSet phldrT="[Text]"/>
      <dgm:spPr/>
      <dgm:t>
        <a:bodyPr/>
        <a:lstStyle/>
        <a:p>
          <a:r>
            <a:rPr lang="en-US" dirty="0"/>
            <a:t>Create model based on training set.</a:t>
          </a:r>
        </a:p>
      </dgm:t>
    </dgm:pt>
    <dgm:pt modelId="{F286E77E-861E-47D2-90A5-75D847E22AA3}" type="parTrans" cxnId="{D797ABEF-A9E6-4594-84C9-B7C0B566B201}">
      <dgm:prSet/>
      <dgm:spPr/>
      <dgm:t>
        <a:bodyPr/>
        <a:lstStyle/>
        <a:p>
          <a:endParaRPr lang="en-US"/>
        </a:p>
      </dgm:t>
    </dgm:pt>
    <dgm:pt modelId="{41A03C23-16F6-49F1-8521-A93B47C34C77}" type="sibTrans" cxnId="{D797ABEF-A9E6-4594-84C9-B7C0B566B201}">
      <dgm:prSet/>
      <dgm:spPr/>
      <dgm:t>
        <a:bodyPr/>
        <a:lstStyle/>
        <a:p>
          <a:endParaRPr lang="en-US"/>
        </a:p>
      </dgm:t>
    </dgm:pt>
    <dgm:pt modelId="{8B6B7CBC-EA3C-4097-A0F0-D8661CC7AF2F}">
      <dgm:prSet phldrT="[Text]"/>
      <dgm:spPr/>
      <dgm:t>
        <a:bodyPr/>
        <a:lstStyle/>
        <a:p>
          <a:r>
            <a:rPr lang="en-US" dirty="0"/>
            <a:t>Predict class of testing data</a:t>
          </a:r>
        </a:p>
      </dgm:t>
    </dgm:pt>
    <dgm:pt modelId="{E3749B43-6D5F-4790-9057-8465B9560A02}" type="parTrans" cxnId="{6A1C161B-B0FC-4BBF-8D78-4CB3AE979007}">
      <dgm:prSet/>
      <dgm:spPr/>
      <dgm:t>
        <a:bodyPr/>
        <a:lstStyle/>
        <a:p>
          <a:endParaRPr lang="en-US"/>
        </a:p>
      </dgm:t>
    </dgm:pt>
    <dgm:pt modelId="{8FA1BBE8-EB0B-4A5B-BD4D-8B9CB6293B43}" type="sibTrans" cxnId="{6A1C161B-B0FC-4BBF-8D78-4CB3AE979007}">
      <dgm:prSet/>
      <dgm:spPr/>
      <dgm:t>
        <a:bodyPr/>
        <a:lstStyle/>
        <a:p>
          <a:endParaRPr lang="en-US"/>
        </a:p>
      </dgm:t>
    </dgm:pt>
    <dgm:pt modelId="{5092CB53-FA85-484D-AC81-C0E54DD4CF23}" type="pres">
      <dgm:prSet presAssocID="{48D47BCE-7119-493F-918C-4079D1160C3F}" presName="outerComposite" presStyleCnt="0">
        <dgm:presLayoutVars>
          <dgm:chMax val="5"/>
          <dgm:dir/>
          <dgm:resizeHandles val="exact"/>
        </dgm:presLayoutVars>
      </dgm:prSet>
      <dgm:spPr/>
    </dgm:pt>
    <dgm:pt modelId="{4BED950B-FA50-4D61-9380-CF6CED40F0D0}" type="pres">
      <dgm:prSet presAssocID="{48D47BCE-7119-493F-918C-4079D1160C3F}" presName="dummyMaxCanvas" presStyleCnt="0">
        <dgm:presLayoutVars/>
      </dgm:prSet>
      <dgm:spPr/>
    </dgm:pt>
    <dgm:pt modelId="{7B5C1BCB-060F-4CCA-9B99-8DC069C9A6E5}" type="pres">
      <dgm:prSet presAssocID="{48D47BCE-7119-493F-918C-4079D1160C3F}" presName="FiveNodes_1" presStyleLbl="node1" presStyleIdx="0" presStyleCnt="5">
        <dgm:presLayoutVars>
          <dgm:bulletEnabled val="1"/>
        </dgm:presLayoutVars>
      </dgm:prSet>
      <dgm:spPr/>
    </dgm:pt>
    <dgm:pt modelId="{BDEDB18F-DAD3-406B-A941-A0C37CDD90A1}" type="pres">
      <dgm:prSet presAssocID="{48D47BCE-7119-493F-918C-4079D1160C3F}" presName="FiveNodes_2" presStyleLbl="node1" presStyleIdx="1" presStyleCnt="5">
        <dgm:presLayoutVars>
          <dgm:bulletEnabled val="1"/>
        </dgm:presLayoutVars>
      </dgm:prSet>
      <dgm:spPr/>
    </dgm:pt>
    <dgm:pt modelId="{952124DD-6206-4222-BBB9-138E8189CC4E}" type="pres">
      <dgm:prSet presAssocID="{48D47BCE-7119-493F-918C-4079D1160C3F}" presName="FiveNodes_3" presStyleLbl="node1" presStyleIdx="2" presStyleCnt="5">
        <dgm:presLayoutVars>
          <dgm:bulletEnabled val="1"/>
        </dgm:presLayoutVars>
      </dgm:prSet>
      <dgm:spPr/>
    </dgm:pt>
    <dgm:pt modelId="{4CD77651-A534-4875-908A-A491CC1D9348}" type="pres">
      <dgm:prSet presAssocID="{48D47BCE-7119-493F-918C-4079D1160C3F}" presName="FiveNodes_4" presStyleLbl="node1" presStyleIdx="3" presStyleCnt="5">
        <dgm:presLayoutVars>
          <dgm:bulletEnabled val="1"/>
        </dgm:presLayoutVars>
      </dgm:prSet>
      <dgm:spPr/>
    </dgm:pt>
    <dgm:pt modelId="{B65C1D8D-6688-44F0-A558-13AE6089F1C7}" type="pres">
      <dgm:prSet presAssocID="{48D47BCE-7119-493F-918C-4079D1160C3F}" presName="FiveNodes_5" presStyleLbl="node1" presStyleIdx="4" presStyleCnt="5">
        <dgm:presLayoutVars>
          <dgm:bulletEnabled val="1"/>
        </dgm:presLayoutVars>
      </dgm:prSet>
      <dgm:spPr/>
    </dgm:pt>
    <dgm:pt modelId="{FB3D359A-826E-475C-86AD-7EC1268AE086}" type="pres">
      <dgm:prSet presAssocID="{48D47BCE-7119-493F-918C-4079D1160C3F}" presName="FiveConn_1-2" presStyleLbl="fgAccFollowNode1" presStyleIdx="0" presStyleCnt="4">
        <dgm:presLayoutVars>
          <dgm:bulletEnabled val="1"/>
        </dgm:presLayoutVars>
      </dgm:prSet>
      <dgm:spPr/>
    </dgm:pt>
    <dgm:pt modelId="{F87A4571-93B2-487C-A9A3-378257E43FFF}" type="pres">
      <dgm:prSet presAssocID="{48D47BCE-7119-493F-918C-4079D1160C3F}" presName="FiveConn_2-3" presStyleLbl="fgAccFollowNode1" presStyleIdx="1" presStyleCnt="4">
        <dgm:presLayoutVars>
          <dgm:bulletEnabled val="1"/>
        </dgm:presLayoutVars>
      </dgm:prSet>
      <dgm:spPr/>
    </dgm:pt>
    <dgm:pt modelId="{1F90EA8C-E5B7-477C-BA6F-B776FC3E4577}" type="pres">
      <dgm:prSet presAssocID="{48D47BCE-7119-493F-918C-4079D1160C3F}" presName="FiveConn_3-4" presStyleLbl="fgAccFollowNode1" presStyleIdx="2" presStyleCnt="4">
        <dgm:presLayoutVars>
          <dgm:bulletEnabled val="1"/>
        </dgm:presLayoutVars>
      </dgm:prSet>
      <dgm:spPr/>
    </dgm:pt>
    <dgm:pt modelId="{F20F21C8-C337-471D-B4C6-2DE18FD39B63}" type="pres">
      <dgm:prSet presAssocID="{48D47BCE-7119-493F-918C-4079D1160C3F}" presName="FiveConn_4-5" presStyleLbl="fgAccFollowNode1" presStyleIdx="3" presStyleCnt="4">
        <dgm:presLayoutVars>
          <dgm:bulletEnabled val="1"/>
        </dgm:presLayoutVars>
      </dgm:prSet>
      <dgm:spPr/>
    </dgm:pt>
    <dgm:pt modelId="{6D0DFAD4-2C29-4F14-A8FB-8680D316FAAD}" type="pres">
      <dgm:prSet presAssocID="{48D47BCE-7119-493F-918C-4079D1160C3F}" presName="FiveNodes_1_text" presStyleLbl="node1" presStyleIdx="4" presStyleCnt="5">
        <dgm:presLayoutVars>
          <dgm:bulletEnabled val="1"/>
        </dgm:presLayoutVars>
      </dgm:prSet>
      <dgm:spPr/>
    </dgm:pt>
    <dgm:pt modelId="{329F20A4-29B2-49F4-88E4-D9421E79AFE0}" type="pres">
      <dgm:prSet presAssocID="{48D47BCE-7119-493F-918C-4079D1160C3F}" presName="FiveNodes_2_text" presStyleLbl="node1" presStyleIdx="4" presStyleCnt="5">
        <dgm:presLayoutVars>
          <dgm:bulletEnabled val="1"/>
        </dgm:presLayoutVars>
      </dgm:prSet>
      <dgm:spPr/>
    </dgm:pt>
    <dgm:pt modelId="{0AA6626E-94F1-4E21-ABF8-16D78E4F55EF}" type="pres">
      <dgm:prSet presAssocID="{48D47BCE-7119-493F-918C-4079D1160C3F}" presName="FiveNodes_3_text" presStyleLbl="node1" presStyleIdx="4" presStyleCnt="5">
        <dgm:presLayoutVars>
          <dgm:bulletEnabled val="1"/>
        </dgm:presLayoutVars>
      </dgm:prSet>
      <dgm:spPr/>
    </dgm:pt>
    <dgm:pt modelId="{FE20E56E-941F-465E-8FEE-B25B70BEDEBF}" type="pres">
      <dgm:prSet presAssocID="{48D47BCE-7119-493F-918C-4079D1160C3F}" presName="FiveNodes_4_text" presStyleLbl="node1" presStyleIdx="4" presStyleCnt="5">
        <dgm:presLayoutVars>
          <dgm:bulletEnabled val="1"/>
        </dgm:presLayoutVars>
      </dgm:prSet>
      <dgm:spPr/>
    </dgm:pt>
    <dgm:pt modelId="{37C3C5E7-7E67-442B-9D21-FECE96029509}" type="pres">
      <dgm:prSet presAssocID="{48D47BCE-7119-493F-918C-4079D1160C3F}" presName="FiveNodes_5_text" presStyleLbl="node1" presStyleIdx="4" presStyleCnt="5">
        <dgm:presLayoutVars>
          <dgm:bulletEnabled val="1"/>
        </dgm:presLayoutVars>
      </dgm:prSet>
      <dgm:spPr/>
    </dgm:pt>
  </dgm:ptLst>
  <dgm:cxnLst>
    <dgm:cxn modelId="{6A1C161B-B0FC-4BBF-8D78-4CB3AE979007}" srcId="{48D47BCE-7119-493F-918C-4079D1160C3F}" destId="{8B6B7CBC-EA3C-4097-A0F0-D8661CC7AF2F}" srcOrd="4" destOrd="0" parTransId="{E3749B43-6D5F-4790-9057-8465B9560A02}" sibTransId="{8FA1BBE8-EB0B-4A5B-BD4D-8B9CB6293B43}"/>
    <dgm:cxn modelId="{2000801C-3372-4696-A472-CFDA71DA59C1}" type="presOf" srcId="{48D47BCE-7119-493F-918C-4079D1160C3F}" destId="{5092CB53-FA85-484D-AC81-C0E54DD4CF23}" srcOrd="0" destOrd="0" presId="urn:microsoft.com/office/officeart/2005/8/layout/vProcess5"/>
    <dgm:cxn modelId="{04D4E01C-8E09-44F1-B504-29CB25282E3B}" srcId="{48D47BCE-7119-493F-918C-4079D1160C3F}" destId="{7C99F679-EF1A-4F31-89FE-9324ABE9AE86}" srcOrd="1" destOrd="0" parTransId="{90F7C718-5B7D-4EE3-93A9-15806CE7CCFC}" sibTransId="{2EB605A9-6911-488E-899C-3A28E875B512}"/>
    <dgm:cxn modelId="{F1FBD527-B8EA-40B2-BD44-6585DE0BB04C}" type="presOf" srcId="{F7BB31D5-6871-4AB9-BD87-675CE81AE502}" destId="{0AA6626E-94F1-4E21-ABF8-16D78E4F55EF}" srcOrd="1" destOrd="0" presId="urn:microsoft.com/office/officeart/2005/8/layout/vProcess5"/>
    <dgm:cxn modelId="{6B7DF62A-15D5-40F1-8714-1D921BC36A74}" srcId="{48D47BCE-7119-493F-918C-4079D1160C3F}" destId="{61653743-6F78-4670-8332-7E576090BB68}" srcOrd="0" destOrd="0" parTransId="{BFEB8F6F-4DAE-47DD-8AA3-772EFCEDCBAC}" sibTransId="{2A833909-3D74-48C0-BF43-1194D560B277}"/>
    <dgm:cxn modelId="{3CCA7565-798B-42B4-82D3-A649663EE55D}" type="presOf" srcId="{61653743-6F78-4670-8332-7E576090BB68}" destId="{7B5C1BCB-060F-4CCA-9B99-8DC069C9A6E5}" srcOrd="0" destOrd="0" presId="urn:microsoft.com/office/officeart/2005/8/layout/vProcess5"/>
    <dgm:cxn modelId="{68AD5F68-73B3-4D63-9C22-A112997AA5E2}" type="presOf" srcId="{61653743-6F78-4670-8332-7E576090BB68}" destId="{6D0DFAD4-2C29-4F14-A8FB-8680D316FAAD}" srcOrd="1" destOrd="0" presId="urn:microsoft.com/office/officeart/2005/8/layout/vProcess5"/>
    <dgm:cxn modelId="{1DC9074C-B35D-485B-981E-17C6737BFBBC}" type="presOf" srcId="{CBC10A00-BF1F-4630-A4D3-6601C01BB247}" destId="{1F90EA8C-E5B7-477C-BA6F-B776FC3E4577}" srcOrd="0" destOrd="0" presId="urn:microsoft.com/office/officeart/2005/8/layout/vProcess5"/>
    <dgm:cxn modelId="{C8EEEC50-1C6C-4899-8E80-26388299E78B}" type="presOf" srcId="{F7BB31D5-6871-4AB9-BD87-675CE81AE502}" destId="{952124DD-6206-4222-BBB9-138E8189CC4E}" srcOrd="0" destOrd="0" presId="urn:microsoft.com/office/officeart/2005/8/layout/vProcess5"/>
    <dgm:cxn modelId="{AB368255-3F71-4923-BB55-B5773CBCA765}" type="presOf" srcId="{7C99F679-EF1A-4F31-89FE-9324ABE9AE86}" destId="{BDEDB18F-DAD3-406B-A941-A0C37CDD90A1}" srcOrd="0" destOrd="0" presId="urn:microsoft.com/office/officeart/2005/8/layout/vProcess5"/>
    <dgm:cxn modelId="{F6224788-6C67-4F69-9BAF-0481A82EEB99}" type="presOf" srcId="{8B6B7CBC-EA3C-4097-A0F0-D8661CC7AF2F}" destId="{37C3C5E7-7E67-442B-9D21-FECE96029509}" srcOrd="1" destOrd="0" presId="urn:microsoft.com/office/officeart/2005/8/layout/vProcess5"/>
    <dgm:cxn modelId="{48BD2293-7B03-470D-8F50-580BCF2F8AFE}" type="presOf" srcId="{2EB605A9-6911-488E-899C-3A28E875B512}" destId="{F87A4571-93B2-487C-A9A3-378257E43FFF}" srcOrd="0" destOrd="0" presId="urn:microsoft.com/office/officeart/2005/8/layout/vProcess5"/>
    <dgm:cxn modelId="{F7DD6FA0-436B-4B5F-A282-4A54EC900C74}" type="presOf" srcId="{D9859415-DB2D-4828-BCFC-BC279196054F}" destId="{FE20E56E-941F-465E-8FEE-B25B70BEDEBF}" srcOrd="1" destOrd="0" presId="urn:microsoft.com/office/officeart/2005/8/layout/vProcess5"/>
    <dgm:cxn modelId="{575D11A1-FB70-4E34-AB76-34089DD7CA7F}" type="presOf" srcId="{7C99F679-EF1A-4F31-89FE-9324ABE9AE86}" destId="{329F20A4-29B2-49F4-88E4-D9421E79AFE0}" srcOrd="1" destOrd="0" presId="urn:microsoft.com/office/officeart/2005/8/layout/vProcess5"/>
    <dgm:cxn modelId="{A21F37BF-2D22-452C-91DE-B8F11650391B}" type="presOf" srcId="{D9859415-DB2D-4828-BCFC-BC279196054F}" destId="{4CD77651-A534-4875-908A-A491CC1D9348}" srcOrd="0" destOrd="0" presId="urn:microsoft.com/office/officeart/2005/8/layout/vProcess5"/>
    <dgm:cxn modelId="{FDB302C1-3405-4BA5-B180-253895CEAFCB}" type="presOf" srcId="{41A03C23-16F6-49F1-8521-A93B47C34C77}" destId="{F20F21C8-C337-471D-B4C6-2DE18FD39B63}" srcOrd="0" destOrd="0" presId="urn:microsoft.com/office/officeart/2005/8/layout/vProcess5"/>
    <dgm:cxn modelId="{A2139AC4-2066-497A-8D85-5E7B5BACC8A5}" type="presOf" srcId="{8B6B7CBC-EA3C-4097-A0F0-D8661CC7AF2F}" destId="{B65C1D8D-6688-44F0-A558-13AE6089F1C7}" srcOrd="0" destOrd="0" presId="urn:microsoft.com/office/officeart/2005/8/layout/vProcess5"/>
    <dgm:cxn modelId="{2D5916D4-C585-4CE5-B00C-00DE6BF431C8}" type="presOf" srcId="{2A833909-3D74-48C0-BF43-1194D560B277}" destId="{FB3D359A-826E-475C-86AD-7EC1268AE086}" srcOrd="0" destOrd="0" presId="urn:microsoft.com/office/officeart/2005/8/layout/vProcess5"/>
    <dgm:cxn modelId="{D797ABEF-A9E6-4594-84C9-B7C0B566B201}" srcId="{48D47BCE-7119-493F-918C-4079D1160C3F}" destId="{D9859415-DB2D-4828-BCFC-BC279196054F}" srcOrd="3" destOrd="0" parTransId="{F286E77E-861E-47D2-90A5-75D847E22AA3}" sibTransId="{41A03C23-16F6-49F1-8521-A93B47C34C77}"/>
    <dgm:cxn modelId="{B5621CFC-61AA-41EF-B681-4F11D72FFB3D}" srcId="{48D47BCE-7119-493F-918C-4079D1160C3F}" destId="{F7BB31D5-6871-4AB9-BD87-675CE81AE502}" srcOrd="2" destOrd="0" parTransId="{59AAA2FE-F766-4CD1-95CD-B6669DE08C72}" sibTransId="{CBC10A00-BF1F-4630-A4D3-6601C01BB247}"/>
    <dgm:cxn modelId="{4F5DDA3C-7C98-43AC-894A-3C7C1234762F}" type="presParOf" srcId="{5092CB53-FA85-484D-AC81-C0E54DD4CF23}" destId="{4BED950B-FA50-4D61-9380-CF6CED40F0D0}" srcOrd="0" destOrd="0" presId="urn:microsoft.com/office/officeart/2005/8/layout/vProcess5"/>
    <dgm:cxn modelId="{9F2C16FB-1723-4E5C-869A-86A9142EC441}" type="presParOf" srcId="{5092CB53-FA85-484D-AC81-C0E54DD4CF23}" destId="{7B5C1BCB-060F-4CCA-9B99-8DC069C9A6E5}" srcOrd="1" destOrd="0" presId="urn:microsoft.com/office/officeart/2005/8/layout/vProcess5"/>
    <dgm:cxn modelId="{8301A772-DBAB-4156-9019-F80C00BE78FE}" type="presParOf" srcId="{5092CB53-FA85-484D-AC81-C0E54DD4CF23}" destId="{BDEDB18F-DAD3-406B-A941-A0C37CDD90A1}" srcOrd="2" destOrd="0" presId="urn:microsoft.com/office/officeart/2005/8/layout/vProcess5"/>
    <dgm:cxn modelId="{B9567006-A5E9-4E92-8E2C-2E8E1C6A8391}" type="presParOf" srcId="{5092CB53-FA85-484D-AC81-C0E54DD4CF23}" destId="{952124DD-6206-4222-BBB9-138E8189CC4E}" srcOrd="3" destOrd="0" presId="urn:microsoft.com/office/officeart/2005/8/layout/vProcess5"/>
    <dgm:cxn modelId="{EEADBDE4-99C2-409A-9C2C-313485EC2A8F}" type="presParOf" srcId="{5092CB53-FA85-484D-AC81-C0E54DD4CF23}" destId="{4CD77651-A534-4875-908A-A491CC1D9348}" srcOrd="4" destOrd="0" presId="urn:microsoft.com/office/officeart/2005/8/layout/vProcess5"/>
    <dgm:cxn modelId="{4E9A13D0-5320-42C3-BC1F-DBCAC2EBBEAB}" type="presParOf" srcId="{5092CB53-FA85-484D-AC81-C0E54DD4CF23}" destId="{B65C1D8D-6688-44F0-A558-13AE6089F1C7}" srcOrd="5" destOrd="0" presId="urn:microsoft.com/office/officeart/2005/8/layout/vProcess5"/>
    <dgm:cxn modelId="{048DB53A-B5F2-4EE9-B694-8CC09563CFD1}" type="presParOf" srcId="{5092CB53-FA85-484D-AC81-C0E54DD4CF23}" destId="{FB3D359A-826E-475C-86AD-7EC1268AE086}" srcOrd="6" destOrd="0" presId="urn:microsoft.com/office/officeart/2005/8/layout/vProcess5"/>
    <dgm:cxn modelId="{44F3A389-7150-4C71-BCB4-DBD482A83D6A}" type="presParOf" srcId="{5092CB53-FA85-484D-AC81-C0E54DD4CF23}" destId="{F87A4571-93B2-487C-A9A3-378257E43FFF}" srcOrd="7" destOrd="0" presId="urn:microsoft.com/office/officeart/2005/8/layout/vProcess5"/>
    <dgm:cxn modelId="{B9752CBB-771C-41E5-A6D0-12BABA6564F9}" type="presParOf" srcId="{5092CB53-FA85-484D-AC81-C0E54DD4CF23}" destId="{1F90EA8C-E5B7-477C-BA6F-B776FC3E4577}" srcOrd="8" destOrd="0" presId="urn:microsoft.com/office/officeart/2005/8/layout/vProcess5"/>
    <dgm:cxn modelId="{7AC420A0-B255-470C-9104-732BB09E13C8}" type="presParOf" srcId="{5092CB53-FA85-484D-AC81-C0E54DD4CF23}" destId="{F20F21C8-C337-471D-B4C6-2DE18FD39B63}" srcOrd="9" destOrd="0" presId="urn:microsoft.com/office/officeart/2005/8/layout/vProcess5"/>
    <dgm:cxn modelId="{6C7035E9-6BA6-4CDE-B11E-37C0517B6490}" type="presParOf" srcId="{5092CB53-FA85-484D-AC81-C0E54DD4CF23}" destId="{6D0DFAD4-2C29-4F14-A8FB-8680D316FAAD}" srcOrd="10" destOrd="0" presId="urn:microsoft.com/office/officeart/2005/8/layout/vProcess5"/>
    <dgm:cxn modelId="{19871AEE-697C-4E05-9060-5E6AB8E4F8DE}" type="presParOf" srcId="{5092CB53-FA85-484D-AC81-C0E54DD4CF23}" destId="{329F20A4-29B2-49F4-88E4-D9421E79AFE0}" srcOrd="11" destOrd="0" presId="urn:microsoft.com/office/officeart/2005/8/layout/vProcess5"/>
    <dgm:cxn modelId="{138AEC02-2454-480D-8925-547E937D6266}" type="presParOf" srcId="{5092CB53-FA85-484D-AC81-C0E54DD4CF23}" destId="{0AA6626E-94F1-4E21-ABF8-16D78E4F55EF}" srcOrd="12" destOrd="0" presId="urn:microsoft.com/office/officeart/2005/8/layout/vProcess5"/>
    <dgm:cxn modelId="{0072F43B-26E0-45D3-B9A6-99D7B8ED00F6}" type="presParOf" srcId="{5092CB53-FA85-484D-AC81-C0E54DD4CF23}" destId="{FE20E56E-941F-465E-8FEE-B25B70BEDEBF}" srcOrd="13" destOrd="0" presId="urn:microsoft.com/office/officeart/2005/8/layout/vProcess5"/>
    <dgm:cxn modelId="{40EF4BA3-45B3-4F20-AC90-3BEC53C8E0F5}" type="presParOf" srcId="{5092CB53-FA85-484D-AC81-C0E54DD4CF23}" destId="{37C3C5E7-7E67-442B-9D21-FECE96029509}"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1ACD5E-843F-4C93-89E5-E319B0A322B3}">
      <dsp:nvSpPr>
        <dsp:cNvPr id="0" name=""/>
        <dsp:cNvSpPr/>
      </dsp:nvSpPr>
      <dsp:spPr>
        <a:xfrm>
          <a:off x="3701452" y="2110784"/>
          <a:ext cx="2682899" cy="2320816"/>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Agenda</a:t>
          </a:r>
        </a:p>
      </dsp:txBody>
      <dsp:txXfrm>
        <a:off x="4146046" y="2495376"/>
        <a:ext cx="1793711" cy="1551632"/>
      </dsp:txXfrm>
    </dsp:sp>
    <dsp:sp modelId="{2A3DB612-D908-4EDE-9B8A-6AC70C5ACC10}">
      <dsp:nvSpPr>
        <dsp:cNvPr id="0" name=""/>
        <dsp:cNvSpPr/>
      </dsp:nvSpPr>
      <dsp:spPr>
        <a:xfrm>
          <a:off x="5381462" y="1000430"/>
          <a:ext cx="1012249" cy="872187"/>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C2A937-A8C8-4481-971A-10CB2F19D910}">
      <dsp:nvSpPr>
        <dsp:cNvPr id="0" name=""/>
        <dsp:cNvSpPr/>
      </dsp:nvSpPr>
      <dsp:spPr>
        <a:xfrm>
          <a:off x="3948586" y="0"/>
          <a:ext cx="2198616" cy="1902061"/>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Probability Review</a:t>
          </a:r>
        </a:p>
      </dsp:txBody>
      <dsp:txXfrm>
        <a:off x="4312944" y="315212"/>
        <a:ext cx="1469900" cy="1271637"/>
      </dsp:txXfrm>
    </dsp:sp>
    <dsp:sp modelId="{F25568EC-5F62-434D-BBD7-D6F005EF9A30}">
      <dsp:nvSpPr>
        <dsp:cNvPr id="0" name=""/>
        <dsp:cNvSpPr/>
      </dsp:nvSpPr>
      <dsp:spPr>
        <a:xfrm>
          <a:off x="6562837" y="2630956"/>
          <a:ext cx="1012249" cy="872187"/>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2716B3-281C-4841-AFBB-ECB09AB82AA6}">
      <dsp:nvSpPr>
        <dsp:cNvPr id="0" name=""/>
        <dsp:cNvSpPr/>
      </dsp:nvSpPr>
      <dsp:spPr>
        <a:xfrm>
          <a:off x="5964973" y="1169895"/>
          <a:ext cx="2198616" cy="1902061"/>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Bayes Theorem</a:t>
          </a:r>
        </a:p>
      </dsp:txBody>
      <dsp:txXfrm>
        <a:off x="6329331" y="1485107"/>
        <a:ext cx="1469900" cy="1271637"/>
      </dsp:txXfrm>
    </dsp:sp>
    <dsp:sp modelId="{429B8D7F-A8F4-4FFC-834B-C3330539A653}">
      <dsp:nvSpPr>
        <dsp:cNvPr id="0" name=""/>
        <dsp:cNvSpPr/>
      </dsp:nvSpPr>
      <dsp:spPr>
        <a:xfrm>
          <a:off x="5742178" y="4471513"/>
          <a:ext cx="1012249" cy="872187"/>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2AC73F-9A4A-498B-8452-71DAC34922E0}">
      <dsp:nvSpPr>
        <dsp:cNvPr id="0" name=""/>
        <dsp:cNvSpPr/>
      </dsp:nvSpPr>
      <dsp:spPr>
        <a:xfrm>
          <a:off x="5964973" y="3469774"/>
          <a:ext cx="2198616" cy="1902061"/>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Naïve Bayes</a:t>
          </a:r>
        </a:p>
      </dsp:txBody>
      <dsp:txXfrm>
        <a:off x="6329331" y="3784986"/>
        <a:ext cx="1469900" cy="1271637"/>
      </dsp:txXfrm>
    </dsp:sp>
    <dsp:sp modelId="{32230BF9-A6DB-4490-A568-8680CBE61485}">
      <dsp:nvSpPr>
        <dsp:cNvPr id="0" name=""/>
        <dsp:cNvSpPr/>
      </dsp:nvSpPr>
      <dsp:spPr>
        <a:xfrm>
          <a:off x="3706445" y="4662570"/>
          <a:ext cx="1012249" cy="872187"/>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997D9E-5245-4BD4-A67C-F31FE1607CE8}">
      <dsp:nvSpPr>
        <dsp:cNvPr id="0" name=""/>
        <dsp:cNvSpPr/>
      </dsp:nvSpPr>
      <dsp:spPr>
        <a:xfrm>
          <a:off x="3948586" y="4640978"/>
          <a:ext cx="2198616" cy="1902061"/>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Text Analysis</a:t>
          </a:r>
        </a:p>
      </dsp:txBody>
      <dsp:txXfrm>
        <a:off x="4312944" y="4956190"/>
        <a:ext cx="1469900" cy="1271637"/>
      </dsp:txXfrm>
    </dsp:sp>
    <dsp:sp modelId="{62031557-9553-4E82-9357-4BB7F4BDCFB0}">
      <dsp:nvSpPr>
        <dsp:cNvPr id="0" name=""/>
        <dsp:cNvSpPr/>
      </dsp:nvSpPr>
      <dsp:spPr>
        <a:xfrm>
          <a:off x="1922838" y="3471082"/>
          <a:ext cx="2198616" cy="1902061"/>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Code Walkthrough</a:t>
          </a:r>
        </a:p>
      </dsp:txBody>
      <dsp:txXfrm>
        <a:off x="2287196" y="3786294"/>
        <a:ext cx="1469900" cy="12716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C1BCB-060F-4CCA-9B99-8DC069C9A6E5}">
      <dsp:nvSpPr>
        <dsp:cNvPr id="0" name=""/>
        <dsp:cNvSpPr/>
      </dsp:nvSpPr>
      <dsp:spPr>
        <a:xfrm>
          <a:off x="0" y="0"/>
          <a:ext cx="7891324" cy="6213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Load Samples</a:t>
          </a:r>
        </a:p>
      </dsp:txBody>
      <dsp:txXfrm>
        <a:off x="18200" y="18200"/>
        <a:ext cx="7148104" cy="584980"/>
      </dsp:txXfrm>
    </dsp:sp>
    <dsp:sp modelId="{BDEDB18F-DAD3-406B-A941-A0C37CDD90A1}">
      <dsp:nvSpPr>
        <dsp:cNvPr id="0" name=""/>
        <dsp:cNvSpPr/>
      </dsp:nvSpPr>
      <dsp:spPr>
        <a:xfrm>
          <a:off x="589287" y="707683"/>
          <a:ext cx="7891324" cy="6213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Transform the data.</a:t>
          </a:r>
        </a:p>
      </dsp:txBody>
      <dsp:txXfrm>
        <a:off x="607487" y="725883"/>
        <a:ext cx="6861740" cy="584980"/>
      </dsp:txXfrm>
    </dsp:sp>
    <dsp:sp modelId="{952124DD-6206-4222-BBB9-138E8189CC4E}">
      <dsp:nvSpPr>
        <dsp:cNvPr id="0" name=""/>
        <dsp:cNvSpPr/>
      </dsp:nvSpPr>
      <dsp:spPr>
        <a:xfrm>
          <a:off x="1178574" y="1415367"/>
          <a:ext cx="7891324" cy="6213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Split the data in training and testing set.</a:t>
          </a:r>
        </a:p>
      </dsp:txBody>
      <dsp:txXfrm>
        <a:off x="1196774" y="1433567"/>
        <a:ext cx="6861740" cy="584980"/>
      </dsp:txXfrm>
    </dsp:sp>
    <dsp:sp modelId="{4CD77651-A534-4875-908A-A491CC1D9348}">
      <dsp:nvSpPr>
        <dsp:cNvPr id="0" name=""/>
        <dsp:cNvSpPr/>
      </dsp:nvSpPr>
      <dsp:spPr>
        <a:xfrm>
          <a:off x="1767861" y="2123050"/>
          <a:ext cx="7891324" cy="6213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Create model based on training set.</a:t>
          </a:r>
        </a:p>
      </dsp:txBody>
      <dsp:txXfrm>
        <a:off x="1786061" y="2141250"/>
        <a:ext cx="6861740" cy="584980"/>
      </dsp:txXfrm>
    </dsp:sp>
    <dsp:sp modelId="{B65C1D8D-6688-44F0-A558-13AE6089F1C7}">
      <dsp:nvSpPr>
        <dsp:cNvPr id="0" name=""/>
        <dsp:cNvSpPr/>
      </dsp:nvSpPr>
      <dsp:spPr>
        <a:xfrm>
          <a:off x="2357149" y="2830734"/>
          <a:ext cx="7891324" cy="6213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Predict class of testing data</a:t>
          </a:r>
        </a:p>
      </dsp:txBody>
      <dsp:txXfrm>
        <a:off x="2375349" y="2848934"/>
        <a:ext cx="6861740" cy="584980"/>
      </dsp:txXfrm>
    </dsp:sp>
    <dsp:sp modelId="{FB3D359A-826E-475C-86AD-7EC1268AE086}">
      <dsp:nvSpPr>
        <dsp:cNvPr id="0" name=""/>
        <dsp:cNvSpPr/>
      </dsp:nvSpPr>
      <dsp:spPr>
        <a:xfrm>
          <a:off x="7487427" y="453953"/>
          <a:ext cx="403897" cy="40389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7578304" y="453953"/>
        <a:ext cx="222143" cy="303932"/>
      </dsp:txXfrm>
    </dsp:sp>
    <dsp:sp modelId="{F87A4571-93B2-487C-A9A3-378257E43FFF}">
      <dsp:nvSpPr>
        <dsp:cNvPr id="0" name=""/>
        <dsp:cNvSpPr/>
      </dsp:nvSpPr>
      <dsp:spPr>
        <a:xfrm>
          <a:off x="8076714" y="1161636"/>
          <a:ext cx="403897" cy="40389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8167591" y="1161636"/>
        <a:ext cx="222143" cy="303932"/>
      </dsp:txXfrm>
    </dsp:sp>
    <dsp:sp modelId="{1F90EA8C-E5B7-477C-BA6F-B776FC3E4577}">
      <dsp:nvSpPr>
        <dsp:cNvPr id="0" name=""/>
        <dsp:cNvSpPr/>
      </dsp:nvSpPr>
      <dsp:spPr>
        <a:xfrm>
          <a:off x="8666002" y="1858963"/>
          <a:ext cx="403897" cy="40389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8756879" y="1858963"/>
        <a:ext cx="222143" cy="303932"/>
      </dsp:txXfrm>
    </dsp:sp>
    <dsp:sp modelId="{F20F21C8-C337-471D-B4C6-2DE18FD39B63}">
      <dsp:nvSpPr>
        <dsp:cNvPr id="0" name=""/>
        <dsp:cNvSpPr/>
      </dsp:nvSpPr>
      <dsp:spPr>
        <a:xfrm>
          <a:off x="9255289" y="2573551"/>
          <a:ext cx="403897" cy="40389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9346166" y="2573551"/>
        <a:ext cx="222143" cy="303932"/>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2-11-29T03:51:36.882"/>
    </inkml:context>
    <inkml:brush xml:id="br0">
      <inkml:brushProperty name="width" value="0.05292" units="cm"/>
      <inkml:brushProperty name="height" value="0.05292" units="cm"/>
      <inkml:brushProperty name="color" value="#FF0000"/>
    </inkml:brush>
  </inkml:definitions>
  <inkml:trace contextRef="#ctx0" brushRef="#br0">16122 6950 0,'88'35'219,"159"-35"-219,-35 0 0,-71 0 16,35 0-16,106 0 15,-105 0-15,528-53 16,-299 88-1,-106 36 1,-124-36 0,-158-17-1,-36-18 48,1 0-16,17 17 78</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2-11-29T03:51:06.874"/>
    </inkml:context>
    <inkml:brush xml:id="br0">
      <inkml:brushProperty name="width" value="0.05292" units="cm"/>
      <inkml:brushProperty name="height" value="0.05292" units="cm"/>
      <inkml:brushProperty name="color" value="#FF0000"/>
    </inkml:brush>
  </inkml:definitions>
  <inkml:trace contextRef="#ctx0" brushRef="#br0">7761 4445 0,'53'0'250,"-18"-18"-250,36-35 0,-18 18 16,53-71-1,70 36 1,-123 17 0,17 0-1,-17 35 1,-35 18 0,0-17 15,-18 34 47,0 1-31,0 0-16,-18-18-15,18 17-16</inkml:trace>
  <inkml:trace contextRef="#ctx0" brushRef="#br0" timeOffset="6153.21">8414 7091 0,'17'0'391,"-17"-18"-360,18 18-15,0 0-1,-1-17 1,1 17-16,0 0 63,-1 0 155,1 0-202,0-18-16,-1 18 16,18-18-1,18 1 1,-35-1 15,0 18 32,-18-18-48,35 18 126,-17-17-126,-1-19-15,1 36 16,-1-17 0,54-54-1,-36 36 1,1 0-16,-1-1 16,35-16-1,-34 34 1,-36 0-1,35-17 1,0 17 0,-17 1-1,-18-1 32,0 36 47,0-1-63,0 19 16</inkml:trace>
  <inkml:trace contextRef="#ctx0" brushRef="#br0" timeOffset="24381.55">3757 5539 0,'35'-18'235,"18"0"-235,18-52 15,-18 35-15,35-1 16,53-52 0,-70 35-1,-18 18-15,-18 35 16,-35-18-1,0 53 32,0-17 0,0 0-47,-18-18 16,1 0 62,17 17-62,0 1 30,-18-18-30</inkml:trace>
  <inkml:trace contextRef="#ctx0" brushRef="#br0" timeOffset="26535.43">9507 5556 0,'18'-17'203,"17"-54"-203,36-17 0,35-36 16,141-105-1,-71 123 1,-35 36-1,-70 52-15,35-17 16,-54 35 0,-69 17 31,-1-17-16,18 18 0,0 0 32</inkml:trace>
  <inkml:trace contextRef="#ctx0" brushRef="#br0" timeOffset="47843.82">11183 6121 0,'35'17'219,"18"1"-219,18 0 15,-18-18-15,141-71 16,-106 53-1,71 1-15,35-36 16,-124 35 15,-52 18-15,-18 18 93</inkml:trace>
  <inkml:trace contextRef="#ctx0" brushRef="#br0" timeOffset="54883.53">5574 9984 0,'18'17'203,"-1"-17"-203,1 18 16,-1-18-16,1 0 15,0 0-15,52 0 16,1 0 0,105 0-1,-70 0 1,-18 0 0,18 18-1,-53-18 1,35 17-1,0-17 1,-17 0 0,-36 0-1,89-35 1,-18 0 15,17-18-15,-35 53-1,-17-36 1,-54 19 0,19 17-1,-1 0 1,0-18 0,-17 18 15,52 0-16,-52 0 79,0 0-78,17 0-1,-17 0-15,-1 0 16,19 0 0,-19 18-1,1-18 1,-1 0 0,1 0-16,17 0 15,-17 0 16</inkml:trace>
  <inkml:trace contextRef="#ctx0" brushRef="#br0" timeOffset="57988.74">2469 10054 0,'71'0'328,"-18"0"-313,35 18-15,36-1 16,-89 1-16,71 17 16,52-35-1,-87 0 1,70 0-16,0 0 31,0 0-15,-52 18-1,34-18 1,36 35 0,-89-35-1,36 18 1,-71-18 0,18 0-1,0 0 1,-35 0-1,35-18 1,-18 18 0,-17-17-1,-1-1 32,19 18-47,-19 0 16,1-18-1,0 1 1,-1 17 78,-17-18-94,18 18 15,-1 0-15,1-18 32,0 1 15,-1 17-32,1-18 1,0 18 46,-1 0 173,1 0-220,0 0 1,-1 0-16,1 0 16</inkml:trace>
  <inkml:trace contextRef="#ctx0" brushRef="#br0" timeOffset="63551.16">9701 9860 0,'36'0'172,"70"-17"-172,17-36 0,-17 35 16,-18 0-16,53-35 15,-88 36 1,-18 17 0,-17 0-16,17 0 15,1 0 17,-19 0-32</inkml:trace>
  <inkml:trace contextRef="#ctx0" brushRef="#br0" timeOffset="65018.44">11994 9807 0,'53'0'172,"36"0"-172,-19 0 0,18 0 16,-52 0-16,-1 0 15,-17 0 1,-1 0-16,1 0 31,-1 0 16</inkml:trace>
  <inkml:trace contextRef="#ctx0" brushRef="#br0" timeOffset="67066.49">13282 9860 0,'71'0'281,"-18"0"-265,-36 0-16,1 0 16,-1 0-16,1 0 93,35 0-61,-18 0-17,1 0-15,-1-17 16,-17 17 0,-1 0-1,124 0 1,-70 0-1,-36 0 1,18 0-16,18-18 16,-36 18-1,141-18 1,-88-17 0,-35 35 15,71-18-31,-54 18 31,-52 0-15,-36 18 312</inkml:trace>
  <inkml:trace contextRef="#ctx0" brushRef="#br0" timeOffset="74443.7">8996 10760 0,'70'0'172,"19"35"-172,87-35 0,-17 0 16,299-53-1,-17 0 1,88 18 0,-17 53-1,-53-1 1,-283 54-1,142 17 1,-177-88 0,-106 0 15,-53 0 47,18 18-31</inkml:trace>
  <inkml:trace contextRef="#ctx0" brushRef="#br0" timeOffset="78142.49">13952 10689 0,'53'0'219,"0"0"-203,0 0-16,-18 0 15,18 18-15,124-18 16,-71 0 0,-1 0-1,-52 0 1,53 0 0,123 0-1,-87-18 1,16-52-1,-52 52 1,35-35 0,-35 18-1,35 17 1,-70 18 0,-54 0-1,36 0 1,-17 0-1,69-35 1,-34 35 0,-53 0 31,17-18-47,35 18 296,19 0-280,52 0-16,-71 18 16,-34-18-16,87 35 15,-35-17 1,36-1 0,-1 1-1,-70 0-15,18-1 16,-1-17-1,-17 0 1,0 0 15,18 0-31,-18 0 32,35 0-17,-18-17 1,1 17-1,17 0 1,0 0 0,-35 0-1,53 0 1,17 35 0,36-17-1,-53-1 1,53 1-1,-36 0 1,36 17 0,-71-18 15,18-17-15,-53 18-1,88-18 1,35-18-1,-87 1 1,105-1 0,-53 1-1,0 17 1,-71 0 0,36 17-1,-88 1 1,52-18-1,54 17 1,-106-34 0,87 34-16,54-17 31,-124 18-15,1-18-1,17 18 1,0-18-1,17 0 1,159-18 0,-158-35-1,35 36 1,-36 17 0,19-36-1,193-34 1,-176 17-1,-53 35 1,-1 1 0,-16 17 31,-19 0-47</inkml:trace>
  <inkml:trace contextRef="#ctx0" brushRef="#br0" timeOffset="133456.5">12753 9843 0,'70'0'156,"19"0"-140,-19 17-16,18 1 16,18-18-16,0 0 15,88 0 1,18 0-1,-36 0 1,53 0 0,-123 0-1,-88 0 1,35 0 171,17 0-171,-34 0-16,34 0 16,-34 0-16,69 0 15,54 0 1,-71 0 0,-52 0 15,-19 0 125</inkml:trace>
  <inkml:trace contextRef="#ctx0" brushRef="#br0" timeOffset="139725.47">8378 4763 0,'89'-18'219,"105"-17"-219,-18-18 15,36 35-15,-53-17 16,52 17-16,124-35 16,-176 0-1,-53 53 1,-106-17-1,35 17 17,-17-18-17</inkml:trace>
  <inkml:trace contextRef="#ctx0" brushRef="#br0" timeOffset="143021.71">8378 6562 0,'89'-18'203,"-54"-17"-203,18 17 16,0-35-16,17 36 16,-17-1-1,124-35 1,-19 0-1,-52 35 1,-18 18-16,-35-35 16,71 18-1,-89-1 1,-17 18 0</inkml:trace>
  <inkml:trace contextRef="#ctx0" brushRef="#br0" timeOffset="145658.19">13106 2840 0,'0'106'31,"0"-36"-15,0 18-16,-53 54 31,53-1-31,-18 53 16,18-71 0,0-52-1,0-54 1,0 1 62,18-106-78,-1 17 16,1-52-16,35-1 15,-35 71-15,17-141 16,35 53-1,1 18 1,0 52 15,-36 54-15,71-36 0,-36 53-1,-34 0 1,-1 0-1,0 17 17,-35 36-17,0 0-15,0 53 16,-35 0 0,-53 0-1,17-53 1,36-36-1,-1-17 1,19 0 15,-54 0-15,-35 0 0,18 0-16</inkml:trace>
  <inkml:trace contextRef="#ctx0" brushRef="#br0" timeOffset="146324.51">14464 2752 0,'0'0'0,"-53"-18"16,-88 18-1,17 71-15,36-1 16,-159 124-1,106 35 1,106-70 0,-18 71-1,53-72 1,0-34 0,53-89-1,0-35-15,229 0 16,-106 0-1</inkml:trace>
  <inkml:trace contextRef="#ctx0" brushRef="#br0" timeOffset="147175.75">14799 3440 0,'0'0'0,"-35"247"31,35-212-31,0 18 16,0-36 0,0-34 93,0-89-93,17-18-16,19 19 15,17-19-15,-36 54 16,54-36-1,-71 88 1,53 18 0,-18 0-1,0 0 1,1 18 31,-19-1-47,-17 19 15,0-1 1,0 0 0,0 0-1,-88 36 1,-35-53 0,87-18-1,1 0 1</inkml:trace>
  <inkml:trace contextRef="#ctx0" brushRef="#br0" timeOffset="147872.9">15328 3298 0,'18'18'32,"-18"35"-17,0-18-15,0 54 16,0-37-16,0 1 15,0 0 1,17-35 0,125-18 15,-37 0-15,-16 0-1,16-35 1,-87-18-1,-18 17-15,0-16 16,0 34 0,0-35-1,0 18 1,-53-1 0,-88 36-1,-35-35 1,70 17-1,88 18 1</inkml:trace>
  <inkml:trace contextRef="#ctx0" brushRef="#br0" timeOffset="148574.67">16298 3210 0,'0'0'0,"-53"0"32,36 0-32,-18 18 15,35 0 1,0 17-1,0-18-15,0 54 16,0-36 0,70 36 15,36-1-15,-71-52-1,-17 0 1,-18-1 31,-18-17 15,1 0-62,-19 0 16,19 0-1</inkml:trace>
  <inkml:trace contextRef="#ctx0" brushRef="#br0" timeOffset="149323.16">16528 2681 0,'0'0'0,"105"35"0,19 36 16,141 158-1,34 89 1,-157-71-1,-107-89 1,-35-69 0,0-19-1,-71 18 1,-17-88 0,70 0-1,-17 0 1</inkml:trace>
  <inkml:trace contextRef="#ctx0" brushRef="#br0" timeOffset="149872.82">18045 3369 0,'141'0'47,"0"0"-31,35 0-16,1 0 15,-72 0-15,-16 0 16,-72 0 0</inkml:trace>
  <inkml:trace contextRef="#ctx0" brushRef="#br0" timeOffset="150325.01">17992 3193 0,'35'0'31,"194"0"-15,18 0-16,0 0 16,35 0-1,-229 0 1</inkml:trace>
  <inkml:trace contextRef="#ctx0" brushRef="#br0" timeOffset="153365.85">26547 3263 0,'123'0'156,"36"0"-140,-18 0-16,35 0 16,1 0-16,105 0 15,-88 0 1,-159 0 15,-17 0-31</inkml:trace>
  <inkml:trace contextRef="#ctx0" brushRef="#br0" timeOffset="154654.98">22260 3157 0,'88'0'94,"36"0"-94,-18 0 15,0 0-15,-36 0 16,-35 0-16,54 0 15,-36 0-15,52 0 16,1 0 0,-53 0-1,-35 0 1</inkml:trace>
  <inkml:trace contextRef="#ctx0" brushRef="#br0" timeOffset="155293.6">22860 2946 0,'0'17'47,"0"36"-47,0 18 16,0 35-16,0-18 15,0-18-15,0 1 16,0-53 15</inkml:trace>
  <inkml:trace contextRef="#ctx0" brushRef="#br0" timeOffset="161220.84">22225 3704 0,'18'0'94,"35"0"-94,52 0 15,1 0-15,35 0 16,-35 0-16,123 0 16,-123 0-1,-53 0 1,-35 0 15,0 0 16,17 0-31,-18 0-1</inkml:trace>
  <inkml:trace contextRef="#ctx0" brushRef="#br0" timeOffset="162197.57">26494 3810 0,'35'0'93,"35"0"-77,72 0-16,69 0 16,36 0-16,353 0 15,70 0 1,-246 0 15,-266 0-15,-122 0-1</inkml:trace>
  <inkml:trace contextRef="#ctx0" brushRef="#br0" timeOffset="163734.68">25471 3193 0,'52'0'78,"1"0"-62,36 0-16,-19 0 16,18 0-16,-52 0 15,-19 0-15,19 0 16,-19 0 0,71 0-1,-70 0 1,17 0-1</inkml:trace>
  <inkml:trace contextRef="#ctx0" brushRef="#br0" timeOffset="164550.45">25770 2928 0,'0'35'63,"0"71"-48,0-18-15,0 18 16,0-53-16,0 0 16,0 35-1,0-70 1,0 0 62,0 34-47,18-34-31,0 0 47,-1-18-47</inkml:trace>
  <inkml:trace contextRef="#ctx0" brushRef="#br0" timeOffset="166005.65">21273 3246 0,'70'0'94,"71"0"-79,53 0-15,-17 0 16,-36 0-16,35 0 16,-123 0-1</inkml:trace>
  <inkml:trace contextRef="#ctx0" brushRef="#br0" timeOffset="166654.51">21784 2981 0,'-18'53'47,"18"17"-47,0-17 15,36 141 1,-19-35 0,-17-18-1,18-70 1,-18-36-1,0 0 1,18-17 47</inkml:trace>
  <inkml:trace contextRef="#ctx0" brushRef="#br0" timeOffset="170108.9">23989 2734 0,'0'35'125,"0"1"-110,0-1-15,0 0 16,0 0 0,0 1-16,0 52 15,-18 0 1,18-17 0,0-18-1,0 17 1,0-17-1,0 18 1,0-18 15,0 35-15,0-35 0,0 0-1,18 52 1,17-34-1,18-1 1,18 1 0,-1-18-1,1-18 1,-1-17 0,19-18-1,-19 0 1,-35 0 31,-17 0-32,0 0 1,-1-35-16,36-1 16,-35-17-1,35-17 1,-36 35-1,19-54 1,-1 1 0,18 0-1,-36 17 1,19-17 0,-36 0-1,0-35 1,0 34-1,0-16 1,0 34 15,0 18-15,0 18 0,0 0-1,-18-1 1,18 19-1,-18-1 1,18 0 0</inkml:trace>
  <inkml:trace contextRef="#ctx0" brushRef="#br0" timeOffset="183245.22">21590 3687 0,'0'0'0,"-71"0"0,-52 335 32,35-106-32,-18-53 15,18 54-15,17 70 16,54-177-1,-1-105 1,88-18 109,89 0-125,123 0 16,142 0-16,17 0 15,864 0 1,424 0 0,-230 0-1,-405 0 1,-336 0-1,-264 0 1,-177 0 0,-34 0-1,-89 0 1,-71 0 0,71 0 15,-123 0-31,87 0 15,37 0 1,34-18 0,18 18-1,-53 0 1,-124 0 0,-52-18 15,-18-52 47,0-36-78,-35 18 16,17-18-16,-35-88 15,0 53-15,-17-159 31,34 212-15</inkml:trace>
  <inkml:trace contextRef="#ctx0" brushRef="#br0" timeOffset="185590.1">22084 5239 0,'-53'0'32,"-35"88"-32,-18 35 15,-159 177 1,-87-35-1,158-124-15,0 0 16,-530 353 0,230-177-1,124-105 1,105-35 0,54-1-1,34-70 16,36 0-15,18 17 0,52-52-1,54-36 1,-19 18 0,36-36-1,-35 72 1,0-19-1,17 1 1,-35 17 0,53-35-1,-35 17 1,-18 19 0,-18 16 15,-34 37-16,34-54 1,36 18 0,-18-53-1,18 17 1,-1-35 0,36-17-1,-17 17 1,17 1-1,-18-1 64,18-18-48,0 19-16,-18-36 79,-17-53-78,18 18-16,-1-71 15,0 53-15,18 18 16,-35-71 0,35 141 124,0 18-140,0-18 16,0 18-16,0-35 16,0 52-1,0-52 1,0 0-1,18-1 1,-1 1 0,1-18-1,17 17 1,36-17 0,105 0-1,-70-17 16,-36-36-15,-34 18 0</inkml:trace>
  <inkml:trace contextRef="#ctx0" brushRef="#br0" timeOffset="208732.14">13864 10742 0,'88'0'125,"36"18"-125,88-18 16,-71 0-16,35 35 16,0-35-1,-17 0-15,88 0 16,71 0 0,-36 0-1,106 0 1,18 0-1,-54 0 1,-34 0 0,-124 0-1,-71 0 1,18 0 15,53 0-31,-17 0 31,281 0-15,-193 0 0,-89 0-1,-34 0 1,16 0 0,1 0-1,123 0 1,1 0-1,16 0 1,-16 0 0,-142 0-1,17 0 1,72 0 15,-36 0-15,-35 0-1,-71 0 1,-53 0 0,-17 0-1,17 0 1,0 0 0,36 0-1,-1 0 1,-17 0-1,-17 0 1,16-18 0,-16 1-1,34-1 1,-34 0 15,34-17-15,-35 0-1,1 17 1,-1-52 0,0-36-1,-17 0 1,-18 0 0,0 18-1,0 53-15,0-106 16,0 52-1,0 37 1,0-19 0,0 36-1,-18-18 1,1 0 0,-36 0 15,35 18-16,-53-18 1,-34-18 0,16 54-1,-158-72 1,36 19 0,-1 52-1,-123-35 1,53 53-1,-53 0 1,52 0 0,36 0-1,1 0 1,-54 0 0,53 0 15,53 0-16,-18 0 1,53 0 0,18 0-1,-35 0 1,-54 0 0,54 0-1,35 0 1,-18 0-1,53 0 1,-52 0 0,17 0-1,-106 0 1,17 0 0,124 0-1,-52 0 1,17 0-1,17 0 1,-17 0 0,-35 0-1,35 0 1,17 0 0,89 0-1,-36 0 1,1 0-1,-19 0 1,-157 53 0,157-53-1,-17 18 1,-17 17 15,35 0-15,17-17-1,-35 0 1,18 17 0,53 0-1,0-17 1,-71 52 0,53-52-1,0 35 1,0 0-1,0 0 1,36-36 0,-1 1-1,-17 35 1,17 0 0,0 35 15,18-17-16,-17-18 1,17-1 0,0-34-1,0 35 1,0 18 0,0-54-1,0 36 1,0-18-1,0 1 1,0-1 0,0-17-1,0 17 48,0-17-48,0-1 17,0 18-32,0-17 15,0 0 17,0-1-17,17 36 1,1-53-1,-18 18 1,18 0 78,-18-1-63,17 1 0,19-1-15,-19 1-16,1-18 16,35 18-16,-53-1 15,70 19 1,-52-36-1</inkml:trace>
  <inkml:trace contextRef="#ctx0" brushRef="#br0" timeOffset="-200100.8">18486 9860 0,'35'0'62,"159"0"-62,18 0 16,34 35-16,-34-17 16,53 53-1,123-54 1,-18 1 0,-123-18-1,18 88 1,-212-88-16,141 18 15,-106-18 1,-70 0 0</inkml:trace>
  <inkml:trace contextRef="#ctx0" brushRef="#br0" timeOffset="-193109.27">14023 11642 0,'-18'17'94,"36"-17"-78,35 36-1,0-36-15,0 0 16,0 0-16,52 0 16,54 0-1,70 17 1,-52-17-1,17 0 1,-18 0 0,-35 0-1,1 0 1,-37 0 0,89 18-1,-35-18 1,-106 18-1,159-18 1,-18 0 0,-36 0-1,-34 0 1,35 0 0,-36 0-1,-17 0 1,-18 0-1,0 0 1,36 0 0,17 0-1,-18 0 1,71 0 0,-35 0-1,-35 0 1,-1 0 15,18 0-15,-35 0-1,18 0 1,34 0 0,1 0-1,35 0 1,-17 0-1,-19 0 1,72 0 0,-89 0-1,35 0 1,0 0 0,-34 0 15,16 0-16,1 0 1,0 0 0,-18 0-1,18 0 1,-36 0 0,71 0-1,-53 0-15,18 0 16,-18 0-1,36 0 1,-19 0 0,1 0-1,53 0 1,-18 0 0,-36 0 15,-69 0-16,17 0 1,-71 0 0,53 0-1,35 0 1,1 0 0,-1 0-1,-34 0 1,52 0-1,-53 0 1,0 0 0,-35 0-1,-18 0 1,-17 0 0,0 0 171,34 0-171,-34 0-16,53 0 15,-36 0-15,18 0 16,-35 0-16,-1 0 31</inkml:trace>
  <inkml:trace contextRef="#ctx0" brushRef="#br0" timeOffset="-184204.64">8678 13441 0,'18'17'16,"35"-17"-1,-18 18-15,71 17 16,70-17 0,71-18 15,71 0-15,17 0-1,53 0 1,-35 0-1,-106 0 1,-88 0 0,-89 0-1,-52 0 1,-1 18 31</inkml:trace>
  <inkml:trace contextRef="#ctx0" brushRef="#br0" timeOffset="-177427.54">26211 6297 0,'-53'0'31,"18"-18"-31,-18 1 31,36-1-31,-36 18 16,35 0 15,-17 0-15,35 53-1,0 35 1,-53 0 0,53 18-1,0-70 1,0 52 0,0 0-1,18-17 1,17-36-1,53 0 1,88-17 0,-123-18-1,0 0-15,35 0 32,-52 0-17,-1 0 1,0-18-1,-17-35 17,0-17-17,-18 17 1,35-18 0,-35 36-1,0 17 1,0 1-16,0-1 15,0-17 1,0 17 62,0 0-78,-18 1 16,1 17-1,-1 0 1,0-18 0,1 0-1,-1 1 17,0 17-17,1-18 48,-19-17-48,19 35 1,-1-18 0,1 1 30,-1 17-30,0-18 0</inkml:trace>
  <inkml:trace contextRef="#ctx0" brushRef="#br0" timeOffset="-176820.33">27252 6615 0</inkml:trace>
  <inkml:trace contextRef="#ctx0" brushRef="#br0" timeOffset="-176159.91">27552 6262 0,'35'-18'78,"18"18"-78,18 0 16,193-17 0,-70-19-1,-70 1 1,-54 17-1</inkml:trace>
  <inkml:trace contextRef="#ctx0" brushRef="#br0" timeOffset="-175041.65">27623 6244 0,'0'18'32,"0"35"-17,0-18-15,0 36 16,0-36-16,0 0 16,0-17-1,0-1 110,17-17-94,36 0-31,88 0 16,-53 18 0,1 0-1,-19 17 1,1 36 0,-36-36-1,0 53 1,-35 0-1,0-17 1,-106-18 0,36-18-16,-1-35 15,-52 35 1,52-17 0,1-18-1,52 0 1,0 0-1,-70-53 1</inkml:trace>
  <inkml:trace contextRef="#ctx0" brushRef="#br0" timeOffset="-174467.17">29545 6050 0,'0'53'31,"-35"106"-15,17-53-16,-105 299 16,35-122 15,35-89-16,17-89 1,36-87 0</inkml:trace>
  <inkml:trace contextRef="#ctx0" brushRef="#br0" timeOffset="-174099.21">28857 6438 0</inkml:trace>
  <inkml:trace contextRef="#ctx0" brushRef="#br0" timeOffset="-173635.87">29951 7408 0</inkml:trace>
  <inkml:trace contextRef="#ctx0" brushRef="#br0" timeOffset="-165987.64">27658 8625 0,'0'0'0,"0"-17"16,0-1 62,-18 1-78,1-1 16,-19 0-16,1 18 15,0-17 1,17 17 0,0 0-1,-52 0 1,35-18 0,-18 18-1,0 0 1,35 0-1,-17 0-15,0 35 16,-1 1 0,36 16-1,0 19 1,0 17 0,18-35-1,52 0 1,36-35 15,18-18-15,-54 0-1,-52 0 1,17 0 0,1-53-1,-19 0 1,18-35-1,-17 88 1,-18-18 0,0-17-1,18 17 142,-18 106-142,0 53-15,0-35 16,0 18-16,0-18 15,0 17 1,0-70 0</inkml:trace>
  <inkml:trace contextRef="#ctx0" brushRef="#br0" timeOffset="-165251.42">29069 8520 0,'-18'-18'47,"-35"18"-32,36 18-15,-19 70 16,-69 35-16,87-70 15,-88 71 1,36 17 0,52-71-1,-17 1 1,17-36 0</inkml:trace>
  <inkml:trace contextRef="#ctx0" brushRef="#br0" timeOffset="-164541.02">28610 8449 0</inkml:trace>
  <inkml:trace contextRef="#ctx0" brushRef="#br0" timeOffset="-164067.1">29333 9225 0</inkml:trace>
  <inkml:trace contextRef="#ctx0" brushRef="#br0" timeOffset="-149268.18">8731 3104 0,'0'0'0,"-35"0"32,17 0 14,1 0-14,17 53-17,0-35 1,0 17-16,0 1 16,0-1-1,0 18 1,17-18-1,1 0 1,17 1 0,18-1-1,35 0 1,-17-35 0,35 18-1,-36-18 1,-17 0-1,-17 0 1,-19 0 0,1-18-1,-18-35 1,0 36 0,0-19-1,0 1 16,0 17-15,0-17 0,0 0-1,-35 17 1,17-17 15,0 17-15,-35 18 15,36-17-15,-19 17-1,1-18 1,17 18 0,-52-18-1,17-17 1,0 17-16,-17 1 15,52-1 1</inkml:trace>
  <inkml:trace contextRef="#ctx0" brushRef="#br0" timeOffset="-148412.66">9349 3210 0,'0'0'0,"0"53"15,0-35-15,0 17 16,0 36-16,0 17 16,0 53-1,0 18 1,0-36-1,0-17 1,0-71 0,0-17-1</inkml:trace>
  <inkml:trace contextRef="#ctx0" brushRef="#br0" timeOffset="-147988.05">10672 3193 0,'17'88'47,"-17"18"-47,0-36 16,-106 177-1,36-88 1,35-106-1,17-18 1</inkml:trace>
  <inkml:trace contextRef="#ctx0" brushRef="#br0" timeOffset="-147698.9">10442 3651 0,'0'-17'94</inkml:trace>
  <inkml:trace contextRef="#ctx0" brushRef="#br0" timeOffset="-147483.4">10954 3845 0</inkml:trace>
  <inkml:trace contextRef="#ctx0" brushRef="#br0" timeOffset="-145829.09">3616 7303 0,'0'0'0,"18"0"16,599 0 15,-229 0-31,141 0 16,124 0-16,-1 0 15,1095 0 1,-1024 0-1,-194 0 1,-264 0 0,-230 0-1</inkml:trace>
  <inkml:trace contextRef="#ctx0" brushRef="#br0" timeOffset="-144660.09">10813 6756 0,'0'0'0,"-53"0"31,35 0-15,0 0-1,1 0 1,-18 0-1,17 0 1,0 17 0,1 19-1,17-19 1,0 19 0,0-1-1,35-35 16,35 0-15,1 0 0,-36 0-1,36-88 1,-54 88 0,19-36-1,-1-17 16,-17 53-15,-18-17 0,0 70 62,0 17-63,0-17-15,0 18 16,0-1-16,0-34 16,0 52-1,0 0 1,0-70 0,0 17 15</inkml:trace>
  <inkml:trace contextRef="#ctx0" brushRef="#br0" timeOffset="-144276.78">11677 6703 0,'0'53'47,"-18"17"-47,-17 54 16,0-36-16,17-35 16,0 88-1,18-106 1</inkml:trace>
  <inkml:trace contextRef="#ctx0" brushRef="#br0" timeOffset="-143838.02">12418 6756 0,'0'17'47,"0"19"-47,-18 17 15,1 35-15,-72 18 16,19-1 15,52-69-15,0 17-1,1-18 1</inkml:trace>
  <inkml:trace contextRef="#ctx0" brushRef="#br0" timeOffset="-143490.43">12118 6950 0</inkml:trace>
  <inkml:trace contextRef="#ctx0" brushRef="#br0" timeOffset="-143203.16">12806 7267 0</inkml:trace>
  <inkml:trace contextRef="#ctx0" brushRef="#br0" timeOffset="-137596.12">28134 11924 0,'0'-18'16,"-18"1"-1,-52 17 1,17 0-16,-35 0 15,-18 35 17,18 35-17,17 1 1,1 35 0,-19 17-1,54-34 1,35-19-1,0-52 1,0 35 0,0-36-1,0 1 1,0 0 0,18-18-1,-1 0 1,36 0-1,0 0 1,0-18 15,-35 0-15,-18 1 0,0-1 15,0-17-16,0 17 1,0 0 0,0-17-1,0 18 1,-18-1 0</inkml:trace>
  <inkml:trace contextRef="#ctx0" brushRef="#br0" timeOffset="-136906.85">28434 11818 0,'0'18'94,"0"-1"-78,70-17-1,54 0-15,-1 18 16,-17-18-16,106 71 15,-106-36 1</inkml:trace>
  <inkml:trace contextRef="#ctx0" brushRef="#br0" timeOffset="-136732.34">28857 12136 0,'0'0'16</inkml:trace>
  <inkml:trace contextRef="#ctx0" brushRef="#br0" timeOffset="-136690.45">28857 12136 0,'0'17'16</inkml:trace>
  <inkml:trace contextRef="#ctx0" brushRef="#br0" timeOffset="-136441.18">29228 12577 0,'0'0'0,"0"105"31,0-34-15,-53-18-1,-106 17 1,-88-70 0,-18 0-1,89 0 1,88 0 0,70 0-1</inkml:trace>
  <inkml:trace contextRef="#ctx0" brushRef="#br0" timeOffset="-135700.77">28998 11889 0,'0'0'15,"36"0"-15,-19 0 63,1 0-47</inkml:trace>
  <inkml:trace contextRef="#ctx0" brushRef="#br0" timeOffset="-135477.46">29069 11906 0,'0'0'0,"0"18"0,0 17 16,0 0-16,0 54 31,0-19-15,-18-35 0,-35 18-1,36-53 1,-19 18-1,-16 0 1,-1 17 0</inkml:trace>
  <inkml:trace contextRef="#ctx0" brushRef="#br0" timeOffset="-135024.03">28840 12312 0,'53'0'78,"-1"0"-78,19-35 16,88 17 0,-18-17-1,-88 35 1,-36 0 31,19 0-32,-19 0-15,1 17 16,-18 19-16,0-19 16,0 89-1,-18 18 1,-52-54-1,-54-17 1,36-18 15,-18 36-15,36-71 0,17 0-1,-71 0 1,36 0-1,18 0 1,52 0 0</inkml:trace>
  <inkml:trace contextRef="#ctx0" brushRef="#br0" timeOffset="-134396.08">30886 11518 0,'0'0'0,"-106"318"15,-123 87 1,-1-105 0,36-88-1,88-106 1,71-71 0,17-17-1</inkml:trace>
  <inkml:trace contextRef="#ctx0" brushRef="#br0" timeOffset="-133821.02">30110 11836 0</inkml:trace>
  <inkml:trace contextRef="#ctx0" brushRef="#br0" timeOffset="-133460.22">31097 12912 0</inkml:trace>
  <inkml:trace contextRef="#ctx0" brushRef="#br0" timeOffset="-126437.7">30762 6615 0</inkml:trace>
  <inkml:trace contextRef="#ctx0" brushRef="#br0" timeOffset="-126260.56">32508 6615 0,'0'0'0,"0"0"0,18 0 62</inkml:trace>
  <inkml:trace contextRef="#ctx0" brushRef="#br0" timeOffset="-124872.52">31062 6597 0,'0'0'31</inkml:trace>
  <inkml:trace contextRef="#ctx0" brushRef="#br0" timeOffset="-122797.77">31186 6615 0,'52'0'187,"72"0"-187,88 0 16,17 0-16,18 0 16,141 0-1,-71 0 1,-211 0-16,-70 0 16,52 0 15</inkml:trace>
  <inkml:trace contextRef="#ctx0" brushRef="#br0" timeOffset="-120461.29">30833 8978 0,'53'0'219,"88"0"-203,35 0-16,1 0 15,34 0-15,-34 0 16,281 0 0,-246 0-16,88 0 15,-212 0 1,-70 0 0</inkml:trace>
  <inkml:trace contextRef="#ctx0" brushRef="#br0" timeOffset="-115980.67">31186 12453 0,'17'-18'203,"36"18"-203,53 0 16,-53 0-16,53 0 15,17 0-15,71 36 16,-17-36-1,-89 0 17,-71 0-17,1 0 1,17 0 0,54 0-1,-1 0 1,-35 0-1,0 0 1,-36 0 0,18 0-1,-17 0-15,17 0 16,1 0 0,-19 0-1,1 0 32,0 0 141,35 0-173,52 0-15,36 0 16,-35 0-16,124 0 15,-160 0 17</inkml:trace>
  <inkml:trace contextRef="#ctx0" brushRef="#br0" timeOffset="-91412.56">1746 2875 0,'88'0'313,"18"0"-313,35 0 15,-35 0-15,71 0 16,87 0-1,-17 0 1,-35 0 0,-53 0-1,-18 0 1,88 18 0,-35-1-1,-18 1 1,1 17 15,34 1-15,-87-36-16,88 17 15,-18-17 1,-36 0 0,1 0-1,53 0 1,-1 0-1,19 0 1,52 0 0,-53 0-1,-70 0 1,17 0 0,-17 0-1,176 0 1,-123 0 15,0 0-15,52 0-1,18 0 1,36 0 0,35 0-1,-18 0 1,-18 0-1,-105 0 1,-18 0 0,-88 0-1,106-17 1,-89-1 0,-17 18-1,-36-18 16,-17 1-15,0-19 0,-35 36 15,17-17 63,-17-1-79,17 1-15,0-19 16,1 1-16,34-18 16,1-53-1,35-35 1,-53 53 15,17-88-15,1 52-1,-54 36 1,-17 35-16,18-53 16,-18 18-1,0 53 1,0-36-1,0 18 1,0 18 0,-18-53-1,1 88 1,-1-71 0,0 53-1,-17-52 1,17 52 15,-52-52-15,-54-18-1,-70-1 1,-70 19 0,-71-36-1,17 0 1,1 53-1,17 0 1,-71 0 0,177 36-1,-158-36 1,16 18 0,-16 17-1,-107 18 1,159 0 15,-17 0-15,-36 0-1,71 0 1,-71 0 0,53 0-1,-53 0 1,106 0-1,-53 0 1,89 0 0,-36 0-1,0 0 1,88 0 0,71 0-1,0 0 1,-71 18-1,0-1 17,18 36-17,-53 35 1,106-35 0,17-18-1,-34 1 1,34 17-1,-52 17 1,17 18 0,35-52-1,36 34 1,-36 36 0,36-35-1,-18 17 1,35-18 15,-34 54-15,16-36-1,19 36 1,17 34 0,0 54-1,0-106 1,0 35-1,0-53 1,0 0 0,0-17-1,0-1 1,0-34 0,0-1-1,0-17 1,0 17-1,0-17 32</inkml:trace>
  <inkml:trace contextRef="#ctx0" brushRef="#br0" timeOffset="-86474.27">25576 7567 0,'71'0'31,"35"0"-15,0 0 0,35 0-16,229 0 15,18 0 1,-106 0-1,36 0 1,-71 0 0,-88 0-1,-18-18 1,-18 1 0</inkml:trace>
  <inkml:trace contextRef="#ctx0" brushRef="#br0" timeOffset="-85598.16">26599 10037 0,'106'0'31,"53"0"-15,88 0-16,0 0 15,53 0-15,370 0 16,-35 0-1,-212 0 1,-281 0 0</inkml:trace>
  <inkml:trace contextRef="#ctx0" brushRef="#br0" timeOffset="-84645.17">27570 13388 0,'0'18'47,"70"-18"-31,159 0-16,54 0 15,17 0 1,335 0 0,35 0-1,-35 0 1,-318 0-1,-246 0-15,-53 0 16</inkml:trace>
  <inkml:trace contextRef="#ctx0" brushRef="#br0" timeOffset="-75526.22">27869 17180 0,'18'0'31,"53"0"-15,70 0-16,353 0 15,105 0 1,-140 0 0,-142 0-1,-175 36 1,-107-36 0,-17 0 15,-1 0-16,1 0 1</inkml:trace>
  <inkml:trace contextRef="#ctx0" brushRef="#br0" timeOffset="-74662.43">28928 17533 0,'0'53'0,"0"35"31,0-35-31,0 35 16,0-52-16,0 16 16,0-16-1,17-36 16</inkml:trace>
  <inkml:trace contextRef="#ctx0" brushRef="#br0" timeOffset="-73926.15">29492 17709 0,'0'0'0,"-70"0"31,34 0-31,1 0 16,0 53-1,0 36 1,35-54 0,0 0-1,0 18 1,88-53-1,71 0 1,-1 0 0,-70 0-1,-35-53 1,-35 35 0,-18-17-16,0-71 31,0 36-16,-35-18 1,-53 70 0,-54 18-1,54 0 1,35 0 0,0 0-1</inkml:trace>
  <inkml:trace contextRef="#ctx0" brushRef="#br0" timeOffset="-73172.72">30533 17709 0,'-71'0'15,"54"0"-15,-54 0 16,36 18-1,-18 35 1,35 0 0,18 0-1,0-36 1,0 1 0,36 17-1,-1-35 1,71 0-1,35 0 1,-18-53 0,-87 18-1,-19 18 1,-17-36 0,-17 0-1,-1 53 16,-17-36-31,-1 19 16,-140-54 0,70 54-1,53 17 1</inkml:trace>
  <inkml:trace contextRef="#ctx0" brushRef="#br0" timeOffset="-71325.66">29563 14482 0</inkml:trace>
  <inkml:trace contextRef="#ctx0" brushRef="#br0" timeOffset="-70941.48">29616 14940 0</inkml:trace>
  <inkml:trace contextRef="#ctx0" brushRef="#br0" timeOffset="-70526.53">29563 15434 0</inkml:trace>
  <inkml:trace contextRef="#ctx0" brushRef="#br0" timeOffset="-94113.77">12982 9772 0,'0'0'0,"53"18"16,-18-1-16,107 19 31,-90-36-31,90 17 16,210 36 0,178-53-1,-19 35 1,-264-35-1,-159 18 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2-11-29T03:58:56.289"/>
    </inkml:context>
    <inkml:brush xml:id="br0">
      <inkml:brushProperty name="width" value="0.05292" units="cm"/>
      <inkml:brushProperty name="height" value="0.05292" units="cm"/>
      <inkml:brushProperty name="color" value="#FF0000"/>
    </inkml:brush>
  </inkml:definitions>
  <inkml:trace contextRef="#ctx0" brushRef="#br0">5168 3351 0,'35'-53'125,"107"18"-110,-1-71-15,35 18 16,177-35 0,-53-36-1</inkml:trace>
  <inkml:trace contextRef="#ctx0" brushRef="#br0" timeOffset="996.87">11977 3440 0,'35'0'47,"106"0"-47,-17-106 15,193-124 1,54-16 0,-248 140-16</inkml:trace>
  <inkml:trace contextRef="#ctx0" brushRef="#br0" timeOffset="1580.25">17392 3528 0,'53'0'62,"53"0"-62,17-71 16,71-35-16,36-35 15</inkml:trace>
  <inkml:trace contextRef="#ctx0" brushRef="#br0" timeOffset="2685.06">22613 3528 0,'0'-71'78,"18"36"-62,70-53-16,53-53 16,18 17-16,194-158 15,-36 70 17,-105 142-17</inkml:trace>
  <inkml:trace contextRef="#ctx0" brushRef="#br0" timeOffset="9227.74">28416 4498 0,'-17'18'63,"17"-1"-63,35 1 15,35-18-15,72 0 16,34 0 0,230 53-1,17-53 1,-247-18-16,1 0 16,-54 18-16,1-17 15,-107 17 1,36-18 62</inkml:trace>
  <inkml:trace contextRef="#ctx0" brushRef="#br0" timeOffset="21354.64">27217 5539 0,'17'17'62,"160"1"-62,70 17 16,35 18-16,36-53 15,70 35-15,317-35 16,-123 0 0,-282 0 15,-212 0-15</inkml:trace>
  <inkml:trace contextRef="#ctx0" brushRef="#br0" timeOffset="23827.88">3475 5609 0,'0'18'93,"88"-18"-77,18 0-16,35 0 16,88-18-16,-52 1 15,228-72 1,-87 72-1,-177-1 1,-70 0 0</inkml:trace>
  <inkml:trace contextRef="#ctx0" brushRef="#br0" timeOffset="25090.89">9613 5450 0,'-17'18'15,"34"17"1,142-35-16,141 0 16,123 0-1,71-53 17,-194 36-17,-177-1 1</inkml:trace>
  <inkml:trace contextRef="#ctx0" brushRef="#br0" timeOffset="26642.77">15275 5627 0,'36'0'156,"69"0"-141,37 0-15,-72-18 16,89 1-16,158-1 16,-158-17-1,-35-1 17,-89 36-17</inkml:trace>
  <inkml:trace contextRef="#ctx0" brushRef="#br0" timeOffset="28233.72">21449 5574 0</inkml:trace>
  <inkml:trace contextRef="#ctx0" brushRef="#br0" timeOffset="28332.38">21555 5556 0,'0'0'0,"0"0"16,123-70-16,1 17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2-11-29T04:00:03.301"/>
    </inkml:context>
    <inkml:brush xml:id="br0">
      <inkml:brushProperty name="width" value="0.05292" units="cm"/>
      <inkml:brushProperty name="height" value="0.05292" units="cm"/>
      <inkml:brushProperty name="color" value="#FF0000"/>
    </inkml:brush>
  </inkml:definitions>
  <inkml:trace contextRef="#ctx0" brushRef="#br0">3334 3246 0,'-18'0'47,"-17"0"-31,-18 0-16,-35 35 15,17 18-15,18-36 16,-123 89 0,-1 18-1,-34 17 1,105-71 0,71-34-1,-1-19 1,19 1 156,17-36-141,-18-17-31,18 0 16,0 17-16,0 0 15,0-17-15,-17 18 31,17 69 79,0 1-110,0 0 15,0 18-15,0-36 16,0 36 0,17-71-1,1 17 17,-1-17-1,19 0-31,34-35 15,71 17 1,-88-35 15</inkml:trace>
  <inkml:trace contextRef="#ctx0" brushRef="#br0" timeOffset="1287">19738 3157 0,'0'71'16,"0"17"-1,-18 0-15,-158 124 16,35-89-1,-53 19 1,123-90 15,18-34-15,36-18 0,-1-18 109,18 1-110,18-18-15,-1 35 78,19 0-62,-1 17-16,-18 1 16,1-1 46</inkml:trace>
  <inkml:trace contextRef="#ctx0" brushRef="#br0" timeOffset="8806.6">5186 4904 0,'88'0'46,"71"0"-30,88 0-16,0 0 0,0 0 16,-36 0-1,72 0 1,-231 0 0</inkml:trace>
  <inkml:trace contextRef="#ctx0" brushRef="#br0" timeOffset="12286.43">7585 4992 0,'17'0'15,"19"17"16,17 1 1,-36-18-1,1 0-15,17 0-16,0 0 15,18 0 1,88 0-1,36 0 1,-89 0 0,-17 0-1</inkml:trace>
  <inkml:trace contextRef="#ctx0" brushRef="#br0" timeOffset="30286.06">12594 2611 0,'0'0'0,"-35"17"16,35 1-16,-88 88 31,35-36-31,0 18 16,-53 54-1,71-107-15,-1 35 16,19-17-16,-36 35 16,-18 18-1,36-35 1,0-18 0,35-36-1,0-52 79,0 0-78,0-18-16,0 18 15,0-36 1,0 18-1,0 36-15,0-19 16,0 54 109,0 70-125,0-35 16,0 0-16,0 0 15,0-35 1,0-1-16,17 1 16,1-1 15,0-17 0,52 0-31,-34 0 16,52-70-1,-18 35 1,-52 17 0</inkml:trace>
  <inkml:trace contextRef="#ctx0" brushRef="#br0" timeOffset="44565.59">12330 5944 0,'105'-53'141,"-16"0"-125,34-35-16,-17 53 15,-36-18-15,-34 35 16,-1 1 0</inkml:trace>
  <inkml:trace contextRef="#ctx0" brushRef="#br0" timeOffset="46574.6">6509 5556 0,'0'0'0,"-36"0"0,19 0 16,-54-17-1,54 17-15,-1 0 16,-17 0-16,17 0 16,-52 0-1,-19 0 17,-34 0-32,52 0 31,54 0-16,-19 17 1,1 1 0,-35 52-1,34-34 1,19-1 0,-1 0-1,18 1 1,0-19-1,0 36 1,0-18 0,0 18-1,0-17 1,53 34 15,-35-52-15,87-1-1,37-17 1,52 0 0,-36 0-1,1 0 1,-71 0 0,-35-35-1,0-18 1,-35 36-1,-18-19 1,17-34 0,-17 52-1,0-35 1,-17-53 15,-54 36-15,36 35-1,0 17 1,-36 0 0,53 1-1,-17 17 17</inkml:trace>
  <inkml:trace contextRef="#ctx0" brushRef="#br0" timeOffset="48709.79">6191 8643 0,'0'-18'78,"0"1"-62,0-18 0,0 17-16,0 0 15,-17 18 1,-1 0 0,-17 0-1,17 0-15,-52 0 31,52 0-15,-70 0 0,17 0-1,36 18 1,-18 0 0,35-18-1,-52 70 1,34-52-1,1 17 1,18-17 0,17-1-1,0 36 17,0-18-17,0 36 1,17 0-1,36-36 17,0 35-17,18-34 1,-36-1-16,53-17 16,53-18-1,-35 0 1,0 0-1,17 0 1,-35 0 0,-35 0-1,0-36 17,-17 19-32,-1-54 31,-35 36-16,18 0 1,-18-71 0,0 18-1,0 17 1,-18-17 0,-17 53-1,-18-1 1,35 36-1,-17 0 1,-1 0 0,1 0 15,0 0-15,17 0 15,1 0-16,-1 0 1,-35 0 0,35 0-1,-17 0 1,-18 18 0,18-18 15</inkml:trace>
  <inkml:trace contextRef="#ctx0" brushRef="#br0" timeOffset="53846.04">15028 6050 0,'36'-17'125,"52"-72"-109,0-17-16,-17 71 16,17 0-16,-35-18 15,-36 35 1</inkml:trace>
  <inkml:trace contextRef="#ctx0" brushRef="#br0" timeOffset="55509.28">8184 6174 0,'18'0'94,"88"0"-94,0 0 16,70 0-16,-35 0 15,53 0 1,-88 0-1,-88 0 1,-1 0 31,19-53-31,-19 35-16,19-88 15,-36 36 1,17-36-16,36-35 31,-53 0-15,0 35-1,0 71 1,0 17 109,-35 0-109,0 18-16,-71 0 15,-71 0-15,-211 0 16,0 0-1,88 0 1,265 0 0,17 0 156,18 106-157,0 18-15,0-19 16,0-34-16,0 17 15,0-17 1,0-36 15</inkml:trace>
  <inkml:trace contextRef="#ctx0" brushRef="#br0" timeOffset="56677.36">8237 9437 0,'18'17'47,"194"-17"-32,-36 0-15,106 0 16,-70 0 0,-36 0-16,89 0 15,-195 0 1,-52 0 0,-71 0 62,-158 0-78,-72 0 15,1 0-15,-141 0 32,317 0-32,35 0 15,107 0 48,17 0-48,35 0-15,18 0 16,176 0 0,0 0-1,-158 0 1,-107 0-1</inkml:trace>
  <inkml:trace contextRef="#ctx0" brushRef="#br0" timeOffset="193300.44">12136 6138 0,'35'18'140,"0"-18"-124,36-53-16,35 0 16,-1-35-1,54-53-15,194-141 16,-194 176-1,-124 71 1</inkml:trace>
  <inkml:trace contextRef="#ctx0" brushRef="#br0" timeOffset="203693.34">12418 11994 0,'17'-17'172,"72"-36"-172,-1 0 0,-53 0 15,53 0 1</inkml:trace>
  <inkml:trace contextRef="#ctx0" brushRef="#br0" timeOffset="203907.59">12771 11695 0,'70'-53'16,"-35"-18"-1,-140 195-15,228-266 16</inkml:trace>
  <inkml:trace contextRef="#ctx0" brushRef="#br0" timeOffset="205876.46">27905 6615 0,'-18'17'63,"53"1"-32,1 0-15,52-18-16,-18 0 0,36 0 15,18-36 1,105-105 0,-53-35-1,-70 52 1,35-87-1,-88 158 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2-11-29T04:01:20.005"/>
    </inkml:context>
    <inkml:brush xml:id="br0">
      <inkml:brushProperty name="width" value="0.05292" units="cm"/>
      <inkml:brushProperty name="height" value="0.05292" units="cm"/>
      <inkml:brushProperty name="color" value="#FF0000"/>
    </inkml:brush>
  </inkml:definitions>
  <inkml:trace contextRef="#ctx0" brushRef="#br0">2346 6967 0,'123'0'156,"89"18"-140,0 0-16,123 35 16,-18 17-16,36-52 15,353 52 1,-389-17-16,248 0 16,-71-18-1,-71-35 1,-17 71-1,-18-71 1,53 35 15,-89-35-15,36 0 0,36 0-1,70 0 1,-142 0-1,-105 0 1,0 0 0,-88 0-1,-35 0 1</inkml:trace>
  <inkml:trace contextRef="#ctx0" brushRef="#br0" timeOffset="519.53">10654 7461 0</inkml:trace>
  <inkml:trace contextRef="#ctx0" brushRef="#br0" timeOffset="10477.81">6262 5644 0,'-18'0'15,"1"0"1,-1 18-16,-17 35 16,35-35 15,0-1-31,-18 36 15,0-18 1,18 36 0,-17 0-1,-1-54 1,18 54 0,0-18-1,0-36 1,0 54-1,0-1 17,0 1-17,0-53 1,0 17-16,0 18 31,35 0-15,1 17-1,-1-17 1,-35-35 0,88 52-1,-35-34 17,35-1-17,0-17 1,1 17-1,-1-35-15,35 0 16,71 18 15,18-18-15,-18 0 0,18 0-1,-54 0 1,1 0-1,-18 0 1,53 0 0,-35 0-1,-18 0 1,-70 0 0,-1 0-1,1 0 1,-18-36-1,0 19 1,17-1 0,-35 0 15,18-17-15,-35 17-1,53 1 1,-18-1-1,-1-17 1,1 0 0,-17 17-1,34-17 1,-52-1 15,-1 19-15,1-19-1,0 36 1,17-35 0,-17 18-1,-18-19 17,17 19-32,-17-1 31,0 0-31,0-17 15,0-18 1,0 36 0,0-36-1,0 35 1,0-53 0,0 36-1,-17-35 1,-72-19-1,37 19 1,16 52 0,-52-88 15,0 36-15,0 35-1,-18-36 1,35 53-1,-35-35 1,36 36 0,-54-1-1,-70-52 1,0 52 0,71 18-1,17-18 1,36 1-1,-19 17 1,1 0 0,0 0 15,0 0-15,-36 0-1,36 0 1,35 0-1,36 0 1,-36 0 0,17 0-1,-87 35 1,105-35 0,-52 0-1,34 18 1,-34-18-1,-36 17 1,35-17 0,-17 18-1,-18-18 17,53 35-17,36-35 1,-1 0-1,-17 18 1,17-1 0,-17 1-1,17 0 1,1-1 0,-1-17-1,0 18 1,1 0 31,17-1 15,-18 19-46</inkml:trace>
  <inkml:trace contextRef="#ctx0" brushRef="#br0" timeOffset="12750.24">7020 7743 0,'0'18'47,"0"35"-32,0 35-15,0-35 16,0 35-16,0-35 15,0 0 1,0 18-16,0-18 16,0-18-1,0-70 95,0-1-110,0-52 15,0 18-15,0 34 16,0-52 0,0 35-1,0 0 1,0 0-1,18 18 1,17-35 0,-17 52-1,88 0 1,0-17 0,-1 35-1,54 0 1,-18 0-1,-70 35 1,-18-35 0,-36 18-1,-17 17 17,-35 36-1,-88-71-16,17 17 1,-18 1 0,36-18-1,18 18 1,52-18 0,0 0-1,-17 35 1,70-17 109,18-18-125,53 0 15,-18 17-15,18 19 16,17-36 0,54 52-1,-142-34-15,36 17 16,-54-17 0,-17 17-1,18 36 1,-18-1-1,0 1 1,-88-1 0,17-17-1,-52-35 1,-1-18 15,-87 0-15,52 0-1,-35-18 1,35-52 0,124 35-1</inkml:trace>
  <inkml:trace contextRef="#ctx0" brushRef="#br0" timeOffset="17091.68">3775 7973 0,'17'17'63,"-17"19"-63,0 52 15,0-35-15,0 0 16,0 88 0,0-71-1,0-17 1,-17-35 62,-1-36-62,18-70-1,0 35-15,0 0 16,0 18-16,0-53 31,0 17-15,0 1-1,0 34 1,0 19 0,18-36-1,-1 35 1,72-17-1,16 17 1,19 18 0</inkml:trace>
  <inkml:trace contextRef="#ctx0" brushRef="#br0" timeOffset="17333.66">4269 7849 0,'35'0'16,"88"36"-16,-352-72 0,529 107 16,-529-142-16,493 230 15,-211-53 1,-35-18 15,-1 36-15,-17-72-1,0-16 1,0-19 0,18 1-1</inkml:trace>
  <inkml:trace contextRef="#ctx0" brushRef="#br0" timeOffset="17975.03">3651 8273 0,'0'17'16,"0"1"-1,0 17-15,18 0 16,158-35 0,248 0-1,-72 0 16,-140 0-31,-141 0 16,-71 0-16,17 0 16</inkml:trace>
  <inkml:trace contextRef="#ctx0" brushRef="#br0" timeOffset="20333.63">6033 7691 0,'0'70'47,"0"54"-32,-36 17-15,36 0 16,0 70 0,0 107-1,0-18 1,0-141 0,0-106-1,0-36 1</inkml:trace>
  <inkml:trace contextRef="#ctx0" brushRef="#br0" timeOffset="21108.96">8079 7408 0,'17'0'15,"160"89"17,-89 34-32,-18 36 15,124 194 1,-123-124 0,0 18-1,-71-124 1,0 36-1,-53-53 1,-88-53 0,17-36-1</inkml:trace>
  <inkml:trace contextRef="#ctx0" brushRef="#br0" timeOffset="22107.01">3616 7602 0,'-18'0'15,"-35"0"1,-35 18-1,53 35 1,-71 70 0,36 36-1,17 70 1,17 1 0,1-19-1,53-52 1,52 18-1,89-89 1,106-71 0,-54-17-16</inkml:trace>
  <inkml:trace contextRef="#ctx0" brushRef="#br0" timeOffset="23206.33">1799 7726 0,'-17'0'16,"17"123"15,0-34-31,0 69 16,52 36-1,-34-53 1,0-17-1,17-36 1,-35-123 109,0-71-125,0 71 16,-18-54-1,1 54-15,17-35 16,-53-107 0,53 71-1,-18 18 1,18 18-1,0 17 1,0 0 0,0 35-1,0-17 1,0 0-16,18 17 16,35 18-1,-36 0 1,1 0 15</inkml:trace>
  <inkml:trace contextRef="#ctx0" brushRef="#br0" timeOffset="23589.52">2240 8079 0</inkml:trace>
  <inkml:trace contextRef="#ctx0" brushRef="#br0" timeOffset="24407.51">1940 7691 0</inkml:trace>
  <inkml:trace contextRef="#ctx0" brushRef="#br0" timeOffset="24518.97">1940 7691 0,'0'0'0,"0"-18"62,18 18-46,17 0 0</inkml:trace>
  <inkml:trace contextRef="#ctx0" brushRef="#br0" timeOffset="29213.35">1817 7655 0,'35'36'63,"-17"-36"-32,-1 0-15,19 0-16,-19 0 15,36 0-15,35 0 16,1 0-1,-19 0 1,-52 0 0,-1 0 77,19 35-93,-1-18 16,-17 19-16,-1-19 16,1 19-1,0-1 1,-18-17 0,0 35-1,0-36 1,0 18-1,0-17 1,0 0 0,0 17 15,0-17-15,-18 17-1,-17-17 1,-36-18-1,53 0 1,-17 0 0,18 0-1,-19 0 1,-17 0 0,18 0-1,-18 0 1,35 0-1,1 0 64,-18 0-48,17 0-31</inkml:trace>
  <inkml:trace contextRef="#ctx0" brushRef="#br0" timeOffset="48236.44">27428 6967 0,'53'-17'140,"159"-36"-140,-18 0 16,-18-18-16,-34 71 16,16-35-1,-52 0 1</inkml:trace>
  <inkml:trace contextRef="#ctx0" brushRef="#br0" timeOffset="49053.24">30321 6050 0,'36'0'63,"87"-35"-63,-52 0 16,17-1-16,35-17 15,1-17 1,87-18-1,-158 70 1,-35 0 0</inkml:trace>
  <inkml:trace contextRef="#ctx0" brushRef="#br0" timeOffset="64053.32">16880 6809 0,'0'0'0,"18"-18"140,-36 0-108,-34-17-17,16 35-15,-34-18 16,52 18-16,0 0 15,-52-17 1,17 17 0,18 0-16,-36 0 15,36 35 1,0-35 15,35 35 0,0 1-15,0 17 0,0-18-1,88 18 1,35-18 0,36 0-1,0 36 1,-89-54-1,-52 1 1,0-18-16,17 35 16,-18-17 15,-17 17 172,0 1-172,-17-36-15,-1 0 0,-17 17-16,-18-17 15,-18 18 16,19-18-15,16 0 0,19 0-16,-19 0 15,-34 0 1,52 0 0,0 0-1,1 0 1,-1 0 15,1 0-15,-1 0-1,0-18 48,1 18 77,-1 0-77,0 0-47,-35 0-16,18 0 15,-18 0 1,36 0-16</inkml:trace>
  <inkml:trace contextRef="#ctx0" brushRef="#br0" timeOffset="65431">17533 7285 0,'0'-88'141,"0"-1"-141,0 37 15,0-19-15,18 0 16,-1 19-16,54-125 16,17 18-1,-53 106 1,36 18 15,-53 35-15,17 0 15,0 18-15,-17 35-1,52 141 1,-70-18-1,0-52 1,0-54 0,0-35-1,0 1 1</inkml:trace>
  <inkml:trace contextRef="#ctx0" brushRef="#br0" timeOffset="68164.85">18556 6685 0,'0'53'109,"-18"35"-93,18-35-16,-52 35 16,52-35-16,-18 0 15,18 0 1,0 18-1,-18-36 1</inkml:trace>
  <inkml:trace contextRef="#ctx0" brushRef="#br0" timeOffset="68873.5">18503 6932 0,'53'-18'94,"18"-17"-79,-18 35-15,0-17 16,-1 17-16,-16-18 15,17 0 1,-36-17 0,19-36-1,-19 36 1,-17-18 0,0 106 93,0 0-93,0 53-16,0 17 15,0-70-15,0 18 16,0 17-1,0-53 1,0-17 0,0 17-1,18-17 1</inkml:trace>
  <inkml:trace contextRef="#ctx0" brushRef="#br0" timeOffset="69679.48">19808 7144 0,'-17'0'125,"17"-88"-125,0-18 15,0-53-15,0 53 16,0 36-16,0-54 15,35 89 17,0 35-17,-17 0 1,53 70 0,-18 19-1,-1-36-15,1 123 16,18-17-1,-71-18 1,0-53 0,0-17-1,18-54 63</inkml:trace>
  <inkml:trace contextRef="#ctx0" brushRef="#br0" timeOffset="70525.39">20567 6668 0,'0'52'32,"53"54"-17,-53 0-15,0 70 16,0-105-16,0 17 16,0-35-1,0-35 1,0-53 46,0-54-46,0-17 0,-18-105-1,1 52 1,-1 53-1,-17 71 1,52 53 62,54 105-78,-18-35 16,35 36-16,-70-36 15,52-35-15,-35 17 32,-17-17-17,0-35 17</inkml:trace>
  <inkml:trace contextRef="#ctx0" brushRef="#br0" timeOffset="70645.23">20973 7038 0,'17'-124'15,"-34"248"-15,87-442 16,-70 266 0,0 34-1</inkml:trace>
  <inkml:trace contextRef="#ctx0" brushRef="#br0" timeOffset="71573.45">21378 7285 0,'0'-53'31,"-17"0"-15,17-18-1,0 1-15,0-36 16,0 0-16,0-70 16,17 105-1,1 71 1,0 0 0,87 53 15,-34 106-16,-53 35 17,-1-53-17,-17 18 1,0-124 0,0 0-1</inkml:trace>
  <inkml:trace contextRef="#ctx0" brushRef="#br0" timeOffset="72888.91">21978 6809 0,'0'17'47,"0"36"-47,-18 53 15,18-71 1,0 36-16,-35 123 16,0-71-1,17-34 1,18-37 0,0-122 77,0-212-77,0 176 0,0 53-1,0-18 1,0 54-1,0 70 79,53 52-94,18 54 16,-36-53-16,-17-35 15,-1-18-15,36 35 16,-35-53 15,-1-70 32,19-71-63,-1-18 15,-35 19-15,18-1 16,-18-88 0,0 106-1,0 70 1</inkml:trace>
  <inkml:trace contextRef="#ctx0" brushRef="#br0" timeOffset="73559.1">22366 7197 0,'0'0'0,"18"53"16,-18 17-16,17 1 15,-17 17 1,18-35-16,-18-36 16,0 1-1,18-36 63,-1-34-62,1-19-16,0 18 16,-18 18-1,0-18 1,0 35-1,17 1 17,1 105-17,35 35 1,-18-17 0,-35-53-1,18-53 48,35-35-63,0-36 15,17-35 1,54-123 0,-19 17-1,-34 54 1,-53 122-16,17-17 15</inkml:trace>
  <inkml:trace contextRef="#ctx0" brushRef="#br0" timeOffset="85291.51">20496 8802 0,'0'0'31</inkml:trace>
  <inkml:trace contextRef="#ctx0" brushRef="#br0" timeOffset="92719.42">21890 9913 0,'70'-18'62,"36"18"-46,18-17-16,-18 17 15,35 0-15,70 0 16,107 0 0,105 0-1,18-35 1,-18 35-1,71-53 1,-35 53 0,0 0-1,-248 0-15,71 0 16,-35 0 0,-88 0-1,-88 0 16,-36 0-15,0 0 15,1 0-15,52 0 0,-18-18-1,-34 18 1,-36-18 31,0-17-47</inkml:trace>
  <inkml:trace contextRef="#ctx0" brushRef="#br0" timeOffset="94081.95">22137 7267 0,'35'0'93,"71"0"-93,0 0 16,35 0 0,265 0-1,-18 0 1,-36 0 0,-105 0-1,-141 0-15,159 0 16,88 0-1,-71 0 1,71 0 0,17 0-1,-88 0 1,-35 0 0,-53 0-1,-17 0 1,17 0 15,-18 0-31</inkml:trace>
  <inkml:trace contextRef="#ctx0" brushRef="#br0" timeOffset="94308.69">27058 7267 0,'88'0'31,"-35"0"-31,-282 0 0,317 0 0,88 0 16,-123 0-1,36 0 1,-1 0-1,-53 0 1</inkml:trace>
  <inkml:trace contextRef="#ctx0" brushRef="#br0" timeOffset="94363.9">27499 7267 0</inkml:trace>
  <inkml:trace contextRef="#ctx0" brushRef="#br0" timeOffset="111476.73">17674 8819 0,'35'0'188,"-17"0"-173</inkml:trace>
  <inkml:trace contextRef="#ctx0" brushRef="#br0" timeOffset="113658.36">17092 10107 0,'0'0'0,"-35"-18"0,17 18 31,-17 0-15,0 0-1,17 0-15,-88 53 16,-53 53-1,89-18 1,-18 36 0,-1 52-1,37 18 1,-1-17 0,-18 17-1,71-71 16,0-35-15,0 36 0,71 52-1,34-17 1,19-106 0,-71-18-1,53-35 1,17 0-1,71 0 1,-17 0 0,-54-17-1,1-54 1,-54-70 15</inkml:trace>
  <inkml:trace contextRef="#ctx0" brushRef="#br0" timeOffset="113781.13">17533 11359 0,'0'-141'15,"0"-247"1,0 1094-16,0-883 16,-18-722-16,-158 617 15,88 158 1,35 89 0</inkml:trace>
  <inkml:trace contextRef="#ctx0" brushRef="#br0" timeOffset="135868.94">22913 11906 0,'-18'18'141,"36"0"-141,0-1 15,-1 1 1,18-1 31,1-17-32,70 0-15,-1 0 16,72 0-16,-18 0 16,229 0-1,0 0 1,-141 0 0,52-70 15,-140 35-31,88 17 15,18-35 1,-71 35 0,-124 1-1,-52 17 1,0-35 171,-18 17-171,0-17-16,0-1 16,0 1-16,0-18 15,0-35 1,-18 35 0,18-18-1</inkml:trace>
  <inkml:trace contextRef="#ctx0" brushRef="#br0" timeOffset="140820.98">21855 10001 0,'53'0'125,"105"0"-110,19 0-15,34 0 16,1 0-16,0 0 16,176 0-1,-36 0 1,-52 0-1,18 0 1,-36 0 0,36 0-1,-142 0 1,0 0 0,-52 0-1,-36 0 1,-35 0-1,-35 0 1,-1 0 0,1 0 156,52 0-157,36 0-15,0-35 16,70 35-16,89-35 31,-71-18-15,-70 53-1,-89-18 1</inkml:trace>
  <inkml:trace contextRef="#ctx0" brushRef="#br0" timeOffset="165483.59">12365 13899 0,'18'0'94,"123"0"-78,0 0-16,70 0 15,1 0 1,282 0 0,-71 0-1,-70 0 1,-159 0 0,-176 0-1</inkml:trace>
  <inkml:trace contextRef="#ctx0" brushRef="#br0" timeOffset="167516.25">6597 13705 0,'18'89'31,"-18"16"-15,0-16-16,0-19 15,0 54 1,0-36 0,17-88 109,1 18-110,35-18-15,70 0 16,89 0-16,388 0 31,176 0-15,-300 0-16,424 0 15,-301 0 1,-246 0 0,-247 0-1,-71 0 1,0 0-1,-17 0 32,0 0-31,-1 0-16,1 0 16,17 0-1,18 0-15,0 0 31,71 0-15,17 0 0,17 0-1,-52 0 1,-70 0 0,-19 0 109,-17-18-110,0 0 1,0 1-16,0-36 15,0 17-15,0-52 32,0 0-17,0 0 1,0 0 0,0 17-1,0 1 1,0 52-1</inkml:trace>
  <inkml:trace contextRef="#ctx0" brushRef="#br0" timeOffset="171414.38">20673 13635 0,'17'35'15,"36"106"1,-53-88-16,18 53 16,35 35-1,-35-70 1,-1-54 78,36-17-79,18 0 1,70 0-16,0 0 16,106 0-16,35 0 15,318 0 1,35 0-1,-177 0 1,-299 0 0,-159-17 187,0-1-203,-18 0 15,-17-52-15,18 52 16,-19-52 0,19 52-1,-1-35 1,0 35 0,1-34-1,-19 16 16,19 19-15,17-1 0,0 0 15,-18 1 31,1-1 48</inkml:trace>
  <inkml:trace contextRef="#ctx0" brushRef="#br0" timeOffset="173340.2">15187 14041 0,'18'0'94,"70"0"-78,18 0-16,35 0 15,106 0-15,0 0 16,352 0 0,-16 0-1,52 0 1,-142 0 0,1 0-1,-229 0 1,-89 0-1,-87 0 1,34 0 0,53 0 15,89 0-15,-159 0-16,70 0 15,-105 0 1,-54 0-1</inkml:trace>
  <inkml:trace contextRef="#ctx0" brushRef="#br0" timeOffset="179437.31">23407 13705 0,'0'36'140,"0"-19"-108,0 1-17,0 17 48,17-17-48,19 0 48,-19-1-63,36 1 16,53 17-16,-18-17 15,230 17 1,70-17-1,106-18 1,-318 0-16,195 0 16,-124 0 15,-53 0-15,-18 0-1,36 0 1,17 0-1,18 0 1,0 0 0,-18 0-1,-17 0 1,-71 0 0,-71 0-1,-52 0 1,-18 0-16,18 0 15</inkml:trace>
  <inkml:trace contextRef="#ctx0" brushRef="#br0" timeOffset="179979.97">27728 13988 0,'406'0'78,"-388"0"-78,-1 0 16,19 0-1,-19-18 1,1 18 0,17-18-1,-17 18-15,-1-17 16,1-36 93,-18 35-109,0 1 16,0-19-16,0 19 16,-18-36-16,18 17 15,-17 1 1,17 18-16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E7AA8E-A081-4F29-B71E-8D57F4D136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ED304D1-651F-424C-98B7-0AE9C123B02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1D8E7C-C6D3-4EE8-B11A-B9746D0DBF4C}" type="datetimeFigureOut">
              <a:rPr lang="en-US" smtClean="0"/>
              <a:t>11/28/2022</a:t>
            </a:fld>
            <a:endParaRPr lang="en-US"/>
          </a:p>
        </p:txBody>
      </p:sp>
      <p:sp>
        <p:nvSpPr>
          <p:cNvPr id="4" name="Slide Image Placeholder 3">
            <a:extLst>
              <a:ext uri="{FF2B5EF4-FFF2-40B4-BE49-F238E27FC236}">
                <a16:creationId xmlns:a16="http://schemas.microsoft.com/office/drawing/2014/main" id="{B13FB800-4972-4E2D-BE56-D84C9313363E}"/>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39A96881-6F4D-485F-889E-3D4418DC7B6B}"/>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43C74EEE-CC05-4021-A722-325C46122A04}"/>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938A060B-F201-4E57-A714-F1A68890053A}"/>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58CDF-CD96-4F1E-897E-24BDECE2EA2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58CDF-CD96-4F1E-897E-24BDECE2EA2B}" type="slidenum">
              <a:rPr lang="en-US" smtClean="0"/>
              <a:t>4</a:t>
            </a:fld>
            <a:endParaRPr lang="en-US"/>
          </a:p>
        </p:txBody>
      </p:sp>
    </p:spTree>
    <p:extLst>
      <p:ext uri="{BB962C8B-B14F-4D97-AF65-F5344CB8AC3E}">
        <p14:creationId xmlns:p14="http://schemas.microsoft.com/office/powerpoint/2010/main" val="2469638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previous example two events A and B are not independent. Because if I tell you if it is Even or Odd, that changes the prob of 1-6.</a:t>
            </a:r>
          </a:p>
          <a:p>
            <a:endParaRPr lang="en-US" dirty="0"/>
          </a:p>
          <a:p>
            <a:r>
              <a:rPr lang="en-US" dirty="0"/>
              <a:t>Occurrence of one doesn’t affect the other.</a:t>
            </a:r>
          </a:p>
          <a:p>
            <a:r>
              <a:rPr lang="en-US" dirty="0"/>
              <a:t>To give you an example of independent events, consider rolling two dices and getting 1 on each. Which will be 1/6*1/6 = 1/36.</a:t>
            </a:r>
          </a:p>
          <a:p>
            <a:endParaRPr lang="en-US" dirty="0"/>
          </a:p>
          <a:p>
            <a:r>
              <a:rPr lang="en-US" dirty="0"/>
              <a:t>P(A|B) = P(A &amp; B)/P(B) =&gt; P(A)</a:t>
            </a:r>
          </a:p>
        </p:txBody>
      </p:sp>
      <p:sp>
        <p:nvSpPr>
          <p:cNvPr id="4" name="Slide Number Placeholder 3"/>
          <p:cNvSpPr>
            <a:spLocks noGrp="1"/>
          </p:cNvSpPr>
          <p:nvPr>
            <p:ph type="sldNum" sz="quarter" idx="5"/>
          </p:nvPr>
        </p:nvSpPr>
        <p:spPr/>
        <p:txBody>
          <a:bodyPr/>
          <a:lstStyle/>
          <a:p>
            <a:fld id="{E6258CDF-CD96-4F1E-897E-24BDECE2EA2B}" type="slidenum">
              <a:rPr lang="en-US" smtClean="0"/>
              <a:t>5</a:t>
            </a:fld>
            <a:endParaRPr lang="en-US"/>
          </a:p>
        </p:txBody>
      </p:sp>
    </p:spTree>
    <p:extLst>
      <p:ext uri="{BB962C8B-B14F-4D97-AF65-F5344CB8AC3E}">
        <p14:creationId xmlns:p14="http://schemas.microsoft.com/office/powerpoint/2010/main" val="1062457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58CDF-CD96-4F1E-897E-24BDECE2EA2B}" type="slidenum">
              <a:rPr lang="en-US" smtClean="0"/>
              <a:t>9</a:t>
            </a:fld>
            <a:endParaRPr lang="en-US"/>
          </a:p>
        </p:txBody>
      </p:sp>
    </p:spTree>
    <p:extLst>
      <p:ext uri="{BB962C8B-B14F-4D97-AF65-F5344CB8AC3E}">
        <p14:creationId xmlns:p14="http://schemas.microsoft.com/office/powerpoint/2010/main" val="18322901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9.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1_Title White">
    <p:bg>
      <p:bgPr>
        <a:solidFill>
          <a:schemeClr val="bg1"/>
        </a:solidFill>
        <a:effectLst/>
      </p:bgPr>
    </p:bg>
    <p:spTree>
      <p:nvGrpSpPr>
        <p:cNvPr id="1" name=""/>
        <p:cNvGrpSpPr/>
        <p:nvPr/>
      </p:nvGrpSpPr>
      <p:grpSpPr>
        <a:xfrm>
          <a:off x="0" y="0"/>
          <a:ext cx="0" cy="0"/>
          <a:chOff x="0" y="0"/>
          <a:chExt cx="0" cy="0"/>
        </a:xfrm>
      </p:grpSpPr>
      <p:pic>
        <p:nvPicPr>
          <p:cNvPr id="8" name="r1Artboard 3 copy 34edsw.pdf">
            <a:extLst>
              <a:ext uri="{FF2B5EF4-FFF2-40B4-BE49-F238E27FC236}">
                <a16:creationId xmlns:a16="http://schemas.microsoft.com/office/drawing/2014/main" id="{671189B0-0180-A44E-AC86-BC07AB4A117F}"/>
              </a:ext>
            </a:extLst>
          </p:cNvPr>
          <p:cNvPicPr>
            <a:picLocks noChangeAspect="1"/>
          </p:cNvPicPr>
          <p:nvPr userDrawn="1"/>
        </p:nvPicPr>
        <p:blipFill rotWithShape="1">
          <a:blip r:embed="rId2">
            <a:alphaModFix amt="76000"/>
            <a:extLst>
              <a:ext uri="{28A0092B-C50C-407E-A947-70E740481C1C}">
                <a14:useLocalDpi xmlns:a14="http://schemas.microsoft.com/office/drawing/2010/main" val="0"/>
              </a:ext>
            </a:extLst>
          </a:blip>
          <a:srcRect l="-127" t="37299" r="51849" b="14438"/>
          <a:stretch/>
        </p:blipFill>
        <p:spPr>
          <a:xfrm>
            <a:off x="3758638" y="0"/>
            <a:ext cx="8433362" cy="6858000"/>
          </a:xfrm>
          <a:prstGeom prst="rect">
            <a:avLst/>
          </a:prstGeom>
          <a:ln w="12700">
            <a:miter lim="400000"/>
          </a:ln>
        </p:spPr>
      </p:pic>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635799" y="2830805"/>
            <a:ext cx="9671982" cy="1512273"/>
          </a:xfrm>
          <a:prstGeom prst="rect">
            <a:avLst/>
          </a:prstGeom>
        </p:spPr>
        <p:txBody>
          <a:bodyPr wrap="square" lIns="0" anchor="ctr">
            <a:spAutoFit/>
          </a:bodyPr>
          <a:lstStyle>
            <a:lvl1pPr>
              <a:lnSpc>
                <a:spcPts val="10000"/>
              </a:lnSpc>
              <a:defRPr sz="12000" b="1" i="0">
                <a:solidFill>
                  <a:schemeClr val="tx2"/>
                </a:solidFill>
                <a:latin typeface="Equip Extended" panose="02000503030000020004" pitchFamily="2" charset="77"/>
              </a:defRPr>
            </a:lvl1pPr>
          </a:lstStyle>
          <a:p>
            <a:r>
              <a:rPr lang="en-GB" dirty="0"/>
              <a:t>Edit title</a:t>
            </a:r>
            <a:endParaRPr lang="en-PT" dirty="0"/>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Autofit/>
          </a:bodyPr>
          <a:lstStyle>
            <a:lvl1pPr marL="0" indent="0">
              <a:buNone/>
              <a:defRPr sz="1300" b="0" i="0">
                <a:solidFill>
                  <a:srgbClr val="07041F"/>
                </a:solidFill>
                <a:latin typeface="Equip Extended Light" panose="02000503000000020004" pitchFamily="2" charset="77"/>
              </a:defRPr>
            </a:lvl1pPr>
          </a:lstStyle>
          <a:p>
            <a:pPr lvl="0"/>
            <a:r>
              <a:rPr lang="en-GB" dirty="0"/>
              <a:t>Edit Footnote</a:t>
            </a:r>
          </a:p>
        </p:txBody>
      </p:sp>
      <p:pic>
        <p:nvPicPr>
          <p:cNvPr id="5" name="Graphic 4">
            <a:extLst>
              <a:ext uri="{FF2B5EF4-FFF2-40B4-BE49-F238E27FC236}">
                <a16:creationId xmlns:a16="http://schemas.microsoft.com/office/drawing/2014/main" id="{6A518BE8-50AE-D748-ACE2-D2800731CFF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40000" y="0"/>
            <a:ext cx="1982400" cy="1486800"/>
          </a:xfrm>
          <a:prstGeom prst="rect">
            <a:avLst/>
          </a:prstGeom>
        </p:spPr>
      </p:pic>
    </p:spTree>
    <p:extLst>
      <p:ext uri="{BB962C8B-B14F-4D97-AF65-F5344CB8AC3E}">
        <p14:creationId xmlns:p14="http://schemas.microsoft.com/office/powerpoint/2010/main" val="4136490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3_Section Small Title Green ">
    <p:bg>
      <p:bgPr>
        <a:solidFill>
          <a:schemeClr val="accent1"/>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Autofit/>
          </a:bodyPr>
          <a:lstStyle>
            <a:lvl1pPr marL="0" indent="0">
              <a:buNone/>
              <a:defRPr sz="1000" b="0" i="0">
                <a:solidFill>
                  <a:schemeClr val="tx2"/>
                </a:solidFill>
                <a:latin typeface="Equip Extended Light" panose="02000503000000020004" pitchFamily="2" charset="77"/>
              </a:defRPr>
            </a:lvl1pPr>
          </a:lstStyle>
          <a:p>
            <a:pPr lvl="0"/>
            <a:r>
              <a:rPr lang="en-GB" dirty="0"/>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37247" y="2781653"/>
            <a:ext cx="9767782" cy="923330"/>
          </a:xfrm>
          <a:prstGeom prst="rect">
            <a:avLst/>
          </a:prstGeom>
        </p:spPr>
        <p:txBody>
          <a:bodyPr lIns="72000" anchor="b">
            <a:spAutoFit/>
          </a:bodyPr>
          <a:lstStyle>
            <a:lvl1pPr>
              <a:lnSpc>
                <a:spcPct val="100000"/>
              </a:lnSpc>
              <a:defRPr sz="5400" b="1" i="0">
                <a:solidFill>
                  <a:schemeClr val="tx2"/>
                </a:solidFill>
                <a:latin typeface="Equip Extended" panose="02000503030000020004" pitchFamily="2" charset="77"/>
              </a:defRPr>
            </a:lvl1pPr>
          </a:lstStyle>
          <a:p>
            <a:r>
              <a:rPr lang="en-GB" dirty="0"/>
              <a:t>Edit small section title</a:t>
            </a:r>
            <a:endParaRPr lang="en-PT" dirty="0"/>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tx2"/>
                </a:solidFill>
                <a:latin typeface="Equip Extended Thin" panose="02000503030000020004" pitchFamily="2" charset="77"/>
              </a:defRPr>
            </a:lvl1pPr>
          </a:lstStyle>
          <a:p>
            <a:pPr lvl="0"/>
            <a:r>
              <a:rPr lang="en-GB" dirty="0"/>
              <a:t>Edit description</a:t>
            </a:r>
          </a:p>
        </p:txBody>
      </p:sp>
    </p:spTree>
    <p:extLst>
      <p:ext uri="{BB962C8B-B14F-4D97-AF65-F5344CB8AC3E}">
        <p14:creationId xmlns:p14="http://schemas.microsoft.com/office/powerpoint/2010/main" val="872301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4_Section Small Title Purple">
    <p:bg>
      <p:bgPr>
        <a:solidFill>
          <a:schemeClr val="accent2"/>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Autofit/>
          </a:bodyPr>
          <a:lstStyle>
            <a:lvl1pPr marL="0" indent="0">
              <a:buNone/>
              <a:defRPr sz="1000" b="0" i="0">
                <a:solidFill>
                  <a:schemeClr val="bg1"/>
                </a:solidFill>
                <a:latin typeface="Equip Extended Light" panose="02000503000000020004" pitchFamily="2" charset="77"/>
              </a:defRPr>
            </a:lvl1pPr>
          </a:lstStyle>
          <a:p>
            <a:pPr lvl="0"/>
            <a:r>
              <a:rPr lang="en-GB" dirty="0"/>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37247" y="2781653"/>
            <a:ext cx="9767782" cy="923330"/>
          </a:xfrm>
          <a:prstGeom prst="rect">
            <a:avLst/>
          </a:prstGeom>
        </p:spPr>
        <p:txBody>
          <a:bodyPr lIns="72000" anchor="b">
            <a:spAutoFit/>
          </a:bodyPr>
          <a:lstStyle>
            <a:lvl1pPr>
              <a:lnSpc>
                <a:spcPct val="100000"/>
              </a:lnSpc>
              <a:defRPr sz="5400" b="1" i="0">
                <a:solidFill>
                  <a:schemeClr val="bg1"/>
                </a:solidFill>
                <a:latin typeface="Equip Extended" panose="02000503030000020004" pitchFamily="2" charset="77"/>
              </a:defRPr>
            </a:lvl1pPr>
          </a:lstStyle>
          <a:p>
            <a:r>
              <a:rPr lang="en-GB" dirty="0"/>
              <a:t>Edit small section title</a:t>
            </a:r>
            <a:endParaRPr lang="en-PT" dirty="0"/>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dirty="0"/>
              <a:t>Edit description</a:t>
            </a:r>
          </a:p>
        </p:txBody>
      </p:sp>
    </p:spTree>
    <p:extLst>
      <p:ext uri="{BB962C8B-B14F-4D97-AF65-F5344CB8AC3E}">
        <p14:creationId xmlns:p14="http://schemas.microsoft.com/office/powerpoint/2010/main" val="323611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5_Section Small Title Image">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5DF88E5-BA32-4746-87F7-B2AF8460F0B5}"/>
              </a:ext>
            </a:extLst>
          </p:cNvPr>
          <p:cNvSpPr/>
          <p:nvPr userDrawn="1"/>
        </p:nvSpPr>
        <p:spPr>
          <a:xfrm>
            <a:off x="0"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637247" y="2781653"/>
            <a:ext cx="9767782" cy="923330"/>
          </a:xfrm>
          <a:prstGeom prst="rect">
            <a:avLst/>
          </a:prstGeom>
        </p:spPr>
        <p:txBody>
          <a:bodyPr lIns="72000" anchor="b">
            <a:spAutoFit/>
          </a:bodyPr>
          <a:lstStyle>
            <a:lvl1pPr>
              <a:lnSpc>
                <a:spcPct val="100000"/>
              </a:lnSpc>
              <a:defRPr sz="5400" b="1" i="0">
                <a:solidFill>
                  <a:schemeClr val="bg1"/>
                </a:solidFill>
                <a:latin typeface="Equip Extended" panose="02000503030000020004" pitchFamily="2" charset="77"/>
              </a:defRPr>
            </a:lvl1pPr>
          </a:lstStyle>
          <a:p>
            <a:r>
              <a:rPr lang="en-GB" dirty="0"/>
              <a:t>Edit small section title</a:t>
            </a:r>
            <a:endParaRPr lang="en-PT" dirty="0"/>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Autofit/>
          </a:bodyPr>
          <a:lstStyle>
            <a:lvl1pPr marL="0" indent="0">
              <a:buNone/>
              <a:defRPr sz="1000" b="0" i="0">
                <a:solidFill>
                  <a:schemeClr val="bg1"/>
                </a:solidFill>
                <a:latin typeface="Equip Extended Light" panose="02000503000000020004" pitchFamily="2" charset="77"/>
              </a:defRPr>
            </a:lvl1pPr>
          </a:lstStyle>
          <a:p>
            <a:pPr lvl="0"/>
            <a:r>
              <a:rPr lang="en-GB" dirty="0"/>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77041" y="379903"/>
            <a:ext cx="813599" cy="715078"/>
          </a:xfrm>
          <a:prstGeom prst="rect">
            <a:avLst/>
          </a:prstGeom>
        </p:spPr>
      </p:pic>
      <p:sp>
        <p:nvSpPr>
          <p:cNvPr id="7" name="Text Placeholder 7">
            <a:extLst>
              <a:ext uri="{FF2B5EF4-FFF2-40B4-BE49-F238E27FC236}">
                <a16:creationId xmlns:a16="http://schemas.microsoft.com/office/drawing/2014/main" id="{56E1278F-22F1-EE44-90D3-B0B9F038A5A5}"/>
              </a:ext>
            </a:extLst>
          </p:cNvPr>
          <p:cNvSpPr>
            <a:spLocks noGrp="1"/>
          </p:cNvSpPr>
          <p:nvPr>
            <p:ph type="body" sz="quarter" idx="12" hasCustomPrompt="1"/>
          </p:nvPr>
        </p:nvSpPr>
        <p:spPr>
          <a:xfrm>
            <a:off x="639386" y="4047725"/>
            <a:ext cx="9767782" cy="1386327"/>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dirty="0"/>
              <a:t>Feel free to exchange the background photo, but please keep the overlay layer on top. You can exchange the photo by clicking on the Design tab, in Customize, click Format Background. And then click Insert under Picture Source to select your photo.</a:t>
            </a:r>
          </a:p>
        </p:txBody>
      </p:sp>
    </p:spTree>
    <p:extLst>
      <p:ext uri="{BB962C8B-B14F-4D97-AF65-F5344CB8AC3E}">
        <p14:creationId xmlns:p14="http://schemas.microsoft.com/office/powerpoint/2010/main" val="3308361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1_Agenda">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26" name="Title 1">
            <a:extLst>
              <a:ext uri="{FF2B5EF4-FFF2-40B4-BE49-F238E27FC236}">
                <a16:creationId xmlns:a16="http://schemas.microsoft.com/office/drawing/2014/main" id="{D0B82C9C-213C-5846-9418-2E92489F1114}"/>
              </a:ext>
            </a:extLst>
          </p:cNvPr>
          <p:cNvSpPr>
            <a:spLocks noGrp="1"/>
          </p:cNvSpPr>
          <p:nvPr>
            <p:ph type="title" hasCustomPrompt="1"/>
          </p:nvPr>
        </p:nvSpPr>
        <p:spPr>
          <a:xfrm>
            <a:off x="626398" y="481125"/>
            <a:ext cx="6947999" cy="488201"/>
          </a:xfrm>
          <a:prstGeom prst="rect">
            <a:avLst/>
          </a:prstGeom>
        </p:spPr>
        <p:txBody>
          <a:bodyPr wrap="square"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27" name="Text Placeholder 7">
            <a:extLst>
              <a:ext uri="{FF2B5EF4-FFF2-40B4-BE49-F238E27FC236}">
                <a16:creationId xmlns:a16="http://schemas.microsoft.com/office/drawing/2014/main" id="{758E9BFF-AA50-5A4B-879E-3AC820AF497A}"/>
              </a:ext>
            </a:extLst>
          </p:cNvPr>
          <p:cNvSpPr>
            <a:spLocks noGrp="1"/>
          </p:cNvSpPr>
          <p:nvPr>
            <p:ph type="body" sz="quarter" idx="29" hasCustomPrompt="1"/>
          </p:nvPr>
        </p:nvSpPr>
        <p:spPr>
          <a:xfrm>
            <a:off x="626401" y="930188"/>
            <a:ext cx="6947999"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44" name="Text Placeholder 7">
            <a:extLst>
              <a:ext uri="{FF2B5EF4-FFF2-40B4-BE49-F238E27FC236}">
                <a16:creationId xmlns:a16="http://schemas.microsoft.com/office/drawing/2014/main" id="{9987E3FA-762E-1544-B600-DE2358F40AFD}"/>
              </a:ext>
            </a:extLst>
          </p:cNvPr>
          <p:cNvSpPr>
            <a:spLocks noGrp="1"/>
          </p:cNvSpPr>
          <p:nvPr>
            <p:ph type="body" sz="quarter" idx="12" hasCustomPrompt="1"/>
          </p:nvPr>
        </p:nvSpPr>
        <p:spPr>
          <a:xfrm>
            <a:off x="1981197" y="2436203"/>
            <a:ext cx="4101826" cy="334313"/>
          </a:xfrm>
          <a:prstGeom prst="rect">
            <a:avLst/>
          </a:prstGeom>
        </p:spPr>
        <p:txBody>
          <a:bodyPr wrap="square" tIns="72000" anchor="t">
            <a:spAutoFit/>
          </a:bodyPr>
          <a:lstStyle>
            <a:lvl1pPr marL="0" indent="0">
              <a:lnSpc>
                <a:spcPct val="100000"/>
              </a:lnSpc>
              <a:spcBef>
                <a:spcPts val="0"/>
              </a:spcBef>
              <a:buNone/>
              <a:defRPr sz="1400" b="0" i="0">
                <a:solidFill>
                  <a:schemeClr val="tx2"/>
                </a:solidFill>
                <a:latin typeface="Equip Light" panose="02000503000000020004" pitchFamily="2" charset="77"/>
              </a:defRPr>
            </a:lvl1pPr>
          </a:lstStyle>
          <a:p>
            <a:pPr lvl="0"/>
            <a:r>
              <a:rPr lang="en-GB" dirty="0"/>
              <a:t>Edit  </a:t>
            </a:r>
            <a:r>
              <a:rPr lang="en-GB" dirty="0" err="1"/>
              <a:t>subheader</a:t>
            </a:r>
            <a:endParaRPr lang="en-GB" dirty="0"/>
          </a:p>
        </p:txBody>
      </p:sp>
      <p:sp>
        <p:nvSpPr>
          <p:cNvPr id="45" name="Text Placeholder 7">
            <a:extLst>
              <a:ext uri="{FF2B5EF4-FFF2-40B4-BE49-F238E27FC236}">
                <a16:creationId xmlns:a16="http://schemas.microsoft.com/office/drawing/2014/main" id="{092923F0-4DAD-D047-919F-E9C087D11AD8}"/>
              </a:ext>
            </a:extLst>
          </p:cNvPr>
          <p:cNvSpPr>
            <a:spLocks noGrp="1"/>
          </p:cNvSpPr>
          <p:nvPr>
            <p:ph type="body" sz="quarter" idx="13" hasCustomPrompt="1"/>
          </p:nvPr>
        </p:nvSpPr>
        <p:spPr>
          <a:xfrm>
            <a:off x="1981199" y="2112111"/>
            <a:ext cx="4101825" cy="426646"/>
          </a:xfrm>
          <a:prstGeom prst="rect">
            <a:avLst/>
          </a:prstGeom>
        </p:spPr>
        <p:txBody>
          <a:bodyPr wrap="square" tIns="72000" anchor="t">
            <a:spAutoFit/>
          </a:bodyPr>
          <a:lstStyle>
            <a:lvl1pPr marL="0" indent="0">
              <a:lnSpc>
                <a:spcPct val="100000"/>
              </a:lnSpc>
              <a:spcBef>
                <a:spcPts val="0"/>
              </a:spcBef>
              <a:buNone/>
              <a:defRPr sz="2000" b="1" i="0">
                <a:solidFill>
                  <a:schemeClr val="tx2"/>
                </a:solidFill>
                <a:latin typeface="Equip Extended" panose="02000503030000020004" pitchFamily="2" charset="77"/>
              </a:defRPr>
            </a:lvl1pPr>
          </a:lstStyle>
          <a:p>
            <a:pPr lvl="0"/>
            <a:r>
              <a:rPr lang="en-GB" dirty="0"/>
              <a:t>Edit chapter header</a:t>
            </a:r>
          </a:p>
        </p:txBody>
      </p:sp>
      <p:sp>
        <p:nvSpPr>
          <p:cNvPr id="57" name="Text Placeholder 7">
            <a:extLst>
              <a:ext uri="{FF2B5EF4-FFF2-40B4-BE49-F238E27FC236}">
                <a16:creationId xmlns:a16="http://schemas.microsoft.com/office/drawing/2014/main" id="{45C7B623-9A59-0344-A47A-44FFD3513C0D}"/>
              </a:ext>
            </a:extLst>
          </p:cNvPr>
          <p:cNvSpPr>
            <a:spLocks noGrp="1"/>
          </p:cNvSpPr>
          <p:nvPr>
            <p:ph type="body" sz="quarter" idx="32" hasCustomPrompt="1"/>
          </p:nvPr>
        </p:nvSpPr>
        <p:spPr>
          <a:xfrm>
            <a:off x="1356221" y="2112111"/>
            <a:ext cx="624975" cy="426646"/>
          </a:xfrm>
          <a:prstGeom prst="rect">
            <a:avLst/>
          </a:prstGeom>
        </p:spPr>
        <p:txBody>
          <a:bodyPr wrap="square" tIns="72000" anchor="t">
            <a:spAutoFit/>
          </a:bodyPr>
          <a:lstStyle>
            <a:lvl1pPr marL="0" indent="0" algn="r">
              <a:lnSpc>
                <a:spcPct val="100000"/>
              </a:lnSpc>
              <a:spcBef>
                <a:spcPts val="0"/>
              </a:spcBef>
              <a:buNone/>
              <a:defRPr sz="2000" b="1" i="0">
                <a:solidFill>
                  <a:schemeClr val="tx1"/>
                </a:solidFill>
                <a:latin typeface="Equip Extended" panose="02000503030000020004" pitchFamily="2" charset="77"/>
              </a:defRPr>
            </a:lvl1pPr>
          </a:lstStyle>
          <a:p>
            <a:pPr lvl="0"/>
            <a:r>
              <a:rPr lang="en-GB" dirty="0"/>
              <a:t>Nr.</a:t>
            </a:r>
          </a:p>
        </p:txBody>
      </p:sp>
      <p:sp>
        <p:nvSpPr>
          <p:cNvPr id="58" name="Text Placeholder 7">
            <a:extLst>
              <a:ext uri="{FF2B5EF4-FFF2-40B4-BE49-F238E27FC236}">
                <a16:creationId xmlns:a16="http://schemas.microsoft.com/office/drawing/2014/main" id="{620F14B5-2346-794D-A8B4-1F98C2161948}"/>
              </a:ext>
            </a:extLst>
          </p:cNvPr>
          <p:cNvSpPr>
            <a:spLocks noGrp="1"/>
          </p:cNvSpPr>
          <p:nvPr>
            <p:ph type="body" sz="quarter" idx="33" hasCustomPrompt="1"/>
          </p:nvPr>
        </p:nvSpPr>
        <p:spPr>
          <a:xfrm>
            <a:off x="7007773" y="2439712"/>
            <a:ext cx="4101826" cy="334313"/>
          </a:xfrm>
          <a:prstGeom prst="rect">
            <a:avLst/>
          </a:prstGeom>
        </p:spPr>
        <p:txBody>
          <a:bodyPr wrap="square" tIns="72000" anchor="t">
            <a:spAutoFit/>
          </a:bodyPr>
          <a:lstStyle>
            <a:lvl1pPr marL="0" indent="0">
              <a:lnSpc>
                <a:spcPct val="100000"/>
              </a:lnSpc>
              <a:spcBef>
                <a:spcPts val="0"/>
              </a:spcBef>
              <a:buNone/>
              <a:defRPr sz="1400" b="0" i="0">
                <a:solidFill>
                  <a:schemeClr val="tx2"/>
                </a:solidFill>
                <a:latin typeface="Equip Light" panose="02000503000000020004" pitchFamily="2" charset="77"/>
              </a:defRPr>
            </a:lvl1pPr>
          </a:lstStyle>
          <a:p>
            <a:pPr lvl="0"/>
            <a:r>
              <a:rPr lang="en-GB" dirty="0"/>
              <a:t>Edit  </a:t>
            </a:r>
            <a:r>
              <a:rPr lang="en-GB" dirty="0" err="1"/>
              <a:t>subheader</a:t>
            </a:r>
            <a:endParaRPr lang="en-GB" dirty="0"/>
          </a:p>
        </p:txBody>
      </p:sp>
      <p:sp>
        <p:nvSpPr>
          <p:cNvPr id="59" name="Text Placeholder 7">
            <a:extLst>
              <a:ext uri="{FF2B5EF4-FFF2-40B4-BE49-F238E27FC236}">
                <a16:creationId xmlns:a16="http://schemas.microsoft.com/office/drawing/2014/main" id="{42B3E1EA-2B2A-D940-AB24-C21760A18C04}"/>
              </a:ext>
            </a:extLst>
          </p:cNvPr>
          <p:cNvSpPr>
            <a:spLocks noGrp="1"/>
          </p:cNvSpPr>
          <p:nvPr>
            <p:ph type="body" sz="quarter" idx="34" hasCustomPrompt="1"/>
          </p:nvPr>
        </p:nvSpPr>
        <p:spPr>
          <a:xfrm>
            <a:off x="7007775" y="2115620"/>
            <a:ext cx="4101825" cy="426646"/>
          </a:xfrm>
          <a:prstGeom prst="rect">
            <a:avLst/>
          </a:prstGeom>
        </p:spPr>
        <p:txBody>
          <a:bodyPr wrap="square" tIns="72000" anchor="t">
            <a:spAutoFit/>
          </a:bodyPr>
          <a:lstStyle>
            <a:lvl1pPr marL="0" indent="0">
              <a:lnSpc>
                <a:spcPct val="100000"/>
              </a:lnSpc>
              <a:spcBef>
                <a:spcPts val="0"/>
              </a:spcBef>
              <a:buNone/>
              <a:defRPr sz="2000" b="1" i="0">
                <a:solidFill>
                  <a:schemeClr val="tx2"/>
                </a:solidFill>
                <a:latin typeface="Equip Extended" panose="02000503030000020004" pitchFamily="2" charset="77"/>
              </a:defRPr>
            </a:lvl1pPr>
          </a:lstStyle>
          <a:p>
            <a:pPr lvl="0"/>
            <a:r>
              <a:rPr lang="en-GB" dirty="0"/>
              <a:t>Edit chapter header</a:t>
            </a:r>
          </a:p>
        </p:txBody>
      </p:sp>
      <p:sp>
        <p:nvSpPr>
          <p:cNvPr id="60" name="Text Placeholder 7">
            <a:extLst>
              <a:ext uri="{FF2B5EF4-FFF2-40B4-BE49-F238E27FC236}">
                <a16:creationId xmlns:a16="http://schemas.microsoft.com/office/drawing/2014/main" id="{52611E22-EC7A-6241-A2EC-B60647BB1C08}"/>
              </a:ext>
            </a:extLst>
          </p:cNvPr>
          <p:cNvSpPr>
            <a:spLocks noGrp="1"/>
          </p:cNvSpPr>
          <p:nvPr>
            <p:ph type="body" sz="quarter" idx="35" hasCustomPrompt="1"/>
          </p:nvPr>
        </p:nvSpPr>
        <p:spPr>
          <a:xfrm>
            <a:off x="6382797" y="2115620"/>
            <a:ext cx="624975" cy="426646"/>
          </a:xfrm>
          <a:prstGeom prst="rect">
            <a:avLst/>
          </a:prstGeom>
        </p:spPr>
        <p:txBody>
          <a:bodyPr wrap="square" tIns="72000" anchor="t">
            <a:spAutoFit/>
          </a:bodyPr>
          <a:lstStyle>
            <a:lvl1pPr marL="0" indent="0" algn="r">
              <a:lnSpc>
                <a:spcPct val="100000"/>
              </a:lnSpc>
              <a:spcBef>
                <a:spcPts val="0"/>
              </a:spcBef>
              <a:buNone/>
              <a:defRPr sz="2000" b="1" i="0">
                <a:solidFill>
                  <a:schemeClr val="tx1"/>
                </a:solidFill>
                <a:latin typeface="Equip Extended" panose="02000503030000020004" pitchFamily="2" charset="77"/>
              </a:defRPr>
            </a:lvl1pPr>
          </a:lstStyle>
          <a:p>
            <a:pPr lvl="0"/>
            <a:r>
              <a:rPr lang="en-GB" dirty="0"/>
              <a:t>Nr.</a:t>
            </a:r>
          </a:p>
        </p:txBody>
      </p:sp>
      <p:sp>
        <p:nvSpPr>
          <p:cNvPr id="61" name="Text Placeholder 7">
            <a:extLst>
              <a:ext uri="{FF2B5EF4-FFF2-40B4-BE49-F238E27FC236}">
                <a16:creationId xmlns:a16="http://schemas.microsoft.com/office/drawing/2014/main" id="{8F05CA85-D18E-4E47-ABF8-DCB282EA2CCE}"/>
              </a:ext>
            </a:extLst>
          </p:cNvPr>
          <p:cNvSpPr>
            <a:spLocks noGrp="1"/>
          </p:cNvSpPr>
          <p:nvPr>
            <p:ph type="body" sz="quarter" idx="36" hasCustomPrompt="1"/>
          </p:nvPr>
        </p:nvSpPr>
        <p:spPr>
          <a:xfrm>
            <a:off x="1981197" y="3522053"/>
            <a:ext cx="4101826" cy="334313"/>
          </a:xfrm>
          <a:prstGeom prst="rect">
            <a:avLst/>
          </a:prstGeom>
        </p:spPr>
        <p:txBody>
          <a:bodyPr wrap="square" tIns="72000" anchor="t">
            <a:spAutoFit/>
          </a:bodyPr>
          <a:lstStyle>
            <a:lvl1pPr marL="0" indent="0">
              <a:lnSpc>
                <a:spcPct val="100000"/>
              </a:lnSpc>
              <a:spcBef>
                <a:spcPts val="0"/>
              </a:spcBef>
              <a:buNone/>
              <a:defRPr sz="1400" b="0" i="0">
                <a:solidFill>
                  <a:schemeClr val="tx2"/>
                </a:solidFill>
                <a:latin typeface="Equip Light" panose="02000503000000020004" pitchFamily="2" charset="77"/>
              </a:defRPr>
            </a:lvl1pPr>
          </a:lstStyle>
          <a:p>
            <a:pPr lvl="0"/>
            <a:r>
              <a:rPr lang="en-GB" dirty="0"/>
              <a:t>Edit  </a:t>
            </a:r>
            <a:r>
              <a:rPr lang="en-GB" dirty="0" err="1"/>
              <a:t>subheader</a:t>
            </a:r>
            <a:endParaRPr lang="en-GB" dirty="0"/>
          </a:p>
        </p:txBody>
      </p:sp>
      <p:sp>
        <p:nvSpPr>
          <p:cNvPr id="62" name="Text Placeholder 7">
            <a:extLst>
              <a:ext uri="{FF2B5EF4-FFF2-40B4-BE49-F238E27FC236}">
                <a16:creationId xmlns:a16="http://schemas.microsoft.com/office/drawing/2014/main" id="{995747D0-5830-3744-BAA3-C30717BDA220}"/>
              </a:ext>
            </a:extLst>
          </p:cNvPr>
          <p:cNvSpPr>
            <a:spLocks noGrp="1"/>
          </p:cNvSpPr>
          <p:nvPr>
            <p:ph type="body" sz="quarter" idx="37" hasCustomPrompt="1"/>
          </p:nvPr>
        </p:nvSpPr>
        <p:spPr>
          <a:xfrm>
            <a:off x="1981199" y="3197961"/>
            <a:ext cx="4101825" cy="426646"/>
          </a:xfrm>
          <a:prstGeom prst="rect">
            <a:avLst/>
          </a:prstGeom>
        </p:spPr>
        <p:txBody>
          <a:bodyPr wrap="square" tIns="72000" anchor="t">
            <a:spAutoFit/>
          </a:bodyPr>
          <a:lstStyle>
            <a:lvl1pPr marL="0" indent="0">
              <a:lnSpc>
                <a:spcPct val="100000"/>
              </a:lnSpc>
              <a:spcBef>
                <a:spcPts val="0"/>
              </a:spcBef>
              <a:buNone/>
              <a:defRPr sz="2000" b="1" i="0">
                <a:solidFill>
                  <a:schemeClr val="tx2"/>
                </a:solidFill>
                <a:latin typeface="Equip Extended" panose="02000503030000020004" pitchFamily="2" charset="77"/>
              </a:defRPr>
            </a:lvl1pPr>
          </a:lstStyle>
          <a:p>
            <a:pPr lvl="0"/>
            <a:r>
              <a:rPr lang="en-GB" dirty="0"/>
              <a:t>Edit chapter header</a:t>
            </a:r>
          </a:p>
        </p:txBody>
      </p:sp>
      <p:sp>
        <p:nvSpPr>
          <p:cNvPr id="63" name="Text Placeholder 7">
            <a:extLst>
              <a:ext uri="{FF2B5EF4-FFF2-40B4-BE49-F238E27FC236}">
                <a16:creationId xmlns:a16="http://schemas.microsoft.com/office/drawing/2014/main" id="{6EB72F02-CCB0-8245-97D7-1763619B80A2}"/>
              </a:ext>
            </a:extLst>
          </p:cNvPr>
          <p:cNvSpPr>
            <a:spLocks noGrp="1"/>
          </p:cNvSpPr>
          <p:nvPr>
            <p:ph type="body" sz="quarter" idx="38" hasCustomPrompt="1"/>
          </p:nvPr>
        </p:nvSpPr>
        <p:spPr>
          <a:xfrm>
            <a:off x="1356221" y="3197961"/>
            <a:ext cx="624975" cy="426646"/>
          </a:xfrm>
          <a:prstGeom prst="rect">
            <a:avLst/>
          </a:prstGeom>
        </p:spPr>
        <p:txBody>
          <a:bodyPr wrap="square" tIns="72000" anchor="t">
            <a:spAutoFit/>
          </a:bodyPr>
          <a:lstStyle>
            <a:lvl1pPr marL="0" indent="0" algn="r">
              <a:lnSpc>
                <a:spcPct val="100000"/>
              </a:lnSpc>
              <a:spcBef>
                <a:spcPts val="0"/>
              </a:spcBef>
              <a:buNone/>
              <a:defRPr sz="2000" b="1" i="0">
                <a:solidFill>
                  <a:schemeClr val="tx1"/>
                </a:solidFill>
                <a:latin typeface="Equip Extended" panose="02000503030000020004" pitchFamily="2" charset="77"/>
              </a:defRPr>
            </a:lvl1pPr>
          </a:lstStyle>
          <a:p>
            <a:pPr lvl="0"/>
            <a:r>
              <a:rPr lang="en-GB" dirty="0"/>
              <a:t>Nr.</a:t>
            </a:r>
          </a:p>
        </p:txBody>
      </p:sp>
      <p:sp>
        <p:nvSpPr>
          <p:cNvPr id="64" name="Text Placeholder 7">
            <a:extLst>
              <a:ext uri="{FF2B5EF4-FFF2-40B4-BE49-F238E27FC236}">
                <a16:creationId xmlns:a16="http://schemas.microsoft.com/office/drawing/2014/main" id="{7C02FA8C-0B1C-A64D-9151-9D133023AD32}"/>
              </a:ext>
            </a:extLst>
          </p:cNvPr>
          <p:cNvSpPr>
            <a:spLocks noGrp="1"/>
          </p:cNvSpPr>
          <p:nvPr>
            <p:ph type="body" sz="quarter" idx="39" hasCustomPrompt="1"/>
          </p:nvPr>
        </p:nvSpPr>
        <p:spPr>
          <a:xfrm>
            <a:off x="7007773" y="3525562"/>
            <a:ext cx="4101826" cy="334313"/>
          </a:xfrm>
          <a:prstGeom prst="rect">
            <a:avLst/>
          </a:prstGeom>
        </p:spPr>
        <p:txBody>
          <a:bodyPr wrap="square" tIns="72000" anchor="t">
            <a:spAutoFit/>
          </a:bodyPr>
          <a:lstStyle>
            <a:lvl1pPr marL="0" indent="0">
              <a:lnSpc>
                <a:spcPct val="100000"/>
              </a:lnSpc>
              <a:spcBef>
                <a:spcPts val="0"/>
              </a:spcBef>
              <a:buNone/>
              <a:defRPr sz="1400" b="0" i="0">
                <a:solidFill>
                  <a:schemeClr val="tx2"/>
                </a:solidFill>
                <a:latin typeface="Equip Light" panose="02000503000000020004" pitchFamily="2" charset="77"/>
              </a:defRPr>
            </a:lvl1pPr>
          </a:lstStyle>
          <a:p>
            <a:pPr lvl="0"/>
            <a:r>
              <a:rPr lang="en-GB" dirty="0"/>
              <a:t>Edit  </a:t>
            </a:r>
            <a:r>
              <a:rPr lang="en-GB" dirty="0" err="1"/>
              <a:t>subheader</a:t>
            </a:r>
            <a:endParaRPr lang="en-GB" dirty="0"/>
          </a:p>
        </p:txBody>
      </p:sp>
      <p:sp>
        <p:nvSpPr>
          <p:cNvPr id="65" name="Text Placeholder 7">
            <a:extLst>
              <a:ext uri="{FF2B5EF4-FFF2-40B4-BE49-F238E27FC236}">
                <a16:creationId xmlns:a16="http://schemas.microsoft.com/office/drawing/2014/main" id="{0B48CBAC-5DBC-A84D-A3CE-6DCD8B5C825C}"/>
              </a:ext>
            </a:extLst>
          </p:cNvPr>
          <p:cNvSpPr>
            <a:spLocks noGrp="1"/>
          </p:cNvSpPr>
          <p:nvPr>
            <p:ph type="body" sz="quarter" idx="40" hasCustomPrompt="1"/>
          </p:nvPr>
        </p:nvSpPr>
        <p:spPr>
          <a:xfrm>
            <a:off x="7007775" y="3201470"/>
            <a:ext cx="4101825" cy="426646"/>
          </a:xfrm>
          <a:prstGeom prst="rect">
            <a:avLst/>
          </a:prstGeom>
        </p:spPr>
        <p:txBody>
          <a:bodyPr wrap="square" tIns="72000" anchor="t">
            <a:spAutoFit/>
          </a:bodyPr>
          <a:lstStyle>
            <a:lvl1pPr marL="0" indent="0">
              <a:lnSpc>
                <a:spcPct val="100000"/>
              </a:lnSpc>
              <a:spcBef>
                <a:spcPts val="0"/>
              </a:spcBef>
              <a:buNone/>
              <a:defRPr sz="2000" b="1" i="0">
                <a:solidFill>
                  <a:schemeClr val="tx2"/>
                </a:solidFill>
                <a:latin typeface="Equip Extended" panose="02000503030000020004" pitchFamily="2" charset="77"/>
              </a:defRPr>
            </a:lvl1pPr>
          </a:lstStyle>
          <a:p>
            <a:pPr lvl="0"/>
            <a:r>
              <a:rPr lang="en-GB" dirty="0"/>
              <a:t>Edit chapter header</a:t>
            </a:r>
          </a:p>
        </p:txBody>
      </p:sp>
      <p:sp>
        <p:nvSpPr>
          <p:cNvPr id="66" name="Text Placeholder 7">
            <a:extLst>
              <a:ext uri="{FF2B5EF4-FFF2-40B4-BE49-F238E27FC236}">
                <a16:creationId xmlns:a16="http://schemas.microsoft.com/office/drawing/2014/main" id="{4A8F5CB8-6C44-3048-8271-CBD6BA8FBE29}"/>
              </a:ext>
            </a:extLst>
          </p:cNvPr>
          <p:cNvSpPr>
            <a:spLocks noGrp="1"/>
          </p:cNvSpPr>
          <p:nvPr>
            <p:ph type="body" sz="quarter" idx="41" hasCustomPrompt="1"/>
          </p:nvPr>
        </p:nvSpPr>
        <p:spPr>
          <a:xfrm>
            <a:off x="6382797" y="3201470"/>
            <a:ext cx="624975" cy="426646"/>
          </a:xfrm>
          <a:prstGeom prst="rect">
            <a:avLst/>
          </a:prstGeom>
        </p:spPr>
        <p:txBody>
          <a:bodyPr wrap="square" tIns="72000" anchor="t">
            <a:spAutoFit/>
          </a:bodyPr>
          <a:lstStyle>
            <a:lvl1pPr marL="0" indent="0" algn="r">
              <a:lnSpc>
                <a:spcPct val="100000"/>
              </a:lnSpc>
              <a:spcBef>
                <a:spcPts val="0"/>
              </a:spcBef>
              <a:buNone/>
              <a:defRPr sz="2000" b="1" i="0">
                <a:solidFill>
                  <a:schemeClr val="tx1"/>
                </a:solidFill>
                <a:latin typeface="Equip Extended" panose="02000503030000020004" pitchFamily="2" charset="77"/>
              </a:defRPr>
            </a:lvl1pPr>
          </a:lstStyle>
          <a:p>
            <a:pPr lvl="0"/>
            <a:r>
              <a:rPr lang="en-GB" dirty="0"/>
              <a:t>Nr.</a:t>
            </a:r>
          </a:p>
        </p:txBody>
      </p:sp>
      <p:sp>
        <p:nvSpPr>
          <p:cNvPr id="67" name="Text Placeholder 7">
            <a:extLst>
              <a:ext uri="{FF2B5EF4-FFF2-40B4-BE49-F238E27FC236}">
                <a16:creationId xmlns:a16="http://schemas.microsoft.com/office/drawing/2014/main" id="{B736EE27-FA5D-884F-8ECA-1D70CDC80559}"/>
              </a:ext>
            </a:extLst>
          </p:cNvPr>
          <p:cNvSpPr>
            <a:spLocks noGrp="1"/>
          </p:cNvSpPr>
          <p:nvPr>
            <p:ph type="body" sz="quarter" idx="42" hasCustomPrompt="1"/>
          </p:nvPr>
        </p:nvSpPr>
        <p:spPr>
          <a:xfrm>
            <a:off x="1981197" y="4521563"/>
            <a:ext cx="4101826" cy="334313"/>
          </a:xfrm>
          <a:prstGeom prst="rect">
            <a:avLst/>
          </a:prstGeom>
        </p:spPr>
        <p:txBody>
          <a:bodyPr wrap="square" tIns="72000" anchor="t">
            <a:spAutoFit/>
          </a:bodyPr>
          <a:lstStyle>
            <a:lvl1pPr marL="0" indent="0">
              <a:lnSpc>
                <a:spcPct val="100000"/>
              </a:lnSpc>
              <a:spcBef>
                <a:spcPts val="0"/>
              </a:spcBef>
              <a:buNone/>
              <a:defRPr sz="1400" b="0" i="0">
                <a:solidFill>
                  <a:schemeClr val="tx2"/>
                </a:solidFill>
                <a:latin typeface="Equip Light" panose="02000503000000020004" pitchFamily="2" charset="77"/>
              </a:defRPr>
            </a:lvl1pPr>
          </a:lstStyle>
          <a:p>
            <a:pPr lvl="0"/>
            <a:r>
              <a:rPr lang="en-GB" dirty="0"/>
              <a:t>Edit  </a:t>
            </a:r>
            <a:r>
              <a:rPr lang="en-GB" dirty="0" err="1"/>
              <a:t>subheader</a:t>
            </a:r>
            <a:endParaRPr lang="en-GB" dirty="0"/>
          </a:p>
        </p:txBody>
      </p:sp>
      <p:sp>
        <p:nvSpPr>
          <p:cNvPr id="68" name="Text Placeholder 7">
            <a:extLst>
              <a:ext uri="{FF2B5EF4-FFF2-40B4-BE49-F238E27FC236}">
                <a16:creationId xmlns:a16="http://schemas.microsoft.com/office/drawing/2014/main" id="{50B67E55-BE08-AD4A-B576-A7D0BC0732F0}"/>
              </a:ext>
            </a:extLst>
          </p:cNvPr>
          <p:cNvSpPr>
            <a:spLocks noGrp="1"/>
          </p:cNvSpPr>
          <p:nvPr>
            <p:ph type="body" sz="quarter" idx="43" hasCustomPrompt="1"/>
          </p:nvPr>
        </p:nvSpPr>
        <p:spPr>
          <a:xfrm>
            <a:off x="1981199" y="4197471"/>
            <a:ext cx="4101825" cy="426646"/>
          </a:xfrm>
          <a:prstGeom prst="rect">
            <a:avLst/>
          </a:prstGeom>
        </p:spPr>
        <p:txBody>
          <a:bodyPr wrap="square" tIns="72000" anchor="t">
            <a:spAutoFit/>
          </a:bodyPr>
          <a:lstStyle>
            <a:lvl1pPr marL="0" indent="0">
              <a:lnSpc>
                <a:spcPct val="100000"/>
              </a:lnSpc>
              <a:spcBef>
                <a:spcPts val="0"/>
              </a:spcBef>
              <a:buNone/>
              <a:defRPr sz="2000" b="1" i="0">
                <a:solidFill>
                  <a:schemeClr val="tx2"/>
                </a:solidFill>
                <a:latin typeface="Equip Extended" panose="02000503030000020004" pitchFamily="2" charset="77"/>
              </a:defRPr>
            </a:lvl1pPr>
          </a:lstStyle>
          <a:p>
            <a:pPr lvl="0"/>
            <a:r>
              <a:rPr lang="en-GB" dirty="0"/>
              <a:t>Edit chapter header</a:t>
            </a:r>
          </a:p>
        </p:txBody>
      </p:sp>
      <p:sp>
        <p:nvSpPr>
          <p:cNvPr id="69" name="Text Placeholder 7">
            <a:extLst>
              <a:ext uri="{FF2B5EF4-FFF2-40B4-BE49-F238E27FC236}">
                <a16:creationId xmlns:a16="http://schemas.microsoft.com/office/drawing/2014/main" id="{77459E8E-468B-4945-BB56-E0FAAB8B40A2}"/>
              </a:ext>
            </a:extLst>
          </p:cNvPr>
          <p:cNvSpPr>
            <a:spLocks noGrp="1"/>
          </p:cNvSpPr>
          <p:nvPr>
            <p:ph type="body" sz="quarter" idx="44" hasCustomPrompt="1"/>
          </p:nvPr>
        </p:nvSpPr>
        <p:spPr>
          <a:xfrm>
            <a:off x="1356221" y="4197471"/>
            <a:ext cx="624975" cy="426646"/>
          </a:xfrm>
          <a:prstGeom prst="rect">
            <a:avLst/>
          </a:prstGeom>
        </p:spPr>
        <p:txBody>
          <a:bodyPr wrap="square" tIns="72000" anchor="t">
            <a:spAutoFit/>
          </a:bodyPr>
          <a:lstStyle>
            <a:lvl1pPr marL="0" indent="0" algn="r">
              <a:lnSpc>
                <a:spcPct val="100000"/>
              </a:lnSpc>
              <a:spcBef>
                <a:spcPts val="0"/>
              </a:spcBef>
              <a:buNone/>
              <a:defRPr sz="2000" b="1" i="0">
                <a:solidFill>
                  <a:schemeClr val="tx1"/>
                </a:solidFill>
                <a:latin typeface="Equip Extended" panose="02000503030000020004" pitchFamily="2" charset="77"/>
              </a:defRPr>
            </a:lvl1pPr>
          </a:lstStyle>
          <a:p>
            <a:pPr lvl="0"/>
            <a:r>
              <a:rPr lang="en-GB" dirty="0"/>
              <a:t>Nr.</a:t>
            </a:r>
          </a:p>
        </p:txBody>
      </p:sp>
      <p:sp>
        <p:nvSpPr>
          <p:cNvPr id="70" name="Text Placeholder 7">
            <a:extLst>
              <a:ext uri="{FF2B5EF4-FFF2-40B4-BE49-F238E27FC236}">
                <a16:creationId xmlns:a16="http://schemas.microsoft.com/office/drawing/2014/main" id="{7D693191-558A-1D49-8217-C2D930487D9C}"/>
              </a:ext>
            </a:extLst>
          </p:cNvPr>
          <p:cNvSpPr>
            <a:spLocks noGrp="1"/>
          </p:cNvSpPr>
          <p:nvPr>
            <p:ph type="body" sz="quarter" idx="45" hasCustomPrompt="1"/>
          </p:nvPr>
        </p:nvSpPr>
        <p:spPr>
          <a:xfrm>
            <a:off x="7007773" y="4525072"/>
            <a:ext cx="4101826" cy="334313"/>
          </a:xfrm>
          <a:prstGeom prst="rect">
            <a:avLst/>
          </a:prstGeom>
        </p:spPr>
        <p:txBody>
          <a:bodyPr wrap="square" tIns="72000" anchor="t">
            <a:spAutoFit/>
          </a:bodyPr>
          <a:lstStyle>
            <a:lvl1pPr marL="0" indent="0">
              <a:lnSpc>
                <a:spcPct val="100000"/>
              </a:lnSpc>
              <a:spcBef>
                <a:spcPts val="0"/>
              </a:spcBef>
              <a:buNone/>
              <a:defRPr sz="1400" b="0" i="0">
                <a:solidFill>
                  <a:schemeClr val="tx2"/>
                </a:solidFill>
                <a:latin typeface="Equip Light" panose="02000503000000020004" pitchFamily="2" charset="77"/>
              </a:defRPr>
            </a:lvl1pPr>
          </a:lstStyle>
          <a:p>
            <a:pPr lvl="0"/>
            <a:r>
              <a:rPr lang="en-GB" dirty="0"/>
              <a:t>Edit  </a:t>
            </a:r>
            <a:r>
              <a:rPr lang="en-GB" dirty="0" err="1"/>
              <a:t>subheader</a:t>
            </a:r>
            <a:endParaRPr lang="en-GB" dirty="0"/>
          </a:p>
        </p:txBody>
      </p:sp>
      <p:sp>
        <p:nvSpPr>
          <p:cNvPr id="71" name="Text Placeholder 7">
            <a:extLst>
              <a:ext uri="{FF2B5EF4-FFF2-40B4-BE49-F238E27FC236}">
                <a16:creationId xmlns:a16="http://schemas.microsoft.com/office/drawing/2014/main" id="{AE3D8A36-A9B3-7C4A-B449-615367FDC9F0}"/>
              </a:ext>
            </a:extLst>
          </p:cNvPr>
          <p:cNvSpPr>
            <a:spLocks noGrp="1"/>
          </p:cNvSpPr>
          <p:nvPr>
            <p:ph type="body" sz="quarter" idx="46" hasCustomPrompt="1"/>
          </p:nvPr>
        </p:nvSpPr>
        <p:spPr>
          <a:xfrm>
            <a:off x="7007775" y="4200980"/>
            <a:ext cx="4101825" cy="426646"/>
          </a:xfrm>
          <a:prstGeom prst="rect">
            <a:avLst/>
          </a:prstGeom>
        </p:spPr>
        <p:txBody>
          <a:bodyPr wrap="square" tIns="72000" anchor="t">
            <a:spAutoFit/>
          </a:bodyPr>
          <a:lstStyle>
            <a:lvl1pPr marL="0" indent="0">
              <a:lnSpc>
                <a:spcPct val="100000"/>
              </a:lnSpc>
              <a:spcBef>
                <a:spcPts val="0"/>
              </a:spcBef>
              <a:buNone/>
              <a:defRPr sz="2000" b="1" i="0">
                <a:solidFill>
                  <a:schemeClr val="tx2"/>
                </a:solidFill>
                <a:latin typeface="Equip Extended" panose="02000503030000020004" pitchFamily="2" charset="77"/>
              </a:defRPr>
            </a:lvl1pPr>
          </a:lstStyle>
          <a:p>
            <a:pPr lvl="0"/>
            <a:r>
              <a:rPr lang="en-GB" dirty="0"/>
              <a:t>Edit chapter header</a:t>
            </a:r>
          </a:p>
        </p:txBody>
      </p:sp>
      <p:sp>
        <p:nvSpPr>
          <p:cNvPr id="72" name="Text Placeholder 7">
            <a:extLst>
              <a:ext uri="{FF2B5EF4-FFF2-40B4-BE49-F238E27FC236}">
                <a16:creationId xmlns:a16="http://schemas.microsoft.com/office/drawing/2014/main" id="{203F513A-377D-104F-A5B9-74E9D835A669}"/>
              </a:ext>
            </a:extLst>
          </p:cNvPr>
          <p:cNvSpPr>
            <a:spLocks noGrp="1"/>
          </p:cNvSpPr>
          <p:nvPr>
            <p:ph type="body" sz="quarter" idx="47" hasCustomPrompt="1"/>
          </p:nvPr>
        </p:nvSpPr>
        <p:spPr>
          <a:xfrm>
            <a:off x="6382797" y="4200980"/>
            <a:ext cx="624975" cy="426646"/>
          </a:xfrm>
          <a:prstGeom prst="rect">
            <a:avLst/>
          </a:prstGeom>
        </p:spPr>
        <p:txBody>
          <a:bodyPr wrap="square" tIns="72000" anchor="t">
            <a:spAutoFit/>
          </a:bodyPr>
          <a:lstStyle>
            <a:lvl1pPr marL="0" indent="0" algn="r">
              <a:lnSpc>
                <a:spcPct val="100000"/>
              </a:lnSpc>
              <a:spcBef>
                <a:spcPts val="0"/>
              </a:spcBef>
              <a:buNone/>
              <a:defRPr sz="2000" b="1" i="0">
                <a:solidFill>
                  <a:schemeClr val="tx1"/>
                </a:solidFill>
                <a:latin typeface="Equip Extended" panose="02000503030000020004" pitchFamily="2" charset="77"/>
              </a:defRPr>
            </a:lvl1pPr>
          </a:lstStyle>
          <a:p>
            <a:pPr lvl="0"/>
            <a:r>
              <a:rPr lang="en-GB" dirty="0"/>
              <a:t>Nr.</a:t>
            </a:r>
          </a:p>
        </p:txBody>
      </p:sp>
      <p:sp>
        <p:nvSpPr>
          <p:cNvPr id="28" name="Text Placeholder 7">
            <a:extLst>
              <a:ext uri="{FF2B5EF4-FFF2-40B4-BE49-F238E27FC236}">
                <a16:creationId xmlns:a16="http://schemas.microsoft.com/office/drawing/2014/main" id="{80410E6B-06F8-4436-8782-59BFE66381AC}"/>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2741173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2_Info Bullets">
    <p:bg>
      <p:bgPr>
        <a:solidFill>
          <a:schemeClr val="bg1"/>
        </a:solidFill>
        <a:effectLst/>
      </p:bgPr>
    </p:bg>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userDrawn="1"/>
        </p:nvPicPr>
        <p:blipFill rotWithShape="1">
          <a:blip r:embed="rId2">
            <a:alphaModFix amt="13000"/>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5691013" y="2197976"/>
            <a:ext cx="5785202" cy="980644"/>
          </a:xfrm>
          <a:prstGeom prst="rect">
            <a:avLst/>
          </a:prstGeom>
        </p:spPr>
        <p:txBody>
          <a:bodyPr wrap="square" tIns="72000" anchor="t">
            <a:spAutoFit/>
          </a:bodyPr>
          <a:lstStyle>
            <a:lvl1pPr marL="285750" indent="-285750">
              <a:lnSpc>
                <a:spcPct val="100000"/>
              </a:lnSpc>
              <a:spcBef>
                <a:spcPts val="0"/>
              </a:spcBef>
              <a:buFont typeface="Arial" panose="020B0604020202020204" pitchFamily="34" charset="0"/>
              <a:buChar char="•"/>
              <a:defRPr sz="1400" b="0" i="0">
                <a:solidFill>
                  <a:schemeClr val="tx2"/>
                </a:solidFill>
                <a:latin typeface="Equip Light" panose="02000503000000020004" pitchFamily="2" charset="77"/>
              </a:defRPr>
            </a:lvl1pPr>
          </a:lstStyle>
          <a:p>
            <a:pPr lvl="0"/>
            <a:r>
              <a:rPr lang="en-GB" dirty="0"/>
              <a:t>Option 1</a:t>
            </a:r>
          </a:p>
          <a:p>
            <a:pPr lvl="0"/>
            <a:r>
              <a:rPr lang="en-GB" dirty="0"/>
              <a:t>Option 2</a:t>
            </a:r>
          </a:p>
          <a:p>
            <a:pPr lvl="0"/>
            <a:r>
              <a:rPr lang="en-GB" dirty="0"/>
              <a:t>Option 3</a:t>
            </a:r>
          </a:p>
          <a:p>
            <a:pPr lvl="0"/>
            <a:r>
              <a:rPr lang="en-GB" dirty="0"/>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5691599" y="1602250"/>
            <a:ext cx="5785202" cy="584775"/>
          </a:xfrm>
        </p:spPr>
        <p:txBody>
          <a:bodyPr wrap="square">
            <a:spAutoFit/>
          </a:bodyPr>
          <a:lstStyle>
            <a:lvl1pPr marL="0" indent="0">
              <a:lnSpc>
                <a:spcPct val="100000"/>
              </a:lnSpc>
              <a:spcBef>
                <a:spcPts val="0"/>
              </a:spcBef>
              <a:buNone/>
              <a:defRPr sz="3200" b="1" i="0">
                <a:solidFill>
                  <a:schemeClr val="tx2"/>
                </a:solidFill>
                <a:latin typeface="Equip Extended" panose="02000503030000020004" pitchFamily="2" charset="77"/>
              </a:defRPr>
            </a:lvl1pPr>
          </a:lstStyle>
          <a:p>
            <a:r>
              <a:rPr lang="en-GB" dirty="0"/>
              <a:t>Edit supporting title</a:t>
            </a:r>
            <a:endParaRPr lang="en-PT" dirty="0"/>
          </a:p>
        </p:txBody>
      </p:sp>
      <p:sp>
        <p:nvSpPr>
          <p:cNvPr id="31" name="Title 1">
            <a:extLst>
              <a:ext uri="{FF2B5EF4-FFF2-40B4-BE49-F238E27FC236}">
                <a16:creationId xmlns:a16="http://schemas.microsoft.com/office/drawing/2014/main" id="{A46EF3AD-FB46-B34A-8E14-1B37D1952FF9}"/>
              </a:ext>
            </a:extLst>
          </p:cNvPr>
          <p:cNvSpPr>
            <a:spLocks noGrp="1"/>
          </p:cNvSpPr>
          <p:nvPr>
            <p:ph type="title" hasCustomPrompt="1"/>
          </p:nvPr>
        </p:nvSpPr>
        <p:spPr>
          <a:xfrm>
            <a:off x="626399" y="481125"/>
            <a:ext cx="5065199"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32" name="Text Placeholder 7">
            <a:extLst>
              <a:ext uri="{FF2B5EF4-FFF2-40B4-BE49-F238E27FC236}">
                <a16:creationId xmlns:a16="http://schemas.microsoft.com/office/drawing/2014/main" id="{918C771A-8818-EF4C-A126-D8F85656B15F}"/>
              </a:ext>
            </a:extLst>
          </p:cNvPr>
          <p:cNvSpPr>
            <a:spLocks noGrp="1"/>
          </p:cNvSpPr>
          <p:nvPr>
            <p:ph type="body" sz="quarter" idx="29" hasCustomPrompt="1"/>
          </p:nvPr>
        </p:nvSpPr>
        <p:spPr>
          <a:xfrm>
            <a:off x="626401" y="930188"/>
            <a:ext cx="50652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9" name="Text Placeholder 7">
            <a:extLst>
              <a:ext uri="{FF2B5EF4-FFF2-40B4-BE49-F238E27FC236}">
                <a16:creationId xmlns:a16="http://schemas.microsoft.com/office/drawing/2014/main" id="{05E10E9B-CC7B-4015-9DF3-B5DD5404F8CB}"/>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3340998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3_Info Numbers">
    <p:bg>
      <p:bgPr>
        <a:solidFill>
          <a:schemeClr val="bg1"/>
        </a:solidFill>
        <a:effectLst/>
      </p:bgPr>
    </p:bg>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userDrawn="1"/>
        </p:nvPicPr>
        <p:blipFill rotWithShape="1">
          <a:blip r:embed="rId2">
            <a:alphaModFix amt="13000"/>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5691013" y="2197976"/>
            <a:ext cx="5785202" cy="980644"/>
          </a:xfrm>
          <a:prstGeom prst="rect">
            <a:avLst/>
          </a:prstGeom>
        </p:spPr>
        <p:txBody>
          <a:bodyPr wrap="square" tIns="72000" anchor="t">
            <a:spAutoFit/>
          </a:bodyPr>
          <a:lstStyle>
            <a:lvl1pPr marL="342900" indent="-342900">
              <a:lnSpc>
                <a:spcPct val="100000"/>
              </a:lnSpc>
              <a:spcBef>
                <a:spcPts val="0"/>
              </a:spcBef>
              <a:buFont typeface="+mj-lt"/>
              <a:buAutoNum type="arabicPeriod"/>
              <a:defRPr sz="1400" b="0" i="0">
                <a:solidFill>
                  <a:schemeClr val="tx2"/>
                </a:solidFill>
                <a:latin typeface="Equip Light" panose="02000503000000020004" pitchFamily="2" charset="77"/>
              </a:defRPr>
            </a:lvl1pPr>
          </a:lstStyle>
          <a:p>
            <a:pPr lvl="0"/>
            <a:r>
              <a:rPr lang="en-GB" dirty="0"/>
              <a:t>Option 1</a:t>
            </a:r>
          </a:p>
          <a:p>
            <a:pPr lvl="0"/>
            <a:r>
              <a:rPr lang="en-GB" dirty="0"/>
              <a:t>Option 2</a:t>
            </a:r>
          </a:p>
          <a:p>
            <a:pPr lvl="0"/>
            <a:r>
              <a:rPr lang="en-GB" dirty="0"/>
              <a:t>Option 3</a:t>
            </a:r>
          </a:p>
          <a:p>
            <a:pPr lvl="0"/>
            <a:r>
              <a:rPr lang="en-GB" dirty="0"/>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5691599" y="1602250"/>
            <a:ext cx="5785202" cy="584775"/>
          </a:xfrm>
        </p:spPr>
        <p:txBody>
          <a:bodyPr wrap="square">
            <a:spAutoFit/>
          </a:bodyPr>
          <a:lstStyle>
            <a:lvl1pPr marL="0" indent="0">
              <a:lnSpc>
                <a:spcPct val="100000"/>
              </a:lnSpc>
              <a:spcBef>
                <a:spcPts val="0"/>
              </a:spcBef>
              <a:buNone/>
              <a:defRPr sz="3200" b="1" i="0">
                <a:solidFill>
                  <a:schemeClr val="tx2"/>
                </a:solidFill>
                <a:latin typeface="Equip Extended" panose="02000503030000020004" pitchFamily="2" charset="77"/>
              </a:defRPr>
            </a:lvl1pPr>
          </a:lstStyle>
          <a:p>
            <a:r>
              <a:rPr lang="en-GB" dirty="0"/>
              <a:t>Edit supporting title</a:t>
            </a:r>
            <a:endParaRPr lang="en-PT" dirty="0"/>
          </a:p>
        </p:txBody>
      </p:sp>
      <p:sp>
        <p:nvSpPr>
          <p:cNvPr id="16" name="Title 1">
            <a:extLst>
              <a:ext uri="{FF2B5EF4-FFF2-40B4-BE49-F238E27FC236}">
                <a16:creationId xmlns:a16="http://schemas.microsoft.com/office/drawing/2014/main" id="{AEB6EDD4-FB00-1849-B631-9683EBDC0C85}"/>
              </a:ext>
            </a:extLst>
          </p:cNvPr>
          <p:cNvSpPr>
            <a:spLocks noGrp="1"/>
          </p:cNvSpPr>
          <p:nvPr>
            <p:ph type="title" hasCustomPrompt="1"/>
          </p:nvPr>
        </p:nvSpPr>
        <p:spPr>
          <a:xfrm>
            <a:off x="626399" y="481125"/>
            <a:ext cx="5065199"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17" name="Text Placeholder 7">
            <a:extLst>
              <a:ext uri="{FF2B5EF4-FFF2-40B4-BE49-F238E27FC236}">
                <a16:creationId xmlns:a16="http://schemas.microsoft.com/office/drawing/2014/main" id="{925D287C-5E20-B140-858B-F2D24F16D3D5}"/>
              </a:ext>
            </a:extLst>
          </p:cNvPr>
          <p:cNvSpPr>
            <a:spLocks noGrp="1"/>
          </p:cNvSpPr>
          <p:nvPr>
            <p:ph type="body" sz="quarter" idx="29" hasCustomPrompt="1"/>
          </p:nvPr>
        </p:nvSpPr>
        <p:spPr>
          <a:xfrm>
            <a:off x="626401" y="930188"/>
            <a:ext cx="50652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9" name="Text Placeholder 7">
            <a:extLst>
              <a:ext uri="{FF2B5EF4-FFF2-40B4-BE49-F238E27FC236}">
                <a16:creationId xmlns:a16="http://schemas.microsoft.com/office/drawing/2014/main" id="{22C7E9CD-CD67-428F-AE13-4D58FAF1D848}"/>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24727727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1_Plain Text">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6" name="Content Placeholder 5">
            <a:extLst>
              <a:ext uri="{FF2B5EF4-FFF2-40B4-BE49-F238E27FC236}">
                <a16:creationId xmlns:a16="http://schemas.microsoft.com/office/drawing/2014/main" id="{BB690711-A8AD-C64F-99C3-28967A35020C}"/>
              </a:ext>
            </a:extLst>
          </p:cNvPr>
          <p:cNvSpPr>
            <a:spLocks noGrp="1"/>
          </p:cNvSpPr>
          <p:nvPr>
            <p:ph sz="quarter" idx="11"/>
          </p:nvPr>
        </p:nvSpPr>
        <p:spPr>
          <a:xfrm>
            <a:off x="626400" y="1602250"/>
            <a:ext cx="10854000" cy="3866150"/>
          </a:xfrm>
        </p:spPr>
        <p:txBody>
          <a:bodyPr>
            <a:noAutofit/>
          </a:bodyPr>
          <a:lstStyle>
            <a:lvl1pPr>
              <a:spcBef>
                <a:spcPts val="0"/>
              </a:spcBef>
              <a:defRPr>
                <a:solidFill>
                  <a:schemeClr val="tx2"/>
                </a:solidFill>
              </a:defRPr>
            </a:lvl1pPr>
            <a:lvl2pPr>
              <a:spcBef>
                <a:spcPts val="0"/>
              </a:spcBef>
              <a:defRPr>
                <a:solidFill>
                  <a:schemeClr val="tx2"/>
                </a:solidFill>
              </a:defRPr>
            </a:lvl2pPr>
            <a:lvl3pPr>
              <a:spcBef>
                <a:spcPts val="0"/>
              </a:spcBef>
              <a:defRPr>
                <a:solidFill>
                  <a:schemeClr val="tx2"/>
                </a:solidFill>
              </a:defRPr>
            </a:lvl3pPr>
            <a:lvl4pPr>
              <a:spcBef>
                <a:spcPts val="0"/>
              </a:spcBef>
              <a:defRPr>
                <a:solidFill>
                  <a:schemeClr val="tx2"/>
                </a:solidFill>
              </a:defRPr>
            </a:lvl4pPr>
            <a:lvl5pPr>
              <a:spcBef>
                <a:spcPts val="0"/>
              </a:spcBef>
              <a:defRPr>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PT" dirty="0"/>
          </a:p>
        </p:txBody>
      </p:sp>
      <p:sp>
        <p:nvSpPr>
          <p:cNvPr id="26" name="Title 1">
            <a:extLst>
              <a:ext uri="{FF2B5EF4-FFF2-40B4-BE49-F238E27FC236}">
                <a16:creationId xmlns:a16="http://schemas.microsoft.com/office/drawing/2014/main" id="{8D99D971-8D93-A14A-BE3D-ABC9A167F6B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27" name="Text Placeholder 7">
            <a:extLst>
              <a:ext uri="{FF2B5EF4-FFF2-40B4-BE49-F238E27FC236}">
                <a16:creationId xmlns:a16="http://schemas.microsoft.com/office/drawing/2014/main" id="{16DBF9F2-91C4-4B4B-844B-3C6295E89D04}"/>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8" name="Text Placeholder 7">
            <a:extLst>
              <a:ext uri="{FF2B5EF4-FFF2-40B4-BE49-F238E27FC236}">
                <a16:creationId xmlns:a16="http://schemas.microsoft.com/office/drawing/2014/main" id="{FEAA1125-6F01-4FA0-8B9E-801908ED033E}"/>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2750752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2_Title and Subtitle">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26" name="Title 1">
            <a:extLst>
              <a:ext uri="{FF2B5EF4-FFF2-40B4-BE49-F238E27FC236}">
                <a16:creationId xmlns:a16="http://schemas.microsoft.com/office/drawing/2014/main" id="{8D99D971-8D93-A14A-BE3D-ABC9A167F6B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27" name="Text Placeholder 7">
            <a:extLst>
              <a:ext uri="{FF2B5EF4-FFF2-40B4-BE49-F238E27FC236}">
                <a16:creationId xmlns:a16="http://schemas.microsoft.com/office/drawing/2014/main" id="{16DBF9F2-91C4-4B4B-844B-3C6295E89D04}"/>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7" name="Text Placeholder 7">
            <a:extLst>
              <a:ext uri="{FF2B5EF4-FFF2-40B4-BE49-F238E27FC236}">
                <a16:creationId xmlns:a16="http://schemas.microsoft.com/office/drawing/2014/main" id="{8F9325BC-8C83-405D-8C1E-58E5A750F566}"/>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23584625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3_Title">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26" name="Title 1">
            <a:extLst>
              <a:ext uri="{FF2B5EF4-FFF2-40B4-BE49-F238E27FC236}">
                <a16:creationId xmlns:a16="http://schemas.microsoft.com/office/drawing/2014/main" id="{8D99D971-8D93-A14A-BE3D-ABC9A167F6B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chemeClr val="tx2"/>
                </a:solidFill>
                <a:latin typeface="Equip Extended" panose="02000503030000020004" pitchFamily="2" charset="77"/>
              </a:defRPr>
            </a:lvl1pPr>
          </a:lstStyle>
          <a:p>
            <a:r>
              <a:rPr lang="en-GB" dirty="0"/>
              <a:t>Edit title</a:t>
            </a:r>
            <a:endParaRPr lang="en-PT" dirty="0"/>
          </a:p>
        </p:txBody>
      </p:sp>
      <p:sp>
        <p:nvSpPr>
          <p:cNvPr id="7" name="Text Placeholder 7">
            <a:extLst>
              <a:ext uri="{FF2B5EF4-FFF2-40B4-BE49-F238E27FC236}">
                <a16:creationId xmlns:a16="http://schemas.microsoft.com/office/drawing/2014/main" id="{75B4C419-7F76-42A3-9FF2-DA570CC826DD}"/>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289999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4_Blank">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Tree>
    <p:extLst>
      <p:ext uri="{BB962C8B-B14F-4D97-AF65-F5344CB8AC3E}">
        <p14:creationId xmlns:p14="http://schemas.microsoft.com/office/powerpoint/2010/main" val="406120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2_Title Blue">
    <p:bg>
      <p:bgPr>
        <a:solidFill>
          <a:schemeClr val="accent4"/>
        </a:solidFill>
        <a:effectLst/>
      </p:bgPr>
    </p:bg>
    <p:spTree>
      <p:nvGrpSpPr>
        <p:cNvPr id="1" name=""/>
        <p:cNvGrpSpPr/>
        <p:nvPr/>
      </p:nvGrpSpPr>
      <p:grpSpPr>
        <a:xfrm>
          <a:off x="0" y="0"/>
          <a:ext cx="0" cy="0"/>
          <a:chOff x="0" y="0"/>
          <a:chExt cx="0" cy="0"/>
        </a:xfrm>
      </p:grpSpPr>
      <p:pic>
        <p:nvPicPr>
          <p:cNvPr id="7" name="r1Artboard 3 copy 7edsw.pdf" descr="r1Artboard 3 copy 7edsw.pdf">
            <a:extLst>
              <a:ext uri="{FF2B5EF4-FFF2-40B4-BE49-F238E27FC236}">
                <a16:creationId xmlns:a16="http://schemas.microsoft.com/office/drawing/2014/main" id="{5704F5EE-4D8D-FE42-A8A0-366BC149FCB1}"/>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a:stretch/>
        </p:blipFill>
        <p:spPr>
          <a:xfrm>
            <a:off x="3789600" y="0"/>
            <a:ext cx="8402400" cy="6858000"/>
          </a:xfrm>
          <a:prstGeom prst="rect">
            <a:avLst/>
          </a:prstGeom>
          <a:ln w="12700">
            <a:miter lim="400000"/>
          </a:ln>
        </p:spPr>
      </p:pic>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635798" y="2830805"/>
            <a:ext cx="9671983" cy="1512273"/>
          </a:xfrm>
          <a:prstGeom prst="rect">
            <a:avLst/>
          </a:prstGeom>
        </p:spPr>
        <p:txBody>
          <a:bodyPr wrap="square" lIns="0" anchor="ctr">
            <a:spAutoFit/>
          </a:bodyPr>
          <a:lstStyle>
            <a:lvl1pPr>
              <a:lnSpc>
                <a:spcPts val="10000"/>
              </a:lnSpc>
              <a:defRPr sz="12000" b="1" i="0">
                <a:solidFill>
                  <a:schemeClr val="bg1"/>
                </a:solidFill>
                <a:latin typeface="Equip Extended" panose="02000503030000020004" pitchFamily="2" charset="77"/>
              </a:defRPr>
            </a:lvl1pPr>
          </a:lstStyle>
          <a:p>
            <a:r>
              <a:rPr lang="en-GB" dirty="0"/>
              <a:t>Edit title</a:t>
            </a:r>
            <a:endParaRPr lang="en-PT" dirty="0"/>
          </a:p>
        </p:txBody>
      </p:sp>
      <p:pic>
        <p:nvPicPr>
          <p:cNvPr id="3" name="Graphic 2">
            <a:extLst>
              <a:ext uri="{FF2B5EF4-FFF2-40B4-BE49-F238E27FC236}">
                <a16:creationId xmlns:a16="http://schemas.microsoft.com/office/drawing/2014/main" id="{73A8F63C-93A7-DA4F-8C8B-03DCFB7B5A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40000" y="1"/>
            <a:ext cx="1980000" cy="1485001"/>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Autofit/>
          </a:bodyPr>
          <a:lstStyle>
            <a:lvl1pPr marL="0" indent="0">
              <a:buNone/>
              <a:defRPr sz="1300" b="0" i="0">
                <a:solidFill>
                  <a:schemeClr val="bg1"/>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10194818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5_Plain text + 3 column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itle 1">
            <a:extLst>
              <a:ext uri="{FF2B5EF4-FFF2-40B4-BE49-F238E27FC236}">
                <a16:creationId xmlns:a16="http://schemas.microsoft.com/office/drawing/2014/main" id="{12350A91-73F6-E24D-9BBA-CF5921AA30F7}"/>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12" name="Text Placeholder 7">
            <a:extLst>
              <a:ext uri="{FF2B5EF4-FFF2-40B4-BE49-F238E27FC236}">
                <a16:creationId xmlns:a16="http://schemas.microsoft.com/office/drawing/2014/main" id="{58A02A2B-B509-D74F-984D-62B7A32720B1}"/>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8" name="Text Placeholder 7">
            <a:extLst>
              <a:ext uri="{FF2B5EF4-FFF2-40B4-BE49-F238E27FC236}">
                <a16:creationId xmlns:a16="http://schemas.microsoft.com/office/drawing/2014/main" id="{F6D108A4-41A4-2B43-B692-56C0A943EA4A}"/>
              </a:ext>
            </a:extLst>
          </p:cNvPr>
          <p:cNvSpPr>
            <a:spLocks noGrp="1"/>
          </p:cNvSpPr>
          <p:nvPr>
            <p:ph type="body" sz="quarter" idx="15" hasCustomPrompt="1"/>
          </p:nvPr>
        </p:nvSpPr>
        <p:spPr>
          <a:xfrm>
            <a:off x="626396" y="5261733"/>
            <a:ext cx="2959200" cy="303536"/>
          </a:xfrm>
          <a:prstGeom prst="rect">
            <a:avLst/>
          </a:prstGeom>
        </p:spPr>
        <p:txBody>
          <a:bodyPr tIns="7200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Edit  Description</a:t>
            </a:r>
          </a:p>
        </p:txBody>
      </p:sp>
      <p:sp>
        <p:nvSpPr>
          <p:cNvPr id="13" name="Text Placeholder 7">
            <a:extLst>
              <a:ext uri="{FF2B5EF4-FFF2-40B4-BE49-F238E27FC236}">
                <a16:creationId xmlns:a16="http://schemas.microsoft.com/office/drawing/2014/main" id="{13E5A8FD-B0E5-E945-A312-AABA78752EFF}"/>
              </a:ext>
            </a:extLst>
          </p:cNvPr>
          <p:cNvSpPr>
            <a:spLocks noGrp="1"/>
          </p:cNvSpPr>
          <p:nvPr>
            <p:ph type="body" sz="quarter" idx="16" hasCustomPrompt="1"/>
          </p:nvPr>
        </p:nvSpPr>
        <p:spPr>
          <a:xfrm>
            <a:off x="626398" y="4937640"/>
            <a:ext cx="2959200" cy="318924"/>
          </a:xfrm>
          <a:prstGeom prst="rect">
            <a:avLst/>
          </a:prstGeom>
        </p:spPr>
        <p:txBody>
          <a:bodyPr tIns="7200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Edit title</a:t>
            </a:r>
          </a:p>
        </p:txBody>
      </p:sp>
      <p:sp>
        <p:nvSpPr>
          <p:cNvPr id="14" name="Text Placeholder 7">
            <a:extLst>
              <a:ext uri="{FF2B5EF4-FFF2-40B4-BE49-F238E27FC236}">
                <a16:creationId xmlns:a16="http://schemas.microsoft.com/office/drawing/2014/main" id="{B0C5699A-28DA-F842-8606-5C140546ABDE}"/>
              </a:ext>
            </a:extLst>
          </p:cNvPr>
          <p:cNvSpPr>
            <a:spLocks noGrp="1"/>
          </p:cNvSpPr>
          <p:nvPr>
            <p:ph type="body" sz="quarter" idx="21" hasCustomPrompt="1"/>
          </p:nvPr>
        </p:nvSpPr>
        <p:spPr>
          <a:xfrm>
            <a:off x="4567575" y="5261169"/>
            <a:ext cx="2959200" cy="303536"/>
          </a:xfrm>
          <a:prstGeom prst="rect">
            <a:avLst/>
          </a:prstGeom>
        </p:spPr>
        <p:txBody>
          <a:bodyPr tIns="7200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Edit  Description</a:t>
            </a:r>
          </a:p>
        </p:txBody>
      </p:sp>
      <p:sp>
        <p:nvSpPr>
          <p:cNvPr id="15" name="Text Placeholder 7">
            <a:extLst>
              <a:ext uri="{FF2B5EF4-FFF2-40B4-BE49-F238E27FC236}">
                <a16:creationId xmlns:a16="http://schemas.microsoft.com/office/drawing/2014/main" id="{43F062A2-1692-5747-910B-FA209A37CA99}"/>
              </a:ext>
            </a:extLst>
          </p:cNvPr>
          <p:cNvSpPr>
            <a:spLocks noGrp="1"/>
          </p:cNvSpPr>
          <p:nvPr>
            <p:ph type="body" sz="quarter" idx="22" hasCustomPrompt="1"/>
          </p:nvPr>
        </p:nvSpPr>
        <p:spPr>
          <a:xfrm>
            <a:off x="4567575" y="4937076"/>
            <a:ext cx="2959200" cy="318924"/>
          </a:xfrm>
          <a:prstGeom prst="rect">
            <a:avLst/>
          </a:prstGeom>
        </p:spPr>
        <p:txBody>
          <a:bodyPr tIns="7200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Edit title</a:t>
            </a:r>
          </a:p>
        </p:txBody>
      </p:sp>
      <p:sp>
        <p:nvSpPr>
          <p:cNvPr id="16" name="Text Placeholder 7">
            <a:extLst>
              <a:ext uri="{FF2B5EF4-FFF2-40B4-BE49-F238E27FC236}">
                <a16:creationId xmlns:a16="http://schemas.microsoft.com/office/drawing/2014/main" id="{F8BF1F28-5A24-6B4A-9F2D-9905A3990357}"/>
              </a:ext>
            </a:extLst>
          </p:cNvPr>
          <p:cNvSpPr>
            <a:spLocks noGrp="1"/>
          </p:cNvSpPr>
          <p:nvPr>
            <p:ph type="body" sz="quarter" idx="27" hasCustomPrompt="1"/>
          </p:nvPr>
        </p:nvSpPr>
        <p:spPr>
          <a:xfrm>
            <a:off x="8531400" y="5261169"/>
            <a:ext cx="2959200" cy="303536"/>
          </a:xfrm>
          <a:prstGeom prst="rect">
            <a:avLst/>
          </a:prstGeom>
        </p:spPr>
        <p:txBody>
          <a:bodyPr tIns="7200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Edit  Description</a:t>
            </a:r>
          </a:p>
        </p:txBody>
      </p:sp>
      <p:sp>
        <p:nvSpPr>
          <p:cNvPr id="17" name="Text Placeholder 7">
            <a:extLst>
              <a:ext uri="{FF2B5EF4-FFF2-40B4-BE49-F238E27FC236}">
                <a16:creationId xmlns:a16="http://schemas.microsoft.com/office/drawing/2014/main" id="{03FC7794-AB50-C245-B1FD-C784B1382D56}"/>
              </a:ext>
            </a:extLst>
          </p:cNvPr>
          <p:cNvSpPr>
            <a:spLocks noGrp="1"/>
          </p:cNvSpPr>
          <p:nvPr>
            <p:ph type="body" sz="quarter" idx="28" hasCustomPrompt="1"/>
          </p:nvPr>
        </p:nvSpPr>
        <p:spPr>
          <a:xfrm>
            <a:off x="8531400" y="4937076"/>
            <a:ext cx="2959200" cy="318924"/>
          </a:xfrm>
          <a:prstGeom prst="rect">
            <a:avLst/>
          </a:prstGeom>
        </p:spPr>
        <p:txBody>
          <a:bodyPr tIns="7200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Edit title</a:t>
            </a:r>
          </a:p>
        </p:txBody>
      </p:sp>
      <p:sp>
        <p:nvSpPr>
          <p:cNvPr id="18" name="Text Placeholder 7">
            <a:extLst>
              <a:ext uri="{FF2B5EF4-FFF2-40B4-BE49-F238E27FC236}">
                <a16:creationId xmlns:a16="http://schemas.microsoft.com/office/drawing/2014/main" id="{B1CA8CB7-F17B-1B42-95B1-7A9A72C2146F}"/>
              </a:ext>
            </a:extLst>
          </p:cNvPr>
          <p:cNvSpPr>
            <a:spLocks noGrp="1"/>
          </p:cNvSpPr>
          <p:nvPr>
            <p:ph type="body" sz="quarter" idx="31" hasCustomPrompt="1"/>
          </p:nvPr>
        </p:nvSpPr>
        <p:spPr>
          <a:xfrm>
            <a:off x="626398" y="4516763"/>
            <a:ext cx="2959200" cy="395869"/>
          </a:xfrm>
          <a:prstGeom prst="rect">
            <a:avLst/>
          </a:prstGeom>
        </p:spPr>
        <p:txBody>
          <a:bodyPr tIns="72000" anchor="t">
            <a:spAutoFit/>
          </a:bodyPr>
          <a:lstStyle>
            <a:lvl1pPr marL="0" indent="0">
              <a:lnSpc>
                <a:spcPct val="100000"/>
              </a:lnSpc>
              <a:spcBef>
                <a:spcPts val="0"/>
              </a:spcBef>
              <a:buNone/>
              <a:defRPr sz="1800" b="1" i="0">
                <a:solidFill>
                  <a:srgbClr val="00DBA9"/>
                </a:solidFill>
                <a:latin typeface="Equip Extended" panose="02000503030000020004" pitchFamily="2" charset="77"/>
              </a:defRPr>
            </a:lvl1pPr>
          </a:lstStyle>
          <a:p>
            <a:pPr lvl="0"/>
            <a:r>
              <a:rPr lang="en-GB" dirty="0"/>
              <a:t>01</a:t>
            </a:r>
          </a:p>
        </p:txBody>
      </p:sp>
      <p:sp>
        <p:nvSpPr>
          <p:cNvPr id="19" name="Text Placeholder 7">
            <a:extLst>
              <a:ext uri="{FF2B5EF4-FFF2-40B4-BE49-F238E27FC236}">
                <a16:creationId xmlns:a16="http://schemas.microsoft.com/office/drawing/2014/main" id="{FBA5EBC6-1AA3-0144-957B-06BDCA02A02C}"/>
              </a:ext>
            </a:extLst>
          </p:cNvPr>
          <p:cNvSpPr>
            <a:spLocks noGrp="1"/>
          </p:cNvSpPr>
          <p:nvPr>
            <p:ph type="body" sz="quarter" idx="32" hasCustomPrompt="1"/>
          </p:nvPr>
        </p:nvSpPr>
        <p:spPr>
          <a:xfrm>
            <a:off x="4567575" y="4516763"/>
            <a:ext cx="2959200" cy="395869"/>
          </a:xfrm>
          <a:prstGeom prst="rect">
            <a:avLst/>
          </a:prstGeom>
        </p:spPr>
        <p:txBody>
          <a:bodyPr tIns="72000" anchor="t">
            <a:spAutoFit/>
          </a:bodyPr>
          <a:lstStyle>
            <a:lvl1pPr marL="0" indent="0">
              <a:lnSpc>
                <a:spcPct val="100000"/>
              </a:lnSpc>
              <a:spcBef>
                <a:spcPts val="0"/>
              </a:spcBef>
              <a:buNone/>
              <a:defRPr sz="1800" b="1" i="0">
                <a:solidFill>
                  <a:srgbClr val="00DBA9"/>
                </a:solidFill>
                <a:latin typeface="Equip Extended" panose="02000503030000020004" pitchFamily="2" charset="77"/>
              </a:defRPr>
            </a:lvl1pPr>
          </a:lstStyle>
          <a:p>
            <a:pPr lvl="0"/>
            <a:r>
              <a:rPr lang="en-GB" dirty="0"/>
              <a:t>02</a:t>
            </a:r>
          </a:p>
        </p:txBody>
      </p:sp>
      <p:sp>
        <p:nvSpPr>
          <p:cNvPr id="20" name="Text Placeholder 7">
            <a:extLst>
              <a:ext uri="{FF2B5EF4-FFF2-40B4-BE49-F238E27FC236}">
                <a16:creationId xmlns:a16="http://schemas.microsoft.com/office/drawing/2014/main" id="{CDD53BAA-D440-C94E-B2A1-B78B1087BE82}"/>
              </a:ext>
            </a:extLst>
          </p:cNvPr>
          <p:cNvSpPr>
            <a:spLocks noGrp="1"/>
          </p:cNvSpPr>
          <p:nvPr>
            <p:ph type="body" sz="quarter" idx="33" hasCustomPrompt="1"/>
          </p:nvPr>
        </p:nvSpPr>
        <p:spPr>
          <a:xfrm>
            <a:off x="8531400" y="4516763"/>
            <a:ext cx="2959200" cy="395869"/>
          </a:xfrm>
          <a:prstGeom prst="rect">
            <a:avLst/>
          </a:prstGeom>
        </p:spPr>
        <p:txBody>
          <a:bodyPr tIns="72000" anchor="t">
            <a:spAutoFit/>
          </a:bodyPr>
          <a:lstStyle>
            <a:lvl1pPr marL="0" indent="0">
              <a:lnSpc>
                <a:spcPct val="100000"/>
              </a:lnSpc>
              <a:spcBef>
                <a:spcPts val="0"/>
              </a:spcBef>
              <a:buNone/>
              <a:defRPr sz="1800" b="1" i="0">
                <a:solidFill>
                  <a:srgbClr val="00DBA9"/>
                </a:solidFill>
                <a:latin typeface="Equip Extended" panose="02000503030000020004" pitchFamily="2" charset="77"/>
              </a:defRPr>
            </a:lvl1pPr>
          </a:lstStyle>
          <a:p>
            <a:pPr lvl="0"/>
            <a:r>
              <a:rPr lang="en-GB" dirty="0"/>
              <a:t>03</a:t>
            </a:r>
          </a:p>
        </p:txBody>
      </p:sp>
      <p:sp>
        <p:nvSpPr>
          <p:cNvPr id="22" name="Content Placeholder 5">
            <a:extLst>
              <a:ext uri="{FF2B5EF4-FFF2-40B4-BE49-F238E27FC236}">
                <a16:creationId xmlns:a16="http://schemas.microsoft.com/office/drawing/2014/main" id="{B221D190-DA82-8C40-A021-F49C1BA940D0}"/>
              </a:ext>
            </a:extLst>
          </p:cNvPr>
          <p:cNvSpPr>
            <a:spLocks noGrp="1"/>
          </p:cNvSpPr>
          <p:nvPr>
            <p:ph sz="quarter" idx="11"/>
          </p:nvPr>
        </p:nvSpPr>
        <p:spPr>
          <a:xfrm>
            <a:off x="626401" y="1605300"/>
            <a:ext cx="10862324" cy="2602800"/>
          </a:xfrm>
        </p:spPr>
        <p:txBody>
          <a:bodyPr>
            <a:noAutofit/>
          </a:bodyPr>
          <a:lstStyle>
            <a:lvl1pPr>
              <a:spcBef>
                <a:spcPts val="0"/>
              </a:spcBef>
              <a:defRPr>
                <a:solidFill>
                  <a:schemeClr val="tx2"/>
                </a:solidFill>
              </a:defRPr>
            </a:lvl1pPr>
            <a:lvl2pPr>
              <a:spcBef>
                <a:spcPts val="0"/>
              </a:spcBef>
              <a:defRPr>
                <a:solidFill>
                  <a:schemeClr val="tx2"/>
                </a:solidFill>
              </a:defRPr>
            </a:lvl2pPr>
            <a:lvl3pPr>
              <a:spcBef>
                <a:spcPts val="0"/>
              </a:spcBef>
              <a:defRPr>
                <a:solidFill>
                  <a:schemeClr val="tx2"/>
                </a:solidFill>
              </a:defRPr>
            </a:lvl3pPr>
            <a:lvl4pPr>
              <a:spcBef>
                <a:spcPts val="0"/>
              </a:spcBef>
              <a:defRPr>
                <a:solidFill>
                  <a:schemeClr val="tx2"/>
                </a:solidFill>
              </a:defRPr>
            </a:lvl4pPr>
            <a:lvl5pPr>
              <a:spcBef>
                <a:spcPts val="0"/>
              </a:spcBef>
              <a:defRPr>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PT" dirty="0"/>
          </a:p>
        </p:txBody>
      </p:sp>
      <p:sp>
        <p:nvSpPr>
          <p:cNvPr id="21" name="Text Placeholder 7">
            <a:extLst>
              <a:ext uri="{FF2B5EF4-FFF2-40B4-BE49-F238E27FC236}">
                <a16:creationId xmlns:a16="http://schemas.microsoft.com/office/drawing/2014/main" id="{B3D5501F-D0EF-4072-87AE-F7D9EE554E36}"/>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13609106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6_text in 2 column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6" name="Content Placeholder 5">
            <a:extLst>
              <a:ext uri="{FF2B5EF4-FFF2-40B4-BE49-F238E27FC236}">
                <a16:creationId xmlns:a16="http://schemas.microsoft.com/office/drawing/2014/main" id="{BB690711-A8AD-C64F-99C3-28967A35020C}"/>
              </a:ext>
            </a:extLst>
          </p:cNvPr>
          <p:cNvSpPr>
            <a:spLocks noGrp="1"/>
          </p:cNvSpPr>
          <p:nvPr>
            <p:ph sz="quarter" idx="11"/>
          </p:nvPr>
        </p:nvSpPr>
        <p:spPr>
          <a:xfrm>
            <a:off x="626400" y="1602250"/>
            <a:ext cx="5220000" cy="3866150"/>
          </a:xfrm>
        </p:spPr>
        <p:txBody>
          <a:bodyPr/>
          <a:lstStyle>
            <a:lvl1pPr>
              <a:spcBef>
                <a:spcPts val="0"/>
              </a:spcBef>
              <a:defRPr>
                <a:solidFill>
                  <a:schemeClr val="tx2"/>
                </a:solidFill>
              </a:defRPr>
            </a:lvl1pPr>
            <a:lvl2pPr>
              <a:spcBef>
                <a:spcPts val="0"/>
              </a:spcBef>
              <a:defRPr>
                <a:solidFill>
                  <a:schemeClr val="tx2"/>
                </a:solidFill>
              </a:defRPr>
            </a:lvl2pPr>
            <a:lvl3pPr>
              <a:spcBef>
                <a:spcPts val="0"/>
              </a:spcBef>
              <a:defRPr>
                <a:solidFill>
                  <a:schemeClr val="tx2"/>
                </a:solidFill>
              </a:defRPr>
            </a:lvl3pPr>
            <a:lvl4pPr>
              <a:spcBef>
                <a:spcPts val="0"/>
              </a:spcBef>
              <a:defRPr>
                <a:solidFill>
                  <a:schemeClr val="tx2"/>
                </a:solidFill>
              </a:defRPr>
            </a:lvl4pPr>
            <a:lvl5pPr>
              <a:spcBef>
                <a:spcPts val="0"/>
              </a:spcBef>
              <a:defRPr>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PT"/>
          </a:p>
        </p:txBody>
      </p:sp>
      <p:sp>
        <p:nvSpPr>
          <p:cNvPr id="12" name="Content Placeholder 5">
            <a:extLst>
              <a:ext uri="{FF2B5EF4-FFF2-40B4-BE49-F238E27FC236}">
                <a16:creationId xmlns:a16="http://schemas.microsoft.com/office/drawing/2014/main" id="{ECAA6B25-0AAB-1848-A90A-94903A69A56F}"/>
              </a:ext>
            </a:extLst>
          </p:cNvPr>
          <p:cNvSpPr>
            <a:spLocks noGrp="1"/>
          </p:cNvSpPr>
          <p:nvPr>
            <p:ph sz="quarter" idx="30"/>
          </p:nvPr>
        </p:nvSpPr>
        <p:spPr>
          <a:xfrm>
            <a:off x="6268725" y="1602250"/>
            <a:ext cx="5220000" cy="3866400"/>
          </a:xfrm>
        </p:spPr>
        <p:txBody>
          <a:bodyPr/>
          <a:lstStyle>
            <a:lvl1pPr>
              <a:spcBef>
                <a:spcPts val="0"/>
              </a:spcBef>
              <a:defRPr>
                <a:solidFill>
                  <a:schemeClr val="tx2"/>
                </a:solidFill>
              </a:defRPr>
            </a:lvl1pPr>
            <a:lvl2pPr>
              <a:spcBef>
                <a:spcPts val="0"/>
              </a:spcBef>
              <a:defRPr>
                <a:solidFill>
                  <a:schemeClr val="tx2"/>
                </a:solidFill>
              </a:defRPr>
            </a:lvl2pPr>
            <a:lvl3pPr>
              <a:spcBef>
                <a:spcPts val="0"/>
              </a:spcBef>
              <a:defRPr>
                <a:solidFill>
                  <a:schemeClr val="tx2"/>
                </a:solidFill>
              </a:defRPr>
            </a:lvl3pPr>
            <a:lvl4pPr>
              <a:spcBef>
                <a:spcPts val="0"/>
              </a:spcBef>
              <a:defRPr>
                <a:solidFill>
                  <a:schemeClr val="tx2"/>
                </a:solidFill>
              </a:defRPr>
            </a:lvl4pPr>
            <a:lvl5pPr>
              <a:spcBef>
                <a:spcPts val="0"/>
              </a:spcBef>
              <a:defRPr>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PT" dirty="0"/>
          </a:p>
        </p:txBody>
      </p:sp>
      <p:sp>
        <p:nvSpPr>
          <p:cNvPr id="14" name="Text Placeholder 7">
            <a:extLst>
              <a:ext uri="{FF2B5EF4-FFF2-40B4-BE49-F238E27FC236}">
                <a16:creationId xmlns:a16="http://schemas.microsoft.com/office/drawing/2014/main" id="{04E5114A-A862-B140-9B54-72F0C4AD521B}"/>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
        <p:nvSpPr>
          <p:cNvPr id="15" name="Title 1">
            <a:extLst>
              <a:ext uri="{FF2B5EF4-FFF2-40B4-BE49-F238E27FC236}">
                <a16:creationId xmlns:a16="http://schemas.microsoft.com/office/drawing/2014/main" id="{31BA360A-D6E3-4147-BF41-108A0977E237}"/>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16" name="Text Placeholder 7">
            <a:extLst>
              <a:ext uri="{FF2B5EF4-FFF2-40B4-BE49-F238E27FC236}">
                <a16:creationId xmlns:a16="http://schemas.microsoft.com/office/drawing/2014/main" id="{CC8980E1-F990-A948-B8EE-D64D6FDADD7D}"/>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927337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7_text or graph in right column">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2" name="Content Placeholder 5">
            <a:extLst>
              <a:ext uri="{FF2B5EF4-FFF2-40B4-BE49-F238E27FC236}">
                <a16:creationId xmlns:a16="http://schemas.microsoft.com/office/drawing/2014/main" id="{ECAA6B25-0AAB-1848-A90A-94903A69A56F}"/>
              </a:ext>
            </a:extLst>
          </p:cNvPr>
          <p:cNvSpPr>
            <a:spLocks noGrp="1"/>
          </p:cNvSpPr>
          <p:nvPr>
            <p:ph sz="quarter" idx="30"/>
          </p:nvPr>
        </p:nvSpPr>
        <p:spPr>
          <a:xfrm>
            <a:off x="5691598" y="1602250"/>
            <a:ext cx="5785202" cy="4073968"/>
          </a:xfrm>
        </p:spPr>
        <p:txBody>
          <a:bodyPr>
            <a:noAutofit/>
          </a:bodyPr>
          <a:lstStyle>
            <a:lvl1pPr>
              <a:spcBef>
                <a:spcPts val="0"/>
              </a:spcBef>
              <a:defRPr>
                <a:solidFill>
                  <a:schemeClr val="tx2"/>
                </a:solidFill>
              </a:defRPr>
            </a:lvl1pPr>
            <a:lvl2pPr>
              <a:spcBef>
                <a:spcPts val="0"/>
              </a:spcBef>
              <a:defRPr>
                <a:solidFill>
                  <a:schemeClr val="tx2"/>
                </a:solidFill>
              </a:defRPr>
            </a:lvl2pPr>
            <a:lvl3pPr>
              <a:spcBef>
                <a:spcPts val="0"/>
              </a:spcBef>
              <a:defRPr>
                <a:solidFill>
                  <a:schemeClr val="tx2"/>
                </a:solidFill>
              </a:defRPr>
            </a:lvl3pPr>
            <a:lvl4pPr>
              <a:spcBef>
                <a:spcPts val="0"/>
              </a:spcBef>
              <a:defRPr>
                <a:solidFill>
                  <a:schemeClr val="tx2"/>
                </a:solidFill>
              </a:defRPr>
            </a:lvl4pPr>
            <a:lvl5pPr>
              <a:spcBef>
                <a:spcPts val="0"/>
              </a:spcBef>
              <a:defRPr>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PT" dirty="0"/>
          </a:p>
        </p:txBody>
      </p:sp>
      <p:sp>
        <p:nvSpPr>
          <p:cNvPr id="11" name="Text Placeholder 7">
            <a:extLst>
              <a:ext uri="{FF2B5EF4-FFF2-40B4-BE49-F238E27FC236}">
                <a16:creationId xmlns:a16="http://schemas.microsoft.com/office/drawing/2014/main" id="{66580AB3-FB14-6946-8D8A-0DAE43903496}"/>
              </a:ext>
            </a:extLst>
          </p:cNvPr>
          <p:cNvSpPr>
            <a:spLocks noGrp="1"/>
          </p:cNvSpPr>
          <p:nvPr>
            <p:ph type="body" sz="quarter" idx="31" hasCustomPrompt="1"/>
          </p:nvPr>
        </p:nvSpPr>
        <p:spPr>
          <a:xfrm>
            <a:off x="622214" y="1602249"/>
            <a:ext cx="4330800" cy="395869"/>
          </a:xfrm>
          <a:prstGeom prst="rect">
            <a:avLst/>
          </a:prstGeom>
        </p:spPr>
        <p:txBody>
          <a:bodyPr wrap="square" tIns="72000" numCol="1" spcCol="720000" anchor="t">
            <a:spAutoFit/>
          </a:bodyPr>
          <a:lstStyle>
            <a:lvl1pPr marL="0" indent="0">
              <a:lnSpc>
                <a:spcPct val="100000"/>
              </a:lnSpc>
              <a:spcBef>
                <a:spcPts val="0"/>
              </a:spcBef>
              <a:buFont typeface="Arial" panose="020B0604020202020204" pitchFamily="34" charset="0"/>
              <a:buNone/>
              <a:defRPr sz="1800" b="0" i="0">
                <a:solidFill>
                  <a:schemeClr val="tx2"/>
                </a:solidFill>
                <a:latin typeface="Equip Extended" panose="02000503030000020004" pitchFamily="2" charset="77"/>
              </a:defRPr>
            </a:lvl1pPr>
          </a:lstStyle>
          <a:p>
            <a:pPr lvl="0"/>
            <a:r>
              <a:rPr lang="en-GB" dirty="0"/>
              <a:t>Edit description</a:t>
            </a:r>
          </a:p>
        </p:txBody>
      </p:sp>
      <p:sp>
        <p:nvSpPr>
          <p:cNvPr id="13" name="Title 1">
            <a:extLst>
              <a:ext uri="{FF2B5EF4-FFF2-40B4-BE49-F238E27FC236}">
                <a16:creationId xmlns:a16="http://schemas.microsoft.com/office/drawing/2014/main" id="{0BF60238-E321-3549-A8C0-EE0D527935C3}"/>
              </a:ext>
            </a:extLst>
          </p:cNvPr>
          <p:cNvSpPr>
            <a:spLocks noGrp="1"/>
          </p:cNvSpPr>
          <p:nvPr>
            <p:ph type="title" hasCustomPrompt="1"/>
          </p:nvPr>
        </p:nvSpPr>
        <p:spPr>
          <a:xfrm>
            <a:off x="626399" y="481125"/>
            <a:ext cx="43308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14" name="Text Placeholder 7">
            <a:extLst>
              <a:ext uri="{FF2B5EF4-FFF2-40B4-BE49-F238E27FC236}">
                <a16:creationId xmlns:a16="http://schemas.microsoft.com/office/drawing/2014/main" id="{4E29A3D6-AE35-E54C-926B-EFDDDE811835}"/>
              </a:ext>
            </a:extLst>
          </p:cNvPr>
          <p:cNvSpPr>
            <a:spLocks noGrp="1"/>
          </p:cNvSpPr>
          <p:nvPr>
            <p:ph type="body" sz="quarter" idx="29" hasCustomPrompt="1"/>
          </p:nvPr>
        </p:nvSpPr>
        <p:spPr>
          <a:xfrm>
            <a:off x="626401" y="930188"/>
            <a:ext cx="43308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8" name="Text Placeholder 7">
            <a:extLst>
              <a:ext uri="{FF2B5EF4-FFF2-40B4-BE49-F238E27FC236}">
                <a16:creationId xmlns:a16="http://schemas.microsoft.com/office/drawing/2014/main" id="{2B0D07C7-BA87-4E3D-A3D0-629DE585F026}"/>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35882835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8_Paragraph 3 Columns">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622215" y="2000650"/>
            <a:ext cx="10866510" cy="2888859"/>
          </a:xfrm>
          <a:prstGeom prst="rect">
            <a:avLst/>
          </a:prstGeom>
        </p:spPr>
        <p:txBody>
          <a:bodyPr wrap="square" tIns="72000" numCol="3" spcCol="720000" anchor="t">
            <a:spAutoFit/>
          </a:bodyPr>
          <a:lstStyle>
            <a:lvl1pPr marL="0" indent="0">
              <a:lnSpc>
                <a:spcPct val="100000"/>
              </a:lnSpc>
              <a:spcBef>
                <a:spcPts val="0"/>
              </a:spcBef>
              <a:buFont typeface="+mj-lt"/>
              <a:buNone/>
              <a:defRPr sz="1200" b="0" i="0">
                <a:solidFill>
                  <a:schemeClr val="tx2"/>
                </a:solidFill>
                <a:latin typeface="Equip Light" panose="02000503000000020004" pitchFamily="2" charset="77"/>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a:t>
            </a:r>
            <a:r>
              <a:rPr lang="en-GB" dirty="0" err="1"/>
              <a:t>Risus</a:t>
            </a:r>
            <a:r>
              <a:rPr lang="en-GB" dirty="0"/>
              <a:t> </a:t>
            </a:r>
            <a:r>
              <a:rPr lang="en-GB" dirty="0" err="1"/>
              <a:t>feugiat</a:t>
            </a:r>
            <a:r>
              <a:rPr lang="en-GB" dirty="0"/>
              <a:t> in ante </a:t>
            </a:r>
            <a:r>
              <a:rPr lang="en-GB" dirty="0" err="1"/>
              <a:t>metus</a:t>
            </a:r>
            <a:r>
              <a:rPr lang="en-GB" dirty="0"/>
              <a:t> dictum. </a:t>
            </a:r>
            <a:r>
              <a:rPr lang="en-GB" dirty="0" err="1"/>
              <a:t>Tincidunt</a:t>
            </a:r>
            <a:r>
              <a:rPr lang="en-GB" dirty="0"/>
              <a:t> </a:t>
            </a:r>
            <a:r>
              <a:rPr lang="en-GB" dirty="0" err="1"/>
              <a:t>praesent</a:t>
            </a:r>
            <a:r>
              <a:rPr lang="en-GB" dirty="0"/>
              <a:t> semper </a:t>
            </a:r>
            <a:r>
              <a:rPr lang="en-GB" dirty="0" err="1"/>
              <a:t>feugiat</a:t>
            </a:r>
            <a:r>
              <a:rPr lang="en-GB" dirty="0"/>
              <a:t> </a:t>
            </a:r>
            <a:r>
              <a:rPr lang="en-GB" dirty="0" err="1"/>
              <a:t>nibh</a:t>
            </a:r>
            <a:r>
              <a:rPr lang="en-GB" dirty="0"/>
              <a:t>  </a:t>
            </a:r>
            <a:r>
              <a:rPr lang="en-GB" dirty="0" err="1"/>
              <a:t>sed</a:t>
            </a:r>
            <a:r>
              <a:rPr lang="en-GB" dirty="0"/>
              <a:t> pulvinar. Proin libero </a:t>
            </a:r>
            <a:r>
              <a:rPr lang="en-GB" dirty="0" err="1"/>
              <a:t>nunc</a:t>
            </a:r>
            <a:r>
              <a:rPr lang="en-GB" dirty="0"/>
              <a:t> </a:t>
            </a:r>
            <a:r>
              <a:rPr lang="en-GB" dirty="0" err="1"/>
              <a:t>consequat</a:t>
            </a:r>
            <a:r>
              <a:rPr lang="en-GB" dirty="0"/>
              <a:t> </a:t>
            </a:r>
            <a:r>
              <a:rPr lang="en-GB" dirty="0" err="1"/>
              <a:t>interdum</a:t>
            </a:r>
            <a:r>
              <a:rPr lang="en-GB" dirty="0"/>
              <a:t> </a:t>
            </a:r>
            <a:r>
              <a:rPr lang="en-GB" dirty="0" err="1"/>
              <a:t>varius</a:t>
            </a:r>
            <a:r>
              <a:rPr lang="en-GB" dirty="0"/>
              <a:t> sit </a:t>
            </a:r>
            <a:r>
              <a:rPr lang="en-GB" dirty="0" err="1"/>
              <a:t>amet</a:t>
            </a:r>
            <a:r>
              <a:rPr lang="en-GB" dirty="0"/>
              <a:t>. </a:t>
            </a:r>
            <a:r>
              <a:rPr lang="en-GB" dirty="0" err="1"/>
              <a:t>Sagittis</a:t>
            </a:r>
            <a:r>
              <a:rPr lang="en-GB" dirty="0"/>
              <a:t> id </a:t>
            </a:r>
            <a:r>
              <a:rPr lang="en-GB" dirty="0" err="1"/>
              <a:t>consectetur</a:t>
            </a:r>
            <a:r>
              <a:rPr lang="en-GB" dirty="0"/>
              <a:t> </a:t>
            </a:r>
            <a:r>
              <a:rPr lang="en-GB" dirty="0" err="1"/>
              <a:t>purus</a:t>
            </a:r>
            <a:r>
              <a:rPr lang="en-GB" dirty="0"/>
              <a:t> </a:t>
            </a:r>
            <a:r>
              <a:rPr lang="en-GB" dirty="0" err="1"/>
              <a:t>ut.</a:t>
            </a:r>
            <a:r>
              <a:rPr lang="en-GB" dirty="0"/>
              <a:t> </a:t>
            </a:r>
            <a:r>
              <a:rPr lang="en-GB" dirty="0" err="1"/>
              <a:t>Aliquam</a:t>
            </a:r>
            <a:r>
              <a:rPr lang="en-GB" dirty="0"/>
              <a:t> </a:t>
            </a:r>
            <a:r>
              <a:rPr lang="en-GB" dirty="0" err="1"/>
              <a:t>faucibus</a:t>
            </a:r>
            <a:r>
              <a:rPr lang="en-GB" dirty="0"/>
              <a:t> </a:t>
            </a:r>
            <a:r>
              <a:rPr lang="en-GB" dirty="0" err="1"/>
              <a:t>purus</a:t>
            </a:r>
            <a:r>
              <a:rPr lang="en-GB" dirty="0"/>
              <a:t> in </a:t>
            </a:r>
            <a:r>
              <a:rPr lang="en-GB" dirty="0" err="1"/>
              <a:t>massa</a:t>
            </a:r>
            <a:r>
              <a:rPr lang="en-GB" dirty="0"/>
              <a:t> </a:t>
            </a:r>
            <a:r>
              <a:rPr lang="en-GB" dirty="0" err="1"/>
              <a:t>tempor</a:t>
            </a:r>
            <a:r>
              <a:rPr lang="en-GB" dirty="0"/>
              <a:t> </a:t>
            </a:r>
            <a:r>
              <a:rPr lang="en-GB" dirty="0" err="1"/>
              <a:t>nec</a:t>
            </a:r>
            <a:r>
              <a:rPr lang="en-GB" dirty="0"/>
              <a:t> feu </a:t>
            </a:r>
            <a:r>
              <a:rPr lang="en-GB" dirty="0" err="1"/>
              <a:t>giat</a:t>
            </a:r>
            <a:r>
              <a:rPr lang="en-GB" dirty="0"/>
              <a:t> </a:t>
            </a:r>
            <a:r>
              <a:rPr lang="en-GB" dirty="0" err="1"/>
              <a:t>nisl</a:t>
            </a:r>
            <a:r>
              <a:rPr lang="en-GB" dirty="0"/>
              <a:t> </a:t>
            </a:r>
            <a:r>
              <a:rPr lang="en-GB" dirty="0" err="1"/>
              <a:t>pretium</a:t>
            </a:r>
            <a:r>
              <a:rPr lang="en-GB" dirty="0"/>
              <a:t>. </a:t>
            </a:r>
            <a:r>
              <a:rPr lang="en-GB" dirty="0" err="1"/>
              <a:t>Tempor</a:t>
            </a:r>
            <a:r>
              <a:rPr lang="en-GB" dirty="0"/>
              <a:t> </a:t>
            </a:r>
            <a:r>
              <a:rPr lang="en-GB" dirty="0" err="1"/>
              <a:t>commodo</a:t>
            </a:r>
            <a:r>
              <a:rPr lang="en-GB" dirty="0"/>
              <a:t> </a:t>
            </a:r>
            <a:r>
              <a:rPr lang="en-GB" dirty="0" err="1"/>
              <a:t>ullam</a:t>
            </a:r>
            <a:r>
              <a:rPr lang="en-GB" dirty="0"/>
              <a:t> </a:t>
            </a:r>
            <a:r>
              <a:rPr lang="en-GB" dirty="0" err="1"/>
              <a:t>corper</a:t>
            </a:r>
            <a:r>
              <a:rPr lang="en-GB" dirty="0"/>
              <a:t> a </a:t>
            </a:r>
            <a:r>
              <a:rPr lang="en-GB" dirty="0" err="1"/>
              <a:t>lacus</a:t>
            </a:r>
            <a:r>
              <a:rPr lang="en-GB" dirty="0"/>
              <a:t> vestibulum. Semper </a:t>
            </a:r>
            <a:r>
              <a:rPr lang="en-GB" dirty="0" err="1"/>
              <a:t>risus</a:t>
            </a:r>
            <a:r>
              <a:rPr lang="en-GB" dirty="0"/>
              <a:t> in </a:t>
            </a:r>
            <a:r>
              <a:rPr lang="en-GB" dirty="0" err="1"/>
              <a:t>hendrerit</a:t>
            </a:r>
            <a:r>
              <a:rPr lang="en-GB" dirty="0"/>
              <a:t> gravida </a:t>
            </a:r>
            <a:r>
              <a:rPr lang="en-GB" dirty="0" err="1"/>
              <a:t>rutrum</a:t>
            </a:r>
            <a:r>
              <a:rPr lang="en-GB" dirty="0"/>
              <a:t>. </a:t>
            </a:r>
            <a:r>
              <a:rPr lang="en-GB" dirty="0" err="1"/>
              <a:t>Imperdiet</a:t>
            </a:r>
            <a:r>
              <a:rPr lang="en-GB" dirty="0"/>
              <a:t> </a:t>
            </a:r>
            <a:r>
              <a:rPr lang="en-GB" dirty="0" err="1"/>
              <a:t>massa</a:t>
            </a:r>
            <a:r>
              <a:rPr lang="en-GB" dirty="0"/>
              <a:t> </a:t>
            </a:r>
            <a:r>
              <a:rPr lang="en-GB" dirty="0" err="1"/>
              <a:t>tincidunt</a:t>
            </a:r>
            <a:r>
              <a:rPr lang="en-GB" dirty="0"/>
              <a:t> </a:t>
            </a:r>
            <a:r>
              <a:rPr lang="en-GB" dirty="0" err="1"/>
              <a:t>nunc</a:t>
            </a:r>
            <a:r>
              <a:rPr lang="en-GB" dirty="0"/>
              <a:t> pulvinar </a:t>
            </a:r>
            <a:r>
              <a:rPr lang="en-GB" dirty="0" err="1"/>
              <a:t>sapien</a:t>
            </a:r>
            <a:r>
              <a:rPr lang="en-GB" dirty="0"/>
              <a:t> et ligula </a:t>
            </a:r>
            <a:r>
              <a:rPr lang="en-GB" dirty="0" err="1"/>
              <a:t>ullamcorper</a:t>
            </a:r>
            <a:r>
              <a:rPr lang="en-GB" dirty="0"/>
              <a:t> </a:t>
            </a:r>
            <a:r>
              <a:rPr lang="en-GB" dirty="0" err="1"/>
              <a:t>malesuada</a:t>
            </a:r>
            <a:r>
              <a:rPr lang="en-GB" dirty="0"/>
              <a:t>. Ac </a:t>
            </a:r>
            <a:r>
              <a:rPr lang="en-GB" dirty="0" err="1"/>
              <a:t>felis</a:t>
            </a:r>
            <a:r>
              <a:rPr lang="en-GB" dirty="0"/>
              <a:t> </a:t>
            </a:r>
            <a:r>
              <a:rPr lang="en-GB" dirty="0" err="1"/>
              <a:t>donec</a:t>
            </a:r>
            <a:r>
              <a:rPr lang="en-GB" dirty="0"/>
              <a:t> et </a:t>
            </a:r>
            <a:r>
              <a:rPr lang="en-GB" dirty="0" err="1"/>
              <a:t>odio</a:t>
            </a:r>
            <a:r>
              <a:rPr lang="en-GB" dirty="0"/>
              <a:t> </a:t>
            </a:r>
            <a:r>
              <a:rPr lang="en-GB" dirty="0" err="1"/>
              <a:t>pellentesque</a:t>
            </a:r>
            <a:r>
              <a:rPr lang="en-GB" dirty="0"/>
              <a:t> diam. In vitae </a:t>
            </a:r>
            <a:r>
              <a:rPr lang="en-GB" dirty="0" err="1"/>
              <a:t>turpis</a:t>
            </a:r>
            <a:r>
              <a:rPr lang="en-GB" dirty="0"/>
              <a:t> </a:t>
            </a:r>
            <a:r>
              <a:rPr lang="en-GB" dirty="0" err="1"/>
              <a:t>massa</a:t>
            </a:r>
            <a:r>
              <a:rPr lang="en-GB" dirty="0"/>
              <a:t> </a:t>
            </a:r>
            <a:r>
              <a:rPr lang="en-GB" dirty="0" err="1"/>
              <a:t>sed</a:t>
            </a:r>
            <a:r>
              <a:rPr lang="en-GB" dirty="0"/>
              <a:t> </a:t>
            </a:r>
            <a:r>
              <a:rPr lang="en-GB" dirty="0" err="1"/>
              <a:t>elementum</a:t>
            </a:r>
            <a:r>
              <a:rPr lang="en-GB" dirty="0"/>
              <a:t>. </a:t>
            </a:r>
            <a:r>
              <a:rPr lang="en-GB" dirty="0" err="1"/>
              <a:t>Imperdiet</a:t>
            </a:r>
            <a:r>
              <a:rPr lang="en-GB" dirty="0"/>
              <a:t> </a:t>
            </a:r>
            <a:r>
              <a:rPr lang="en-GB" dirty="0" err="1"/>
              <a:t>massa</a:t>
            </a:r>
            <a:r>
              <a:rPr lang="en-GB" dirty="0"/>
              <a:t> </a:t>
            </a:r>
            <a:r>
              <a:rPr lang="en-GB" dirty="0" err="1"/>
              <a:t>tincidunt</a:t>
            </a:r>
            <a:r>
              <a:rPr lang="en-GB" dirty="0"/>
              <a:t> </a:t>
            </a:r>
            <a:r>
              <a:rPr lang="en-GB" dirty="0" err="1"/>
              <a:t>nunc</a:t>
            </a:r>
            <a:r>
              <a:rPr lang="en-GB" dirty="0"/>
              <a:t> pulvinar </a:t>
            </a:r>
            <a:r>
              <a:rPr lang="en-GB" dirty="0" err="1"/>
              <a:t>sapien</a:t>
            </a:r>
            <a:r>
              <a:rPr lang="en-GB" dirty="0"/>
              <a:t> et ligula. Et </a:t>
            </a:r>
            <a:r>
              <a:rPr lang="en-GB" dirty="0" err="1"/>
              <a:t>tortor</a:t>
            </a:r>
            <a:r>
              <a:rPr lang="en-GB" dirty="0"/>
              <a:t> at </a:t>
            </a:r>
            <a:r>
              <a:rPr lang="en-GB" dirty="0" err="1"/>
              <a:t>risus</a:t>
            </a:r>
            <a:r>
              <a:rPr lang="en-GB" dirty="0"/>
              <a:t> </a:t>
            </a:r>
            <a:r>
              <a:rPr lang="en-GB" dirty="0" err="1"/>
              <a:t>viverra</a:t>
            </a:r>
            <a:r>
              <a:rPr lang="en-GB" dirty="0"/>
              <a:t> </a:t>
            </a:r>
            <a:r>
              <a:rPr lang="en-GB" dirty="0" err="1"/>
              <a:t>adipiscing</a:t>
            </a:r>
            <a:r>
              <a:rPr lang="en-GB" dirty="0"/>
              <a:t> at in. Cursus </a:t>
            </a:r>
            <a:r>
              <a:rPr lang="en-GB" dirty="0" err="1"/>
              <a:t>risus</a:t>
            </a:r>
            <a:r>
              <a:rPr lang="en-GB" dirty="0"/>
              <a:t> at </a:t>
            </a:r>
            <a:r>
              <a:rPr lang="en-GB" dirty="0" err="1"/>
              <a:t>ultrices</a:t>
            </a:r>
            <a:r>
              <a:rPr lang="en-GB" dirty="0"/>
              <a:t> mi tempus </a:t>
            </a:r>
            <a:r>
              <a:rPr lang="en-GB" dirty="0" err="1"/>
              <a:t>imperdiet</a:t>
            </a:r>
            <a:r>
              <a:rPr lang="en-GB" dirty="0"/>
              <a:t> </a:t>
            </a:r>
            <a:r>
              <a:rPr lang="en-GB" dirty="0" err="1"/>
              <a:t>nulla</a:t>
            </a:r>
            <a:r>
              <a:rPr lang="en-GB" dirty="0"/>
              <a:t> </a:t>
            </a:r>
            <a:r>
              <a:rPr lang="en-GB" dirty="0" err="1"/>
              <a:t>malesuada</a:t>
            </a:r>
            <a:r>
              <a:rPr lang="en-GB" dirty="0"/>
              <a:t>. At </a:t>
            </a:r>
            <a:r>
              <a:rPr lang="en-GB" dirty="0" err="1"/>
              <a:t>ultrices</a:t>
            </a:r>
            <a:r>
              <a:rPr lang="en-GB" dirty="0"/>
              <a:t> mi tempus </a:t>
            </a:r>
            <a:r>
              <a:rPr lang="en-GB" dirty="0" err="1"/>
              <a:t>imperdiet</a:t>
            </a:r>
            <a:r>
              <a:rPr lang="en-GB" dirty="0"/>
              <a:t> </a:t>
            </a:r>
            <a:r>
              <a:rPr lang="en-GB" dirty="0" err="1"/>
              <a:t>nulla</a:t>
            </a:r>
            <a:r>
              <a:rPr lang="en-GB" dirty="0"/>
              <a:t> </a:t>
            </a:r>
            <a:r>
              <a:rPr lang="en-GB" dirty="0" err="1"/>
              <a:t>malesuada</a:t>
            </a:r>
            <a:r>
              <a:rPr lang="en-GB" dirty="0"/>
              <a:t> </a:t>
            </a:r>
            <a:r>
              <a:rPr lang="en-GB" dirty="0" err="1"/>
              <a:t>pellentesque</a:t>
            </a:r>
            <a:r>
              <a:rPr lang="en-GB" dirty="0"/>
              <a:t> </a:t>
            </a:r>
            <a:r>
              <a:rPr lang="en-GB" dirty="0" err="1"/>
              <a:t>elit</a:t>
            </a:r>
            <a:r>
              <a:rPr lang="en-GB" dirty="0"/>
              <a:t>. Nunc </a:t>
            </a:r>
            <a:r>
              <a:rPr lang="en-GB" dirty="0" err="1"/>
              <a:t>vel</a:t>
            </a:r>
            <a:r>
              <a:rPr lang="en-GB" dirty="0"/>
              <a:t> </a:t>
            </a:r>
            <a:r>
              <a:rPr lang="en-GB" dirty="0" err="1"/>
              <a:t>risus</a:t>
            </a:r>
            <a:r>
              <a:rPr lang="en-GB" dirty="0"/>
              <a:t> </a:t>
            </a:r>
            <a:r>
              <a:rPr lang="en-GB" dirty="0" err="1"/>
              <a:t>commodo</a:t>
            </a:r>
            <a:r>
              <a:rPr lang="en-GB" dirty="0"/>
              <a:t> </a:t>
            </a:r>
            <a:r>
              <a:rPr lang="en-GB" dirty="0" err="1"/>
              <a:t>viverra</a:t>
            </a:r>
            <a:r>
              <a:rPr lang="en-GB" dirty="0"/>
              <a:t> </a:t>
            </a:r>
            <a:r>
              <a:rPr lang="en-GB" dirty="0" err="1"/>
              <a:t>maecenas</a:t>
            </a:r>
            <a:r>
              <a:rPr lang="en-GB" dirty="0"/>
              <a:t>.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duis</a:t>
            </a:r>
            <a:r>
              <a:rPr lang="en-GB" dirty="0"/>
              <a:t>.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a:t>
            </a:r>
            <a:r>
              <a:rPr lang="en-GB" dirty="0" err="1"/>
              <a:t>Risus</a:t>
            </a:r>
            <a:r>
              <a:rPr lang="en-GB" dirty="0"/>
              <a:t> </a:t>
            </a:r>
            <a:r>
              <a:rPr lang="en-GB" dirty="0" err="1"/>
              <a:t>feugiat</a:t>
            </a:r>
            <a:r>
              <a:rPr lang="en-GB" dirty="0"/>
              <a:t> in ante </a:t>
            </a:r>
            <a:r>
              <a:rPr lang="en-GB" dirty="0" err="1"/>
              <a:t>metus</a:t>
            </a:r>
            <a:r>
              <a:rPr lang="en-GB" dirty="0"/>
              <a:t> dictum. </a:t>
            </a:r>
            <a:r>
              <a:rPr lang="en-GB" dirty="0" err="1"/>
              <a:t>Tincidunt</a:t>
            </a:r>
            <a:r>
              <a:rPr lang="en-GB" dirty="0"/>
              <a:t> </a:t>
            </a:r>
            <a:r>
              <a:rPr lang="en-GB" dirty="0" err="1"/>
              <a:t>praesent</a:t>
            </a:r>
            <a:r>
              <a:rPr lang="en-GB" dirty="0"/>
              <a:t> semper </a:t>
            </a:r>
            <a:r>
              <a:rPr lang="en-GB" dirty="0" err="1"/>
              <a:t>feugiat</a:t>
            </a:r>
            <a:r>
              <a:rPr lang="en-GB" dirty="0"/>
              <a:t> </a:t>
            </a:r>
            <a:r>
              <a:rPr lang="en-GB" dirty="0" err="1"/>
              <a:t>nibh</a:t>
            </a:r>
            <a:r>
              <a:rPr lang="en-GB" dirty="0"/>
              <a:t>  </a:t>
            </a:r>
            <a:r>
              <a:rPr lang="en-GB" dirty="0" err="1"/>
              <a:t>sed</a:t>
            </a:r>
            <a:r>
              <a:rPr lang="en-GB" dirty="0"/>
              <a:t> pulvinar. Proin libero </a:t>
            </a:r>
            <a:r>
              <a:rPr lang="en-GB" dirty="0" err="1"/>
              <a:t>nunc</a:t>
            </a:r>
            <a:r>
              <a:rPr lang="en-GB" dirty="0"/>
              <a:t> </a:t>
            </a:r>
            <a:r>
              <a:rPr lang="en-GB" dirty="0" err="1"/>
              <a:t>consequat</a:t>
            </a:r>
            <a:r>
              <a:rPr lang="en-GB" dirty="0"/>
              <a:t> </a:t>
            </a:r>
            <a:r>
              <a:rPr lang="en-GB" dirty="0" err="1"/>
              <a:t>interdum</a:t>
            </a:r>
            <a:r>
              <a:rPr lang="en-GB" dirty="0"/>
              <a:t> </a:t>
            </a:r>
            <a:r>
              <a:rPr lang="en-GB" dirty="0" err="1"/>
              <a:t>varius</a:t>
            </a:r>
            <a:r>
              <a:rPr lang="en-GB" dirty="0"/>
              <a:t> sit </a:t>
            </a:r>
            <a:r>
              <a:rPr lang="en-GB" dirty="0" err="1"/>
              <a:t>amet</a:t>
            </a:r>
            <a:r>
              <a:rPr lang="en-GB" dirty="0"/>
              <a:t>. </a:t>
            </a:r>
            <a:r>
              <a:rPr lang="en-GB" dirty="0" err="1"/>
              <a:t>Sagittis</a:t>
            </a:r>
            <a:r>
              <a:rPr lang="en-GB" dirty="0"/>
              <a:t> id </a:t>
            </a:r>
            <a:r>
              <a:rPr lang="en-GB" dirty="0" err="1"/>
              <a:t>consectetur</a:t>
            </a:r>
            <a:r>
              <a:rPr lang="en-GB" dirty="0"/>
              <a:t> </a:t>
            </a:r>
            <a:r>
              <a:rPr lang="en-GB" dirty="0" err="1"/>
              <a:t>purus</a:t>
            </a:r>
            <a:r>
              <a:rPr lang="en-GB" dirty="0"/>
              <a:t> </a:t>
            </a:r>
            <a:r>
              <a:rPr lang="en-GB" dirty="0" err="1"/>
              <a:t>ut.</a:t>
            </a:r>
            <a:r>
              <a:rPr lang="en-GB" dirty="0"/>
              <a:t> </a:t>
            </a:r>
            <a:r>
              <a:rPr lang="en-GB" dirty="0" err="1"/>
              <a:t>Aliquam</a:t>
            </a:r>
            <a:r>
              <a:rPr lang="en-GB" dirty="0"/>
              <a:t> </a:t>
            </a:r>
            <a:r>
              <a:rPr lang="en-GB" dirty="0" err="1"/>
              <a:t>faucibus</a:t>
            </a:r>
            <a:r>
              <a:rPr lang="en-GB" dirty="0"/>
              <a:t> </a:t>
            </a:r>
            <a:r>
              <a:rPr lang="en-GB" dirty="0" err="1"/>
              <a:t>purus</a:t>
            </a:r>
            <a:r>
              <a:rPr lang="en-GB" dirty="0"/>
              <a:t> in </a:t>
            </a:r>
            <a:r>
              <a:rPr lang="en-GB" dirty="0" err="1"/>
              <a:t>massa</a:t>
            </a:r>
            <a:r>
              <a:rPr lang="en-GB" dirty="0"/>
              <a:t> </a:t>
            </a:r>
            <a:r>
              <a:rPr lang="en-GB" dirty="0" err="1"/>
              <a:t>tempor</a:t>
            </a:r>
            <a:r>
              <a:rPr lang="en-GB" dirty="0"/>
              <a:t> </a:t>
            </a:r>
            <a:r>
              <a:rPr lang="en-GB" dirty="0" err="1"/>
              <a:t>nec</a:t>
            </a:r>
            <a:r>
              <a:rPr lang="en-GB" dirty="0"/>
              <a:t> feu </a:t>
            </a:r>
            <a:r>
              <a:rPr lang="en-GB" dirty="0" err="1"/>
              <a:t>giat</a:t>
            </a:r>
            <a:r>
              <a:rPr lang="en-GB" dirty="0"/>
              <a:t> </a:t>
            </a:r>
            <a:r>
              <a:rPr lang="en-GB" dirty="0" err="1"/>
              <a:t>nisl</a:t>
            </a:r>
            <a:r>
              <a:rPr lang="en-GB" dirty="0"/>
              <a:t> </a:t>
            </a:r>
            <a:r>
              <a:rPr lang="en-GB" dirty="0" err="1"/>
              <a:t>pretium</a:t>
            </a:r>
            <a:r>
              <a:rPr lang="en-GB" dirty="0"/>
              <a:t>. </a:t>
            </a:r>
            <a:r>
              <a:rPr lang="en-GB" dirty="0" err="1"/>
              <a:t>Tempor</a:t>
            </a:r>
            <a:r>
              <a:rPr lang="en-GB" dirty="0"/>
              <a:t> </a:t>
            </a:r>
            <a:r>
              <a:rPr lang="en-GB" dirty="0" err="1"/>
              <a:t>commodo</a:t>
            </a:r>
            <a:r>
              <a:rPr lang="en-GB" dirty="0"/>
              <a:t> </a:t>
            </a:r>
            <a:r>
              <a:rPr lang="en-GB" dirty="0" err="1"/>
              <a:t>ullam</a:t>
            </a:r>
            <a:r>
              <a:rPr lang="en-GB" dirty="0"/>
              <a:t> </a:t>
            </a:r>
            <a:r>
              <a:rPr lang="en-GB" dirty="0" err="1"/>
              <a:t>corper</a:t>
            </a:r>
            <a:r>
              <a:rPr lang="en-GB" dirty="0"/>
              <a:t> a </a:t>
            </a:r>
            <a:r>
              <a:rPr lang="en-GB" dirty="0" err="1"/>
              <a:t>lacus</a:t>
            </a:r>
            <a:r>
              <a:rPr lang="en-GB" dirty="0"/>
              <a:t> vestibulum. Semper </a:t>
            </a:r>
            <a:r>
              <a:rPr lang="en-GB" dirty="0" err="1"/>
              <a:t>risus</a:t>
            </a:r>
            <a:r>
              <a:rPr lang="en-GB" dirty="0"/>
              <a:t> in </a:t>
            </a:r>
            <a:r>
              <a:rPr lang="en-GB" dirty="0" err="1"/>
              <a:t>hendrerit</a:t>
            </a:r>
            <a:r>
              <a:rPr lang="en-GB" dirty="0"/>
              <a:t> gravida </a:t>
            </a:r>
            <a:r>
              <a:rPr lang="en-GB" dirty="0" err="1"/>
              <a:t>rutrum</a:t>
            </a:r>
            <a:r>
              <a:rPr lang="en-GB" dirty="0"/>
              <a:t>. </a:t>
            </a:r>
            <a:r>
              <a:rPr lang="en-GB" dirty="0" err="1"/>
              <a:t>Imperdiet</a:t>
            </a:r>
            <a:r>
              <a:rPr lang="en-GB" dirty="0"/>
              <a:t> </a:t>
            </a:r>
            <a:r>
              <a:rPr lang="en-GB" dirty="0" err="1"/>
              <a:t>massa</a:t>
            </a:r>
            <a:r>
              <a:rPr lang="en-GB" dirty="0"/>
              <a:t> </a:t>
            </a:r>
            <a:r>
              <a:rPr lang="en-GB" dirty="0" err="1"/>
              <a:t>tincidunt</a:t>
            </a:r>
            <a:r>
              <a:rPr lang="en-GB" dirty="0"/>
              <a:t> </a:t>
            </a:r>
            <a:r>
              <a:rPr lang="en-GB" dirty="0" err="1"/>
              <a:t>nunc</a:t>
            </a:r>
            <a:r>
              <a:rPr lang="en-GB" dirty="0"/>
              <a:t> pulvinar </a:t>
            </a:r>
            <a:r>
              <a:rPr lang="en-GB" dirty="0" err="1"/>
              <a:t>sapien</a:t>
            </a:r>
            <a:r>
              <a:rPr lang="en-GB" dirty="0"/>
              <a:t> et ligula </a:t>
            </a:r>
            <a:r>
              <a:rPr lang="en-GB" dirty="0" err="1"/>
              <a:t>ullamcorper</a:t>
            </a:r>
            <a:r>
              <a:rPr lang="en-GB" dirty="0"/>
              <a:t> </a:t>
            </a:r>
            <a:r>
              <a:rPr lang="en-GB" dirty="0" err="1"/>
              <a:t>malesuada</a:t>
            </a:r>
            <a:r>
              <a:rPr lang="en-GB" dirty="0"/>
              <a:t>. Ac </a:t>
            </a:r>
            <a:r>
              <a:rPr lang="en-GB" dirty="0" err="1"/>
              <a:t>felis</a:t>
            </a:r>
            <a:r>
              <a:rPr lang="en-GB" dirty="0"/>
              <a:t> </a:t>
            </a:r>
            <a:r>
              <a:rPr lang="en-GB" dirty="0" err="1"/>
              <a:t>donec</a:t>
            </a:r>
            <a:r>
              <a:rPr lang="en-GB" dirty="0"/>
              <a:t> et </a:t>
            </a:r>
            <a:r>
              <a:rPr lang="en-GB" dirty="0" err="1"/>
              <a:t>odio</a:t>
            </a:r>
            <a:r>
              <a:rPr lang="en-GB" dirty="0"/>
              <a:t> </a:t>
            </a:r>
            <a:r>
              <a:rPr lang="en-GB" dirty="0" err="1"/>
              <a:t>pellentesque</a:t>
            </a:r>
            <a:r>
              <a:rPr lang="en-GB" dirty="0"/>
              <a:t> diam. In vitae </a:t>
            </a:r>
            <a:r>
              <a:rPr lang="en-GB" dirty="0" err="1"/>
              <a:t>turpis</a:t>
            </a:r>
            <a:r>
              <a:rPr lang="en-GB" dirty="0"/>
              <a:t> </a:t>
            </a:r>
            <a:r>
              <a:rPr lang="en-GB" dirty="0" err="1"/>
              <a:t>massa</a:t>
            </a:r>
            <a:r>
              <a:rPr lang="en-GB" dirty="0"/>
              <a:t> </a:t>
            </a:r>
            <a:r>
              <a:rPr lang="en-GB" dirty="0" err="1"/>
              <a:t>sed</a:t>
            </a:r>
            <a:r>
              <a:rPr lang="en-GB" dirty="0"/>
              <a:t> </a:t>
            </a:r>
            <a:r>
              <a:rPr lang="en-GB" dirty="0" err="1"/>
              <a:t>elementum</a:t>
            </a:r>
            <a:r>
              <a:rPr lang="en-GB" dirty="0"/>
              <a:t>. </a:t>
            </a:r>
            <a:r>
              <a:rPr lang="en-GB" dirty="0" err="1"/>
              <a:t>Imperdiet</a:t>
            </a:r>
            <a:r>
              <a:rPr lang="en-GB" dirty="0"/>
              <a:t> </a:t>
            </a:r>
            <a:r>
              <a:rPr lang="en-GB" dirty="0" err="1"/>
              <a:t>massa</a:t>
            </a:r>
            <a:r>
              <a:rPr lang="en-GB" dirty="0"/>
              <a:t> </a:t>
            </a:r>
            <a:r>
              <a:rPr lang="en-GB" dirty="0" err="1"/>
              <a:t>tincidunt</a:t>
            </a:r>
            <a:r>
              <a:rPr lang="en-GB" dirty="0"/>
              <a:t> </a:t>
            </a:r>
            <a:r>
              <a:rPr lang="en-GB" dirty="0" err="1"/>
              <a:t>nunc</a:t>
            </a:r>
            <a:r>
              <a:rPr lang="en-GB" dirty="0"/>
              <a:t> pulvinar </a:t>
            </a:r>
            <a:r>
              <a:rPr lang="en-GB" dirty="0" err="1"/>
              <a:t>sapien</a:t>
            </a:r>
            <a:r>
              <a:rPr lang="en-GB" dirty="0"/>
              <a:t> et ligula. Et </a:t>
            </a:r>
            <a:r>
              <a:rPr lang="en-GB" dirty="0" err="1"/>
              <a:t>tortor</a:t>
            </a:r>
            <a:r>
              <a:rPr lang="en-GB" dirty="0"/>
              <a:t> at </a:t>
            </a:r>
            <a:r>
              <a:rPr lang="en-GB" dirty="0" err="1"/>
              <a:t>risus</a:t>
            </a:r>
            <a:r>
              <a:rPr lang="en-GB" dirty="0"/>
              <a:t> </a:t>
            </a:r>
            <a:r>
              <a:rPr lang="en-GB" dirty="0" err="1"/>
              <a:t>viverra</a:t>
            </a:r>
            <a:r>
              <a:rPr lang="en-GB" dirty="0"/>
              <a:t> </a:t>
            </a:r>
            <a:r>
              <a:rPr lang="en-GB" dirty="0" err="1"/>
              <a:t>adipiscing</a:t>
            </a:r>
            <a:r>
              <a:rPr lang="en-GB" dirty="0"/>
              <a:t> at in. Cursus </a:t>
            </a:r>
            <a:r>
              <a:rPr lang="en-GB" dirty="0" err="1"/>
              <a:t>risus</a:t>
            </a:r>
            <a:r>
              <a:rPr lang="en-GB" dirty="0"/>
              <a:t> at </a:t>
            </a:r>
            <a:r>
              <a:rPr lang="en-GB" dirty="0" err="1"/>
              <a:t>ultrices</a:t>
            </a:r>
            <a:r>
              <a:rPr lang="en-GB" dirty="0"/>
              <a:t> mi tempus </a:t>
            </a:r>
            <a:r>
              <a:rPr lang="en-GB" dirty="0" err="1"/>
              <a:t>imperdiet</a:t>
            </a:r>
            <a:r>
              <a:rPr lang="en-GB" dirty="0"/>
              <a:t> </a:t>
            </a:r>
            <a:r>
              <a:rPr lang="en-GB" dirty="0" err="1"/>
              <a:t>nulla</a:t>
            </a:r>
            <a:r>
              <a:rPr lang="en-GB" dirty="0"/>
              <a:t> </a:t>
            </a:r>
            <a:r>
              <a:rPr lang="en-GB" dirty="0" err="1"/>
              <a:t>malesuada</a:t>
            </a:r>
            <a:r>
              <a:rPr lang="en-GB" dirty="0"/>
              <a:t>. At </a:t>
            </a:r>
            <a:r>
              <a:rPr lang="en-GB" dirty="0" err="1"/>
              <a:t>ultrices</a:t>
            </a:r>
            <a:r>
              <a:rPr lang="en-GB" dirty="0"/>
              <a:t> mi tempus </a:t>
            </a:r>
            <a:r>
              <a:rPr lang="en-GB" dirty="0" err="1"/>
              <a:t>imperdiet</a:t>
            </a:r>
            <a:r>
              <a:rPr lang="en-GB" dirty="0"/>
              <a:t> </a:t>
            </a:r>
            <a:r>
              <a:rPr lang="en-GB" dirty="0" err="1"/>
              <a:t>nulla</a:t>
            </a:r>
            <a:r>
              <a:rPr lang="en-GB" dirty="0"/>
              <a:t> </a:t>
            </a:r>
            <a:r>
              <a:rPr lang="en-GB" dirty="0" err="1"/>
              <a:t>malesuada</a:t>
            </a:r>
            <a:r>
              <a:rPr lang="en-GB" dirty="0"/>
              <a:t> </a:t>
            </a:r>
            <a:r>
              <a:rPr lang="en-GB" dirty="0" err="1"/>
              <a:t>pellentesque</a:t>
            </a:r>
            <a:r>
              <a:rPr lang="en-GB" dirty="0"/>
              <a:t> </a:t>
            </a:r>
            <a:r>
              <a:rPr lang="en-GB" dirty="0" err="1"/>
              <a:t>elit</a:t>
            </a:r>
            <a:r>
              <a:rPr lang="en-GB" dirty="0"/>
              <a:t>. </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622800" y="1599659"/>
            <a:ext cx="7128000" cy="323165"/>
          </a:xfrm>
        </p:spPr>
        <p:txBody>
          <a:bodyPr wrap="square" anchor="b">
            <a:spAutoFit/>
          </a:bodyPr>
          <a:lstStyle>
            <a:lvl1pPr marL="0" indent="0">
              <a:lnSpc>
                <a:spcPct val="100000"/>
              </a:lnSpc>
              <a:spcBef>
                <a:spcPts val="0"/>
              </a:spcBef>
              <a:buNone/>
              <a:defRPr sz="1500" b="1" i="0">
                <a:solidFill>
                  <a:schemeClr val="tx1"/>
                </a:solidFill>
                <a:latin typeface="Equip Extended" panose="02000503030000020004" pitchFamily="2" charset="77"/>
              </a:defRPr>
            </a:lvl1pPr>
          </a:lstStyle>
          <a:p>
            <a:r>
              <a:rPr lang="en-GB" dirty="0"/>
              <a:t>Edit paragraph headline</a:t>
            </a:r>
            <a:endParaRPr lang="en-PT" dirty="0"/>
          </a:p>
        </p:txBody>
      </p:sp>
      <p:sp>
        <p:nvSpPr>
          <p:cNvPr id="9" name="Title 1">
            <a:extLst>
              <a:ext uri="{FF2B5EF4-FFF2-40B4-BE49-F238E27FC236}">
                <a16:creationId xmlns:a16="http://schemas.microsoft.com/office/drawing/2014/main" id="{83B12B0E-64A0-4A44-8074-6B371F1CA061}"/>
              </a:ext>
            </a:extLst>
          </p:cNvPr>
          <p:cNvSpPr>
            <a:spLocks noGrp="1"/>
          </p:cNvSpPr>
          <p:nvPr>
            <p:ph type="title" hasCustomPrompt="1"/>
          </p:nvPr>
        </p:nvSpPr>
        <p:spPr>
          <a:xfrm>
            <a:off x="626398" y="481125"/>
            <a:ext cx="7128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13" name="Text Placeholder 7">
            <a:extLst>
              <a:ext uri="{FF2B5EF4-FFF2-40B4-BE49-F238E27FC236}">
                <a16:creationId xmlns:a16="http://schemas.microsoft.com/office/drawing/2014/main" id="{6DFF1715-6CAB-074C-AF7F-DDEDDADEBF78}"/>
              </a:ext>
            </a:extLst>
          </p:cNvPr>
          <p:cNvSpPr>
            <a:spLocks noGrp="1"/>
          </p:cNvSpPr>
          <p:nvPr>
            <p:ph type="body" sz="quarter" idx="29" hasCustomPrompt="1"/>
          </p:nvPr>
        </p:nvSpPr>
        <p:spPr>
          <a:xfrm>
            <a:off x="626401" y="930188"/>
            <a:ext cx="7128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11" name="Text Placeholder 7">
            <a:extLst>
              <a:ext uri="{FF2B5EF4-FFF2-40B4-BE49-F238E27FC236}">
                <a16:creationId xmlns:a16="http://schemas.microsoft.com/office/drawing/2014/main" id="{5F9E0377-6361-44F1-BA37-5327EF2CCE11}"/>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42924685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9_Bullet List 3 Columns">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622215" y="2000650"/>
            <a:ext cx="3420000" cy="857533"/>
          </a:xfrm>
          <a:prstGeom prst="rect">
            <a:avLst/>
          </a:prstGeom>
        </p:spPr>
        <p:txBody>
          <a:bodyPr wrap="square" tIns="72000" numCol="1" spcCol="720000" anchor="t">
            <a:spAutoFit/>
          </a:bodyPr>
          <a:lstStyle>
            <a:lvl1pPr marL="171450" indent="-171450">
              <a:lnSpc>
                <a:spcPct val="100000"/>
              </a:lnSpc>
              <a:spcBef>
                <a:spcPts val="0"/>
              </a:spcBef>
              <a:buFont typeface="Arial" panose="020B0604020202020204" pitchFamily="34" charset="0"/>
              <a:buChar char="•"/>
              <a:defRPr sz="1200" b="0" i="0">
                <a:solidFill>
                  <a:schemeClr val="tx2"/>
                </a:solidFill>
                <a:latin typeface="Equip Light" panose="02000503000000020004" pitchFamily="2" charset="77"/>
              </a:defRPr>
            </a:lvl1pPr>
          </a:lstStyle>
          <a:p>
            <a:pPr lvl="0"/>
            <a:r>
              <a:rPr lang="en-GB" dirty="0"/>
              <a:t>Option 1</a:t>
            </a:r>
          </a:p>
          <a:p>
            <a:pPr lvl="0"/>
            <a:r>
              <a:rPr lang="en-GB" dirty="0"/>
              <a:t>Option 2</a:t>
            </a:r>
          </a:p>
          <a:p>
            <a:pPr lvl="0"/>
            <a:r>
              <a:rPr lang="en-GB" dirty="0"/>
              <a:t>Option 3</a:t>
            </a:r>
          </a:p>
          <a:p>
            <a:pPr lvl="0"/>
            <a:r>
              <a:rPr lang="en-GB" dirty="0"/>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622800" y="1599659"/>
            <a:ext cx="3420000" cy="323165"/>
          </a:xfrm>
        </p:spPr>
        <p:txBody>
          <a:bodyPr wrap="square" anchor="b">
            <a:spAutoFit/>
          </a:bodyPr>
          <a:lstStyle>
            <a:lvl1pPr marL="0" indent="0">
              <a:lnSpc>
                <a:spcPct val="100000"/>
              </a:lnSpc>
              <a:spcBef>
                <a:spcPts val="0"/>
              </a:spcBef>
              <a:buNone/>
              <a:defRPr sz="1500" b="1" i="0">
                <a:solidFill>
                  <a:schemeClr val="tx1"/>
                </a:solidFill>
                <a:latin typeface="Equip Extended" panose="02000503030000020004" pitchFamily="2" charset="77"/>
              </a:defRPr>
            </a:lvl1pPr>
          </a:lstStyle>
          <a:p>
            <a:r>
              <a:rPr lang="en-GB" dirty="0"/>
              <a:t>Edit bullet list header</a:t>
            </a:r>
            <a:endParaRPr lang="en-PT" dirty="0"/>
          </a:p>
        </p:txBody>
      </p:sp>
      <p:sp>
        <p:nvSpPr>
          <p:cNvPr id="15" name="Text Placeholder 7">
            <a:extLst>
              <a:ext uri="{FF2B5EF4-FFF2-40B4-BE49-F238E27FC236}">
                <a16:creationId xmlns:a16="http://schemas.microsoft.com/office/drawing/2014/main" id="{C78A7B21-04FA-5E4F-8490-D2EF92E9A416}"/>
              </a:ext>
            </a:extLst>
          </p:cNvPr>
          <p:cNvSpPr>
            <a:spLocks noGrp="1"/>
          </p:cNvSpPr>
          <p:nvPr>
            <p:ph type="body" sz="quarter" idx="33" hasCustomPrompt="1"/>
          </p:nvPr>
        </p:nvSpPr>
        <p:spPr>
          <a:xfrm>
            <a:off x="4334025" y="2000650"/>
            <a:ext cx="3420000" cy="857533"/>
          </a:xfrm>
          <a:prstGeom prst="rect">
            <a:avLst/>
          </a:prstGeom>
        </p:spPr>
        <p:txBody>
          <a:bodyPr wrap="square" tIns="72000" numCol="1" spcCol="720000" anchor="t">
            <a:spAutoFit/>
          </a:bodyPr>
          <a:lstStyle>
            <a:lvl1pPr marL="171450" indent="-171450">
              <a:lnSpc>
                <a:spcPct val="100000"/>
              </a:lnSpc>
              <a:spcBef>
                <a:spcPts val="0"/>
              </a:spcBef>
              <a:buFont typeface="Arial" panose="020B0604020202020204" pitchFamily="34" charset="0"/>
              <a:buChar char="•"/>
              <a:defRPr sz="1200" b="0" i="0">
                <a:solidFill>
                  <a:schemeClr val="tx2"/>
                </a:solidFill>
                <a:latin typeface="Equip Light" panose="02000503000000020004" pitchFamily="2" charset="77"/>
              </a:defRPr>
            </a:lvl1pPr>
          </a:lstStyle>
          <a:p>
            <a:pPr lvl="0"/>
            <a:r>
              <a:rPr lang="en-GB" dirty="0"/>
              <a:t>Option 1</a:t>
            </a:r>
          </a:p>
          <a:p>
            <a:pPr lvl="0"/>
            <a:r>
              <a:rPr lang="en-GB" dirty="0"/>
              <a:t>Option 2</a:t>
            </a:r>
          </a:p>
          <a:p>
            <a:pPr lvl="0"/>
            <a:r>
              <a:rPr lang="en-GB" dirty="0"/>
              <a:t>Option 3</a:t>
            </a:r>
          </a:p>
          <a:p>
            <a:pPr lvl="0"/>
            <a:r>
              <a:rPr lang="en-GB" dirty="0"/>
              <a:t>Option 4</a:t>
            </a:r>
          </a:p>
        </p:txBody>
      </p:sp>
      <p:sp>
        <p:nvSpPr>
          <p:cNvPr id="16" name="Text Placeholder 22">
            <a:extLst>
              <a:ext uri="{FF2B5EF4-FFF2-40B4-BE49-F238E27FC236}">
                <a16:creationId xmlns:a16="http://schemas.microsoft.com/office/drawing/2014/main" id="{48B0615E-22A7-CC42-94FD-A7C37B867CC0}"/>
              </a:ext>
            </a:extLst>
          </p:cNvPr>
          <p:cNvSpPr>
            <a:spLocks noGrp="1"/>
          </p:cNvSpPr>
          <p:nvPr>
            <p:ph type="body" sz="quarter" idx="34" hasCustomPrompt="1"/>
          </p:nvPr>
        </p:nvSpPr>
        <p:spPr>
          <a:xfrm>
            <a:off x="4334025" y="1599659"/>
            <a:ext cx="3420000" cy="323165"/>
          </a:xfrm>
        </p:spPr>
        <p:txBody>
          <a:bodyPr wrap="square" anchor="b">
            <a:spAutoFit/>
          </a:bodyPr>
          <a:lstStyle>
            <a:lvl1pPr marL="0" indent="0">
              <a:lnSpc>
                <a:spcPct val="100000"/>
              </a:lnSpc>
              <a:spcBef>
                <a:spcPts val="0"/>
              </a:spcBef>
              <a:buNone/>
              <a:defRPr sz="1500" b="1" i="0">
                <a:solidFill>
                  <a:schemeClr val="tx1"/>
                </a:solidFill>
                <a:latin typeface="Equip Extended" panose="02000503030000020004" pitchFamily="2" charset="77"/>
              </a:defRPr>
            </a:lvl1pPr>
          </a:lstStyle>
          <a:p>
            <a:r>
              <a:rPr lang="en-GB" dirty="0"/>
              <a:t>Edit bullet list header</a:t>
            </a:r>
            <a:endParaRPr lang="en-PT" dirty="0"/>
          </a:p>
        </p:txBody>
      </p:sp>
      <p:sp>
        <p:nvSpPr>
          <p:cNvPr id="17" name="Text Placeholder 7">
            <a:extLst>
              <a:ext uri="{FF2B5EF4-FFF2-40B4-BE49-F238E27FC236}">
                <a16:creationId xmlns:a16="http://schemas.microsoft.com/office/drawing/2014/main" id="{49286076-D2CF-5340-9920-94D853FE7E4F}"/>
              </a:ext>
            </a:extLst>
          </p:cNvPr>
          <p:cNvSpPr>
            <a:spLocks noGrp="1"/>
          </p:cNvSpPr>
          <p:nvPr>
            <p:ph type="body" sz="quarter" idx="35" hasCustomPrompt="1"/>
          </p:nvPr>
        </p:nvSpPr>
        <p:spPr>
          <a:xfrm>
            <a:off x="8083350" y="2000650"/>
            <a:ext cx="3420000" cy="857533"/>
          </a:xfrm>
          <a:prstGeom prst="rect">
            <a:avLst/>
          </a:prstGeom>
        </p:spPr>
        <p:txBody>
          <a:bodyPr wrap="square" tIns="72000" numCol="1" spcCol="720000" anchor="t">
            <a:spAutoFit/>
          </a:bodyPr>
          <a:lstStyle>
            <a:lvl1pPr marL="171450" indent="-171450">
              <a:lnSpc>
                <a:spcPct val="100000"/>
              </a:lnSpc>
              <a:spcBef>
                <a:spcPts val="0"/>
              </a:spcBef>
              <a:buFont typeface="Arial" panose="020B0604020202020204" pitchFamily="34" charset="0"/>
              <a:buChar char="•"/>
              <a:defRPr sz="1200" b="0" i="0">
                <a:solidFill>
                  <a:schemeClr val="tx2"/>
                </a:solidFill>
                <a:latin typeface="Equip Light" panose="02000503000000020004" pitchFamily="2" charset="77"/>
              </a:defRPr>
            </a:lvl1pPr>
          </a:lstStyle>
          <a:p>
            <a:pPr lvl="0"/>
            <a:r>
              <a:rPr lang="en-GB" dirty="0"/>
              <a:t>Option 1</a:t>
            </a:r>
          </a:p>
          <a:p>
            <a:pPr lvl="0"/>
            <a:r>
              <a:rPr lang="en-GB" dirty="0"/>
              <a:t>Option 2</a:t>
            </a:r>
          </a:p>
          <a:p>
            <a:pPr lvl="0"/>
            <a:r>
              <a:rPr lang="en-GB" dirty="0"/>
              <a:t>Option 3</a:t>
            </a:r>
          </a:p>
          <a:p>
            <a:pPr lvl="0"/>
            <a:r>
              <a:rPr lang="en-GB" dirty="0"/>
              <a:t>Option 4</a:t>
            </a:r>
          </a:p>
        </p:txBody>
      </p:sp>
      <p:sp>
        <p:nvSpPr>
          <p:cNvPr id="18" name="Text Placeholder 22">
            <a:extLst>
              <a:ext uri="{FF2B5EF4-FFF2-40B4-BE49-F238E27FC236}">
                <a16:creationId xmlns:a16="http://schemas.microsoft.com/office/drawing/2014/main" id="{3EBE9E55-0CC6-F44F-9807-4252D0830038}"/>
              </a:ext>
            </a:extLst>
          </p:cNvPr>
          <p:cNvSpPr>
            <a:spLocks noGrp="1"/>
          </p:cNvSpPr>
          <p:nvPr>
            <p:ph type="body" sz="quarter" idx="36" hasCustomPrompt="1"/>
          </p:nvPr>
        </p:nvSpPr>
        <p:spPr>
          <a:xfrm>
            <a:off x="8083350" y="1599659"/>
            <a:ext cx="3420000" cy="323165"/>
          </a:xfrm>
        </p:spPr>
        <p:txBody>
          <a:bodyPr wrap="square" anchor="b">
            <a:spAutoFit/>
          </a:bodyPr>
          <a:lstStyle>
            <a:lvl1pPr marL="0" indent="0">
              <a:lnSpc>
                <a:spcPct val="100000"/>
              </a:lnSpc>
              <a:spcBef>
                <a:spcPts val="0"/>
              </a:spcBef>
              <a:buNone/>
              <a:defRPr sz="1500" b="1" i="0">
                <a:solidFill>
                  <a:schemeClr val="tx1"/>
                </a:solidFill>
                <a:latin typeface="Equip Extended" panose="02000503030000020004" pitchFamily="2" charset="77"/>
              </a:defRPr>
            </a:lvl1pPr>
          </a:lstStyle>
          <a:p>
            <a:r>
              <a:rPr lang="en-GB" dirty="0"/>
              <a:t>Edit bullet list header</a:t>
            </a:r>
            <a:endParaRPr lang="en-PT" dirty="0"/>
          </a:p>
        </p:txBody>
      </p:sp>
      <p:sp>
        <p:nvSpPr>
          <p:cNvPr id="13" name="Title 1">
            <a:extLst>
              <a:ext uri="{FF2B5EF4-FFF2-40B4-BE49-F238E27FC236}">
                <a16:creationId xmlns:a16="http://schemas.microsoft.com/office/drawing/2014/main" id="{153356B9-B028-0E49-830E-51F84F71E402}"/>
              </a:ext>
            </a:extLst>
          </p:cNvPr>
          <p:cNvSpPr>
            <a:spLocks noGrp="1"/>
          </p:cNvSpPr>
          <p:nvPr>
            <p:ph type="title" hasCustomPrompt="1"/>
          </p:nvPr>
        </p:nvSpPr>
        <p:spPr>
          <a:xfrm>
            <a:off x="626398" y="481125"/>
            <a:ext cx="7127627" cy="488201"/>
          </a:xfrm>
          <a:prstGeom prst="rect">
            <a:avLst/>
          </a:prstGeom>
        </p:spPr>
        <p:txBody>
          <a:bodyPr wrap="square"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14" name="Text Placeholder 7">
            <a:extLst>
              <a:ext uri="{FF2B5EF4-FFF2-40B4-BE49-F238E27FC236}">
                <a16:creationId xmlns:a16="http://schemas.microsoft.com/office/drawing/2014/main" id="{F603DCFE-C6A9-1043-A346-81DA4F73B84C}"/>
              </a:ext>
            </a:extLst>
          </p:cNvPr>
          <p:cNvSpPr>
            <a:spLocks noGrp="1"/>
          </p:cNvSpPr>
          <p:nvPr>
            <p:ph type="body" sz="quarter" idx="29" hasCustomPrompt="1"/>
          </p:nvPr>
        </p:nvSpPr>
        <p:spPr>
          <a:xfrm>
            <a:off x="626401" y="930188"/>
            <a:ext cx="7127627"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20" name="Text Placeholder 7">
            <a:extLst>
              <a:ext uri="{FF2B5EF4-FFF2-40B4-BE49-F238E27FC236}">
                <a16:creationId xmlns:a16="http://schemas.microsoft.com/office/drawing/2014/main" id="{FD746D55-23D2-40C0-AE3C-599999E260EF}"/>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30222783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10_Bullet List 2 Columns">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622215" y="2000653"/>
            <a:ext cx="5148000" cy="857533"/>
          </a:xfrm>
          <a:prstGeom prst="rect">
            <a:avLst/>
          </a:prstGeom>
        </p:spPr>
        <p:txBody>
          <a:bodyPr wrap="square" tIns="72000" numCol="1" spcCol="720000" anchor="t">
            <a:spAutoFit/>
          </a:bodyPr>
          <a:lstStyle>
            <a:lvl1pPr marL="171450" indent="-171450">
              <a:lnSpc>
                <a:spcPct val="100000"/>
              </a:lnSpc>
              <a:spcBef>
                <a:spcPts val="0"/>
              </a:spcBef>
              <a:buFont typeface="Arial" panose="020B0604020202020204" pitchFamily="34" charset="0"/>
              <a:buChar char="•"/>
              <a:defRPr sz="1200" b="0" i="0">
                <a:solidFill>
                  <a:schemeClr val="tx2"/>
                </a:solidFill>
                <a:latin typeface="Equip Light" panose="02000503000000020004" pitchFamily="2" charset="77"/>
              </a:defRPr>
            </a:lvl1pPr>
          </a:lstStyle>
          <a:p>
            <a:pPr lvl="0"/>
            <a:r>
              <a:rPr lang="en-GB" dirty="0"/>
              <a:t>Option 1</a:t>
            </a:r>
          </a:p>
          <a:p>
            <a:pPr lvl="0"/>
            <a:r>
              <a:rPr lang="en-GB" dirty="0"/>
              <a:t>Option 2</a:t>
            </a:r>
          </a:p>
          <a:p>
            <a:pPr lvl="0"/>
            <a:r>
              <a:rPr lang="en-GB" dirty="0"/>
              <a:t>Option 3</a:t>
            </a:r>
          </a:p>
          <a:p>
            <a:pPr lvl="0"/>
            <a:r>
              <a:rPr lang="en-GB" dirty="0"/>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622800" y="1599662"/>
            <a:ext cx="5148000" cy="323165"/>
          </a:xfrm>
        </p:spPr>
        <p:txBody>
          <a:bodyPr wrap="square" anchor="b">
            <a:spAutoFit/>
          </a:bodyPr>
          <a:lstStyle>
            <a:lvl1pPr marL="0" indent="0">
              <a:lnSpc>
                <a:spcPct val="100000"/>
              </a:lnSpc>
              <a:spcBef>
                <a:spcPts val="0"/>
              </a:spcBef>
              <a:buNone/>
              <a:defRPr sz="1500" b="1" i="0">
                <a:solidFill>
                  <a:schemeClr val="tx1"/>
                </a:solidFill>
                <a:latin typeface="Equip Extended" panose="02000503030000020004" pitchFamily="2" charset="77"/>
              </a:defRPr>
            </a:lvl1pPr>
          </a:lstStyle>
          <a:p>
            <a:r>
              <a:rPr lang="en-GB" dirty="0"/>
              <a:t>Edit bullet list header</a:t>
            </a:r>
            <a:endParaRPr lang="en-PT" dirty="0"/>
          </a:p>
        </p:txBody>
      </p:sp>
      <p:sp>
        <p:nvSpPr>
          <p:cNvPr id="15" name="Text Placeholder 7">
            <a:extLst>
              <a:ext uri="{FF2B5EF4-FFF2-40B4-BE49-F238E27FC236}">
                <a16:creationId xmlns:a16="http://schemas.microsoft.com/office/drawing/2014/main" id="{C78A7B21-04FA-5E4F-8490-D2EF92E9A416}"/>
              </a:ext>
            </a:extLst>
          </p:cNvPr>
          <p:cNvSpPr>
            <a:spLocks noGrp="1"/>
          </p:cNvSpPr>
          <p:nvPr>
            <p:ph type="body" sz="quarter" idx="33" hasCustomPrompt="1"/>
          </p:nvPr>
        </p:nvSpPr>
        <p:spPr>
          <a:xfrm>
            <a:off x="6346800" y="2000653"/>
            <a:ext cx="5148000" cy="857533"/>
          </a:xfrm>
          <a:prstGeom prst="rect">
            <a:avLst/>
          </a:prstGeom>
        </p:spPr>
        <p:txBody>
          <a:bodyPr wrap="square" tIns="72000" numCol="1" spcCol="720000" anchor="t">
            <a:spAutoFit/>
          </a:bodyPr>
          <a:lstStyle>
            <a:lvl1pPr marL="171450" indent="-171450">
              <a:lnSpc>
                <a:spcPct val="100000"/>
              </a:lnSpc>
              <a:spcBef>
                <a:spcPts val="0"/>
              </a:spcBef>
              <a:buFont typeface="Arial" panose="020B0604020202020204" pitchFamily="34" charset="0"/>
              <a:buChar char="•"/>
              <a:defRPr sz="1200" b="0" i="0">
                <a:solidFill>
                  <a:schemeClr val="tx2"/>
                </a:solidFill>
                <a:latin typeface="Equip Light" panose="02000503000000020004" pitchFamily="2" charset="77"/>
              </a:defRPr>
            </a:lvl1pPr>
          </a:lstStyle>
          <a:p>
            <a:pPr lvl="0"/>
            <a:r>
              <a:rPr lang="en-GB" dirty="0"/>
              <a:t>Option 1</a:t>
            </a:r>
          </a:p>
          <a:p>
            <a:pPr lvl="0"/>
            <a:r>
              <a:rPr lang="en-GB" dirty="0"/>
              <a:t>Option 2</a:t>
            </a:r>
          </a:p>
          <a:p>
            <a:pPr lvl="0"/>
            <a:r>
              <a:rPr lang="en-GB" dirty="0"/>
              <a:t>Option 3</a:t>
            </a:r>
          </a:p>
          <a:p>
            <a:pPr lvl="0"/>
            <a:r>
              <a:rPr lang="en-GB" dirty="0"/>
              <a:t>Option 4</a:t>
            </a:r>
          </a:p>
        </p:txBody>
      </p:sp>
      <p:sp>
        <p:nvSpPr>
          <p:cNvPr id="16" name="Text Placeholder 22">
            <a:extLst>
              <a:ext uri="{FF2B5EF4-FFF2-40B4-BE49-F238E27FC236}">
                <a16:creationId xmlns:a16="http://schemas.microsoft.com/office/drawing/2014/main" id="{48B0615E-22A7-CC42-94FD-A7C37B867CC0}"/>
              </a:ext>
            </a:extLst>
          </p:cNvPr>
          <p:cNvSpPr>
            <a:spLocks noGrp="1"/>
          </p:cNvSpPr>
          <p:nvPr>
            <p:ph type="body" sz="quarter" idx="34" hasCustomPrompt="1"/>
          </p:nvPr>
        </p:nvSpPr>
        <p:spPr>
          <a:xfrm>
            <a:off x="6346800" y="1599662"/>
            <a:ext cx="5148000" cy="323165"/>
          </a:xfrm>
        </p:spPr>
        <p:txBody>
          <a:bodyPr wrap="square" anchor="b">
            <a:spAutoFit/>
          </a:bodyPr>
          <a:lstStyle>
            <a:lvl1pPr marL="0" indent="0">
              <a:lnSpc>
                <a:spcPct val="100000"/>
              </a:lnSpc>
              <a:spcBef>
                <a:spcPts val="0"/>
              </a:spcBef>
              <a:buNone/>
              <a:defRPr sz="1500" b="1" i="0">
                <a:solidFill>
                  <a:schemeClr val="tx1"/>
                </a:solidFill>
                <a:latin typeface="Equip Extended" panose="02000503030000020004" pitchFamily="2" charset="77"/>
              </a:defRPr>
            </a:lvl1pPr>
          </a:lstStyle>
          <a:p>
            <a:r>
              <a:rPr lang="en-GB" dirty="0"/>
              <a:t>Edit bullet list header</a:t>
            </a:r>
            <a:endParaRPr lang="en-PT" dirty="0"/>
          </a:p>
        </p:txBody>
      </p:sp>
      <p:sp>
        <p:nvSpPr>
          <p:cNvPr id="12" name="Title 1">
            <a:extLst>
              <a:ext uri="{FF2B5EF4-FFF2-40B4-BE49-F238E27FC236}">
                <a16:creationId xmlns:a16="http://schemas.microsoft.com/office/drawing/2014/main" id="{5E5AE374-2ADF-864F-A858-448473196A08}"/>
              </a:ext>
            </a:extLst>
          </p:cNvPr>
          <p:cNvSpPr>
            <a:spLocks noGrp="1"/>
          </p:cNvSpPr>
          <p:nvPr>
            <p:ph type="title" hasCustomPrompt="1"/>
          </p:nvPr>
        </p:nvSpPr>
        <p:spPr>
          <a:xfrm>
            <a:off x="626398" y="481125"/>
            <a:ext cx="5143814" cy="488201"/>
          </a:xfrm>
          <a:prstGeom prst="rect">
            <a:avLst/>
          </a:prstGeom>
        </p:spPr>
        <p:txBody>
          <a:bodyPr wrap="square"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13" name="Text Placeholder 7">
            <a:extLst>
              <a:ext uri="{FF2B5EF4-FFF2-40B4-BE49-F238E27FC236}">
                <a16:creationId xmlns:a16="http://schemas.microsoft.com/office/drawing/2014/main" id="{560A6211-3D42-EB4C-9806-39784F79A21F}"/>
              </a:ext>
            </a:extLst>
          </p:cNvPr>
          <p:cNvSpPr>
            <a:spLocks noGrp="1"/>
          </p:cNvSpPr>
          <p:nvPr>
            <p:ph type="body" sz="quarter" idx="29" hasCustomPrompt="1"/>
          </p:nvPr>
        </p:nvSpPr>
        <p:spPr>
          <a:xfrm>
            <a:off x="626401" y="930188"/>
            <a:ext cx="5143814"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14" name="Text Placeholder 7">
            <a:extLst>
              <a:ext uri="{FF2B5EF4-FFF2-40B4-BE49-F238E27FC236}">
                <a16:creationId xmlns:a16="http://schemas.microsoft.com/office/drawing/2014/main" id="{7E4DE322-B06F-4C83-A415-F78A3FD95211}"/>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6928280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_1_Photo 1 Right Subtitle">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tx1"/>
          </a:solidFill>
        </p:spPr>
        <p:txBody>
          <a:bodyPr/>
          <a:lstStyle>
            <a:lvl1pPr marL="0" indent="0">
              <a:buNone/>
              <a:defRPr>
                <a:noFill/>
              </a:defRPr>
            </a:lvl1pPr>
          </a:lstStyle>
          <a:p>
            <a:r>
              <a:rPr lang="de-DE"/>
              <a:t>Bild durch Klicken auf Symbol hinzufügen</a:t>
            </a:r>
            <a:endParaRPr lang="en-PT" dirty="0"/>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6791254" y="360000"/>
            <a:ext cx="5040000" cy="6138000"/>
          </a:xfrm>
          <a:solidFill>
            <a:schemeClr val="bg1"/>
          </a:solidFill>
        </p:spPr>
        <p:txBody>
          <a:bodyPr/>
          <a:lstStyle>
            <a:lvl1pPr marL="0" indent="0">
              <a:spcBef>
                <a:spcPts val="0"/>
              </a:spcBef>
              <a:buNone/>
              <a:defRPr>
                <a:noFill/>
              </a:defRPr>
            </a:lvl1pPr>
          </a:lstStyle>
          <a:p>
            <a:r>
              <a:rPr lang="de-DE"/>
              <a:t>Bild durch Klicken auf Symbol hinzufügen</a:t>
            </a:r>
            <a:endParaRPr lang="en-PT" dirty="0"/>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11" name="Text Placeholder 7">
            <a:extLst>
              <a:ext uri="{FF2B5EF4-FFF2-40B4-BE49-F238E27FC236}">
                <a16:creationId xmlns:a16="http://schemas.microsoft.com/office/drawing/2014/main" id="{935704D0-9C05-0141-B9AB-5DC28B7DC3B5}"/>
              </a:ext>
            </a:extLst>
          </p:cNvPr>
          <p:cNvSpPr>
            <a:spLocks noGrp="1"/>
          </p:cNvSpPr>
          <p:nvPr>
            <p:ph type="body" sz="quarter" idx="12" hasCustomPrompt="1"/>
          </p:nvPr>
        </p:nvSpPr>
        <p:spPr>
          <a:xfrm>
            <a:off x="626399" y="2152095"/>
            <a:ext cx="5455376"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9" name="Title 1">
            <a:extLst>
              <a:ext uri="{FF2B5EF4-FFF2-40B4-BE49-F238E27FC236}">
                <a16:creationId xmlns:a16="http://schemas.microsoft.com/office/drawing/2014/main" id="{07283330-B1D0-CE49-B8AD-62504910E9D6}"/>
              </a:ext>
            </a:extLst>
          </p:cNvPr>
          <p:cNvSpPr>
            <a:spLocks noGrp="1"/>
          </p:cNvSpPr>
          <p:nvPr>
            <p:ph type="title" hasCustomPrompt="1"/>
          </p:nvPr>
        </p:nvSpPr>
        <p:spPr>
          <a:xfrm>
            <a:off x="626399" y="1600392"/>
            <a:ext cx="5455376" cy="611312"/>
          </a:xfrm>
          <a:prstGeom prst="rect">
            <a:avLst/>
          </a:prstGeom>
        </p:spPr>
        <p:txBody>
          <a:bodyPr wrap="square" tIns="72000" anchor="t">
            <a:spAutoFit/>
          </a:bodyPr>
          <a:lstStyle>
            <a:lvl1pPr>
              <a:lnSpc>
                <a:spcPct val="100000"/>
              </a:lnSpc>
              <a:spcBef>
                <a:spcPts val="0"/>
              </a:spcBef>
              <a:defRPr sz="3200" b="1" i="0">
                <a:solidFill>
                  <a:schemeClr val="tx2"/>
                </a:solidFill>
                <a:latin typeface="Equip Extended" panose="02000503030000020004" pitchFamily="2" charset="77"/>
              </a:defRPr>
            </a:lvl1pPr>
          </a:lstStyle>
          <a:p>
            <a:r>
              <a:rPr lang="en-GB" dirty="0"/>
              <a:t>Edit title</a:t>
            </a:r>
            <a:endParaRPr lang="en-PT" dirty="0"/>
          </a:p>
        </p:txBody>
      </p:sp>
      <p:sp>
        <p:nvSpPr>
          <p:cNvPr id="8" name="Text Placeholder 7">
            <a:extLst>
              <a:ext uri="{FF2B5EF4-FFF2-40B4-BE49-F238E27FC236}">
                <a16:creationId xmlns:a16="http://schemas.microsoft.com/office/drawing/2014/main" id="{11AD677C-EA58-0740-A3A3-3B79C2B2E4CD}"/>
              </a:ext>
            </a:extLst>
          </p:cNvPr>
          <p:cNvSpPr>
            <a:spLocks noGrp="1"/>
          </p:cNvSpPr>
          <p:nvPr>
            <p:ph type="body" sz="quarter" idx="31" hasCustomPrompt="1"/>
          </p:nvPr>
        </p:nvSpPr>
        <p:spPr>
          <a:xfrm>
            <a:off x="626399" y="2697319"/>
            <a:ext cx="5455376" cy="488201"/>
          </a:xfrm>
          <a:prstGeom prst="rect">
            <a:avLst/>
          </a:prstGeom>
        </p:spPr>
        <p:txBody>
          <a:bodyPr wrap="square" tIns="72000" numCol="1" spcCol="720000" anchor="t">
            <a:spAutoFit/>
          </a:bodyPr>
          <a:lstStyle>
            <a:lvl1pPr marL="0" indent="0">
              <a:lnSpc>
                <a:spcPct val="100000"/>
              </a:lnSpc>
              <a:spcBef>
                <a:spcPts val="0"/>
              </a:spcBef>
              <a:buFont typeface="Arial" panose="020B0604020202020204" pitchFamily="34" charset="0"/>
              <a:buNone/>
              <a:defRPr sz="1200" b="0" i="0">
                <a:solidFill>
                  <a:schemeClr val="tx2"/>
                </a:solidFill>
                <a:latin typeface="Equip Light" panose="02000503000000020004" pitchFamily="2" charset="77"/>
              </a:defRPr>
            </a:lvl1pPr>
          </a:lstStyle>
          <a:p>
            <a:pPr lvl="0"/>
            <a:r>
              <a:rPr lang="en-GB" dirty="0"/>
              <a:t>Edit description; feel free to change the </a:t>
            </a:r>
            <a:r>
              <a:rPr lang="en-GB" dirty="0" err="1"/>
              <a:t>color</a:t>
            </a:r>
            <a:r>
              <a:rPr lang="en-GB" dirty="0"/>
              <a:t> of the photo-frame to “nightfall-blue” (#13294B) or to “lavender-purple” (#2E008B) </a:t>
            </a:r>
          </a:p>
        </p:txBody>
      </p:sp>
      <p:sp>
        <p:nvSpPr>
          <p:cNvPr id="10" name="Text Placeholder 7">
            <a:extLst>
              <a:ext uri="{FF2B5EF4-FFF2-40B4-BE49-F238E27FC236}">
                <a16:creationId xmlns:a16="http://schemas.microsoft.com/office/drawing/2014/main" id="{7F9EF952-71B7-674A-B8D1-D3BF55A7C22A}"/>
              </a:ext>
            </a:extLst>
          </p:cNvPr>
          <p:cNvSpPr>
            <a:spLocks noGrp="1"/>
          </p:cNvSpPr>
          <p:nvPr>
            <p:ph type="body" sz="quarter" idx="10" hasCustomPrompt="1"/>
          </p:nvPr>
        </p:nvSpPr>
        <p:spPr>
          <a:xfrm>
            <a:off x="639386" y="5876515"/>
            <a:ext cx="5442390"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40007017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3_Grid 2 Photos Panel Righ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tx1"/>
          </a:solidFill>
        </p:spPr>
        <p:txBody>
          <a:bodyPr/>
          <a:lstStyle>
            <a:lvl1pPr marL="0" indent="0">
              <a:buNone/>
              <a:defRPr>
                <a:noFill/>
              </a:defRPr>
            </a:lvl1pPr>
          </a:lstStyle>
          <a:p>
            <a:r>
              <a:rPr lang="de-DE"/>
              <a:t>Bild durch Klicken auf Symbol hinzufügen</a:t>
            </a:r>
            <a:endParaRPr lang="en-PT" dirty="0"/>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6253198" y="720000"/>
            <a:ext cx="5241601" cy="5418000"/>
          </a:xfrm>
          <a:solidFill>
            <a:schemeClr val="bg1"/>
          </a:solidFill>
        </p:spPr>
        <p:txBody>
          <a:bodyPr/>
          <a:lstStyle>
            <a:lvl1pPr marL="0" indent="0">
              <a:buNone/>
              <a:defRPr>
                <a:noFill/>
              </a:defRPr>
            </a:lvl1pPr>
          </a:lstStyle>
          <a:p>
            <a:r>
              <a:rPr lang="de-DE"/>
              <a:t>Bild durch Klicken auf Symbol hinzufügen</a:t>
            </a:r>
            <a:endParaRPr lang="en-PT" dirty="0"/>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634275" y="720000"/>
            <a:ext cx="5241600" cy="5418000"/>
          </a:xfrm>
          <a:solidFill>
            <a:schemeClr val="bg1"/>
          </a:solidFill>
        </p:spPr>
        <p:txBody>
          <a:bodyPr/>
          <a:lstStyle>
            <a:lvl1pPr marL="0" indent="0">
              <a:buNone/>
              <a:defRPr>
                <a:noFill/>
              </a:defRPr>
            </a:lvl1pPr>
          </a:lstStyle>
          <a:p>
            <a:r>
              <a:rPr lang="de-DE"/>
              <a:t>Bild durch Klicken auf Symbol hinzufügen</a:t>
            </a:r>
            <a:endParaRPr lang="en-PT" dirty="0"/>
          </a:p>
        </p:txBody>
      </p:sp>
    </p:spTree>
    <p:extLst>
      <p:ext uri="{BB962C8B-B14F-4D97-AF65-F5344CB8AC3E}">
        <p14:creationId xmlns:p14="http://schemas.microsoft.com/office/powerpoint/2010/main" val="27058498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_6_Grid 3 Photos Panel Righ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tx1"/>
          </a:solidFill>
        </p:spPr>
        <p:txBody>
          <a:bodyPr/>
          <a:lstStyle>
            <a:lvl1pPr marL="0" indent="0">
              <a:buNone/>
              <a:defRPr>
                <a:noFill/>
              </a:defRPr>
            </a:lvl1pPr>
          </a:lstStyle>
          <a:p>
            <a:r>
              <a:rPr lang="de-DE"/>
              <a:t>Bild durch Klicken auf Symbol hinzufügen</a:t>
            </a:r>
            <a:endParaRPr lang="en-PT" dirty="0"/>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4373526" y="720000"/>
            <a:ext cx="7121274" cy="5418000"/>
          </a:xfrm>
          <a:solidFill>
            <a:schemeClr val="bg1"/>
          </a:solidFill>
        </p:spPr>
        <p:txBody>
          <a:bodyPr/>
          <a:lstStyle>
            <a:lvl1pPr marL="0" indent="0">
              <a:buNone/>
              <a:defRPr>
                <a:noFill/>
              </a:defRPr>
            </a:lvl1pPr>
          </a:lstStyle>
          <a:p>
            <a:r>
              <a:rPr lang="de-DE"/>
              <a:t>Bild durch Klicken auf Symbol hinzufügen</a:t>
            </a:r>
            <a:endParaRPr lang="en-PT" dirty="0"/>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634275" y="720000"/>
            <a:ext cx="3398400" cy="2557394"/>
          </a:xfrm>
          <a:solidFill>
            <a:schemeClr val="bg1"/>
          </a:solidFill>
        </p:spPr>
        <p:txBody>
          <a:bodyPr/>
          <a:lstStyle>
            <a:lvl1pPr marL="0" indent="0">
              <a:buNone/>
              <a:defRPr>
                <a:noFill/>
              </a:defRPr>
            </a:lvl1pPr>
          </a:lstStyle>
          <a:p>
            <a:r>
              <a:rPr lang="de-DE"/>
              <a:t>Bild durch Klicken auf Symbol hinzufügen</a:t>
            </a:r>
            <a:endParaRPr lang="en-PT" dirty="0"/>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634275" y="3574801"/>
            <a:ext cx="3398400" cy="2563200"/>
          </a:xfrm>
          <a:solidFill>
            <a:schemeClr val="bg1"/>
          </a:solidFill>
        </p:spPr>
        <p:txBody>
          <a:bodyPr/>
          <a:lstStyle>
            <a:lvl1pPr marL="0" indent="0">
              <a:buNone/>
              <a:defRPr>
                <a:noFill/>
              </a:defRPr>
            </a:lvl1pPr>
          </a:lstStyle>
          <a:p>
            <a:r>
              <a:rPr lang="de-DE"/>
              <a:t>Bild durch Klicken auf Symbol hinzufügen</a:t>
            </a:r>
            <a:endParaRPr lang="en-PT" dirty="0"/>
          </a:p>
        </p:txBody>
      </p:sp>
    </p:spTree>
    <p:extLst>
      <p:ext uri="{BB962C8B-B14F-4D97-AF65-F5344CB8AC3E}">
        <p14:creationId xmlns:p14="http://schemas.microsoft.com/office/powerpoint/2010/main" val="2624131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_7_Grid 6 Photos Panel Righ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tx1"/>
          </a:solidFill>
        </p:spPr>
        <p:txBody>
          <a:bodyPr/>
          <a:lstStyle>
            <a:lvl1pPr marL="0" indent="0">
              <a:buNone/>
              <a:defRPr>
                <a:noFill/>
              </a:defRPr>
            </a:lvl1pPr>
          </a:lstStyle>
          <a:p>
            <a:r>
              <a:rPr lang="de-DE"/>
              <a:t>Bild durch Klicken auf Symbol hinzufügen</a:t>
            </a:r>
            <a:endParaRPr lang="en-PT" dirty="0"/>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634275" y="720000"/>
            <a:ext cx="3398400" cy="2563200"/>
          </a:xfrm>
          <a:solidFill>
            <a:schemeClr val="bg1"/>
          </a:solidFill>
        </p:spPr>
        <p:txBody>
          <a:bodyPr/>
          <a:lstStyle>
            <a:lvl1pPr marL="0" indent="0">
              <a:buNone/>
              <a:defRPr>
                <a:noFill/>
              </a:defRPr>
            </a:lvl1pPr>
          </a:lstStyle>
          <a:p>
            <a:r>
              <a:rPr lang="de-DE"/>
              <a:t>Bild durch Klicken auf Symbol hinzufügen</a:t>
            </a:r>
            <a:endParaRPr lang="en-PT" dirty="0"/>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634275" y="3574801"/>
            <a:ext cx="3398400" cy="2563200"/>
          </a:xfrm>
          <a:solidFill>
            <a:schemeClr val="bg1"/>
          </a:solidFill>
        </p:spPr>
        <p:txBody>
          <a:bodyPr/>
          <a:lstStyle>
            <a:lvl1pPr marL="0" indent="0">
              <a:buNone/>
              <a:defRPr>
                <a:noFill/>
              </a:defRPr>
            </a:lvl1pPr>
          </a:lstStyle>
          <a:p>
            <a:r>
              <a:rPr lang="de-DE"/>
              <a:t>Bild durch Klicken auf Symbol hinzufügen</a:t>
            </a:r>
            <a:endParaRPr lang="en-PT" dirty="0"/>
          </a:p>
        </p:txBody>
      </p:sp>
      <p:sp>
        <p:nvSpPr>
          <p:cNvPr id="6" name="Picture Placeholder 13">
            <a:extLst>
              <a:ext uri="{FF2B5EF4-FFF2-40B4-BE49-F238E27FC236}">
                <a16:creationId xmlns:a16="http://schemas.microsoft.com/office/drawing/2014/main" id="{69686BD6-A489-A646-BD24-A630E50308B0}"/>
              </a:ext>
            </a:extLst>
          </p:cNvPr>
          <p:cNvSpPr>
            <a:spLocks noGrp="1"/>
          </p:cNvSpPr>
          <p:nvPr>
            <p:ph type="pic" sz="quarter" idx="17"/>
          </p:nvPr>
        </p:nvSpPr>
        <p:spPr>
          <a:xfrm>
            <a:off x="8096400" y="720000"/>
            <a:ext cx="3398400" cy="2563200"/>
          </a:xfrm>
          <a:solidFill>
            <a:schemeClr val="bg1"/>
          </a:solidFill>
        </p:spPr>
        <p:txBody>
          <a:bodyPr/>
          <a:lstStyle>
            <a:lvl1pPr marL="0" indent="0">
              <a:buNone/>
              <a:defRPr>
                <a:noFill/>
              </a:defRPr>
            </a:lvl1pPr>
          </a:lstStyle>
          <a:p>
            <a:r>
              <a:rPr lang="de-DE"/>
              <a:t>Bild durch Klicken auf Symbol hinzufügen</a:t>
            </a:r>
            <a:endParaRPr lang="en-PT" dirty="0"/>
          </a:p>
        </p:txBody>
      </p:sp>
      <p:sp>
        <p:nvSpPr>
          <p:cNvPr id="7" name="Picture Placeholder 13">
            <a:extLst>
              <a:ext uri="{FF2B5EF4-FFF2-40B4-BE49-F238E27FC236}">
                <a16:creationId xmlns:a16="http://schemas.microsoft.com/office/drawing/2014/main" id="{91CA29EE-A240-7449-9954-F5D2512BF64A}"/>
              </a:ext>
            </a:extLst>
          </p:cNvPr>
          <p:cNvSpPr>
            <a:spLocks noGrp="1"/>
          </p:cNvSpPr>
          <p:nvPr>
            <p:ph type="pic" sz="quarter" idx="18"/>
          </p:nvPr>
        </p:nvSpPr>
        <p:spPr>
          <a:xfrm>
            <a:off x="8096400" y="3574801"/>
            <a:ext cx="3398400" cy="2563200"/>
          </a:xfrm>
          <a:solidFill>
            <a:schemeClr val="bg1"/>
          </a:solidFill>
        </p:spPr>
        <p:txBody>
          <a:bodyPr/>
          <a:lstStyle>
            <a:lvl1pPr marL="0" indent="0">
              <a:buNone/>
              <a:defRPr>
                <a:noFill/>
              </a:defRPr>
            </a:lvl1pPr>
          </a:lstStyle>
          <a:p>
            <a:r>
              <a:rPr lang="de-DE"/>
              <a:t>Bild durch Klicken auf Symbol hinzufügen</a:t>
            </a:r>
            <a:endParaRPr lang="en-PT" dirty="0"/>
          </a:p>
        </p:txBody>
      </p:sp>
      <p:sp>
        <p:nvSpPr>
          <p:cNvPr id="8" name="Picture Placeholder 13">
            <a:extLst>
              <a:ext uri="{FF2B5EF4-FFF2-40B4-BE49-F238E27FC236}">
                <a16:creationId xmlns:a16="http://schemas.microsoft.com/office/drawing/2014/main" id="{71D5FEED-102B-CE49-9500-8FB69CEBADC1}"/>
              </a:ext>
            </a:extLst>
          </p:cNvPr>
          <p:cNvSpPr>
            <a:spLocks noGrp="1"/>
          </p:cNvSpPr>
          <p:nvPr>
            <p:ph type="pic" sz="quarter" idx="19"/>
          </p:nvPr>
        </p:nvSpPr>
        <p:spPr>
          <a:xfrm>
            <a:off x="4377825" y="720000"/>
            <a:ext cx="3398400" cy="2563200"/>
          </a:xfrm>
          <a:solidFill>
            <a:schemeClr val="bg1"/>
          </a:solidFill>
        </p:spPr>
        <p:txBody>
          <a:bodyPr/>
          <a:lstStyle>
            <a:lvl1pPr marL="0" indent="0">
              <a:buNone/>
              <a:defRPr>
                <a:noFill/>
              </a:defRPr>
            </a:lvl1pPr>
          </a:lstStyle>
          <a:p>
            <a:r>
              <a:rPr lang="de-DE"/>
              <a:t>Bild durch Klicken auf Symbol hinzufügen</a:t>
            </a:r>
            <a:endParaRPr lang="en-PT" dirty="0"/>
          </a:p>
        </p:txBody>
      </p:sp>
      <p:sp>
        <p:nvSpPr>
          <p:cNvPr id="9" name="Picture Placeholder 13">
            <a:extLst>
              <a:ext uri="{FF2B5EF4-FFF2-40B4-BE49-F238E27FC236}">
                <a16:creationId xmlns:a16="http://schemas.microsoft.com/office/drawing/2014/main" id="{4FF02295-B65A-514C-ADDC-AC2EBD35FA71}"/>
              </a:ext>
            </a:extLst>
          </p:cNvPr>
          <p:cNvSpPr>
            <a:spLocks noGrp="1"/>
          </p:cNvSpPr>
          <p:nvPr>
            <p:ph type="pic" sz="quarter" idx="20"/>
          </p:nvPr>
        </p:nvSpPr>
        <p:spPr>
          <a:xfrm>
            <a:off x="4377825" y="3574801"/>
            <a:ext cx="3398400" cy="2563200"/>
          </a:xfrm>
          <a:solidFill>
            <a:schemeClr val="bg1"/>
          </a:solidFill>
        </p:spPr>
        <p:txBody>
          <a:bodyPr/>
          <a:lstStyle>
            <a:lvl1pPr marL="0" indent="0">
              <a:buNone/>
              <a:defRPr>
                <a:noFill/>
              </a:defRPr>
            </a:lvl1pPr>
          </a:lstStyle>
          <a:p>
            <a:r>
              <a:rPr lang="de-DE"/>
              <a:t>Bild durch Klicken auf Symbol hinzufügen</a:t>
            </a:r>
            <a:endParaRPr lang="en-PT" dirty="0"/>
          </a:p>
        </p:txBody>
      </p:sp>
    </p:spTree>
    <p:extLst>
      <p:ext uri="{BB962C8B-B14F-4D97-AF65-F5344CB8AC3E}">
        <p14:creationId xmlns:p14="http://schemas.microsoft.com/office/powerpoint/2010/main" val="4275188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_Title Green">
    <p:bg>
      <p:bgPr>
        <a:solidFill>
          <a:schemeClr val="accent1"/>
        </a:solidFill>
        <a:effectLst/>
      </p:bgPr>
    </p:bg>
    <p:spTree>
      <p:nvGrpSpPr>
        <p:cNvPr id="1" name=""/>
        <p:cNvGrpSpPr/>
        <p:nvPr/>
      </p:nvGrpSpPr>
      <p:grpSpPr>
        <a:xfrm>
          <a:off x="0" y="0"/>
          <a:ext cx="0" cy="0"/>
          <a:chOff x="0" y="0"/>
          <a:chExt cx="0" cy="0"/>
        </a:xfrm>
      </p:grpSpPr>
      <p:pic>
        <p:nvPicPr>
          <p:cNvPr id="6" name="r1Artboard 3 copy 34edsw.pdf">
            <a:extLst>
              <a:ext uri="{FF2B5EF4-FFF2-40B4-BE49-F238E27FC236}">
                <a16:creationId xmlns:a16="http://schemas.microsoft.com/office/drawing/2014/main" id="{11202A20-3CFD-0A41-BEEE-C4D6D3A3A51D}"/>
              </a:ext>
            </a:extLst>
          </p:cNvPr>
          <p:cNvPicPr>
            <a:picLocks noChangeAspect="1"/>
          </p:cNvPicPr>
          <p:nvPr userDrawn="1"/>
        </p:nvPicPr>
        <p:blipFill rotWithShape="1">
          <a:blip r:embed="rId2">
            <a:alphaModFix amt="55000"/>
            <a:extLst>
              <a:ext uri="{28A0092B-C50C-407E-A947-70E740481C1C}">
                <a14:useLocalDpi xmlns:a14="http://schemas.microsoft.com/office/drawing/2010/main" val="0"/>
              </a:ext>
            </a:extLst>
          </a:blip>
          <a:srcRect l="-127" t="37299" r="51849" b="14438"/>
          <a:stretch/>
        </p:blipFill>
        <p:spPr>
          <a:xfrm>
            <a:off x="3758638" y="0"/>
            <a:ext cx="8433362" cy="6858000"/>
          </a:xfrm>
          <a:prstGeom prst="rect">
            <a:avLst/>
          </a:prstGeom>
          <a:ln w="12700">
            <a:miter lim="400000"/>
          </a:ln>
        </p:spPr>
      </p:pic>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635797" y="2830805"/>
            <a:ext cx="9767782" cy="1512273"/>
          </a:xfrm>
          <a:prstGeom prst="rect">
            <a:avLst/>
          </a:prstGeom>
        </p:spPr>
        <p:txBody>
          <a:bodyPr wrap="square" lIns="0" anchor="ctr">
            <a:spAutoFit/>
          </a:bodyPr>
          <a:lstStyle>
            <a:lvl1pPr>
              <a:lnSpc>
                <a:spcPts val="10000"/>
              </a:lnSpc>
              <a:defRPr sz="12000" b="1" i="0">
                <a:solidFill>
                  <a:schemeClr val="tx2"/>
                </a:solidFill>
                <a:latin typeface="Equip Extended" panose="02000503030000020004" pitchFamily="2" charset="77"/>
              </a:defRPr>
            </a:lvl1pPr>
          </a:lstStyle>
          <a:p>
            <a:r>
              <a:rPr lang="en-GB" dirty="0"/>
              <a:t>Edit title</a:t>
            </a:r>
            <a:endParaRPr lang="en-PT" dirty="0"/>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Autofit/>
          </a:bodyPr>
          <a:lstStyle>
            <a:lvl1pPr marL="0" indent="0">
              <a:buNone/>
              <a:defRPr sz="1300" b="0" i="0">
                <a:solidFill>
                  <a:schemeClr val="tx2"/>
                </a:solidFill>
                <a:latin typeface="Equip Extended Light" panose="02000503000000020004" pitchFamily="2" charset="77"/>
              </a:defRPr>
            </a:lvl1pPr>
          </a:lstStyle>
          <a:p>
            <a:pPr lvl="0"/>
            <a:r>
              <a:rPr lang="en-GB" dirty="0"/>
              <a:t>Edit Footnote</a:t>
            </a:r>
          </a:p>
        </p:txBody>
      </p:sp>
      <p:pic>
        <p:nvPicPr>
          <p:cNvPr id="7" name="Graphic 6">
            <a:extLst>
              <a:ext uri="{FF2B5EF4-FFF2-40B4-BE49-F238E27FC236}">
                <a16:creationId xmlns:a16="http://schemas.microsoft.com/office/drawing/2014/main" id="{2CA88DAE-2018-394D-B1F5-B0231DD1D13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37600" y="0"/>
            <a:ext cx="1982400" cy="1486800"/>
          </a:xfrm>
          <a:prstGeom prst="rect">
            <a:avLst/>
          </a:prstGeom>
        </p:spPr>
      </p:pic>
    </p:spTree>
    <p:extLst>
      <p:ext uri="{BB962C8B-B14F-4D97-AF65-F5344CB8AC3E}">
        <p14:creationId xmlns:p14="http://schemas.microsoft.com/office/powerpoint/2010/main" val="20270897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2_Photo 1 Left Subtitle">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0" y="0"/>
            <a:ext cx="3600000" cy="6858000"/>
          </a:xfrm>
          <a:solidFill>
            <a:schemeClr val="tx1"/>
          </a:solidFill>
        </p:spPr>
        <p:txBody>
          <a:bodyPr/>
          <a:lstStyle>
            <a:lvl1pPr marL="0" indent="0">
              <a:buNone/>
              <a:defRPr>
                <a:noFill/>
              </a:defRPr>
            </a:lvl1pPr>
          </a:lstStyle>
          <a:p>
            <a:r>
              <a:rPr lang="de-DE"/>
              <a:t>Bild durch Klicken auf Symbol hinzufügen</a:t>
            </a:r>
            <a:endParaRPr lang="en-PT" dirty="0"/>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360000" y="360000"/>
            <a:ext cx="5040000" cy="6138000"/>
          </a:xfrm>
          <a:solidFill>
            <a:schemeClr val="bg1"/>
          </a:solidFill>
        </p:spPr>
        <p:txBody>
          <a:bodyPr/>
          <a:lstStyle>
            <a:lvl1pPr marL="0" indent="0">
              <a:spcBef>
                <a:spcPts val="0"/>
              </a:spcBef>
              <a:buNone/>
              <a:defRPr>
                <a:noFill/>
              </a:defRPr>
            </a:lvl1pPr>
          </a:lstStyle>
          <a:p>
            <a:r>
              <a:rPr lang="de-DE"/>
              <a:t>Bild durch Klicken auf Symbol hinzufügen</a:t>
            </a:r>
            <a:endParaRPr lang="en-PT" dirty="0"/>
          </a:p>
        </p:txBody>
      </p:sp>
      <p:pic>
        <p:nvPicPr>
          <p:cNvPr id="7" name="Graphic 6">
            <a:extLst>
              <a:ext uri="{FF2B5EF4-FFF2-40B4-BE49-F238E27FC236}">
                <a16:creationId xmlns:a16="http://schemas.microsoft.com/office/drawing/2014/main" id="{68B0E22B-FCE9-754C-80EB-DF1C8C38A25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2" name="Text Placeholder 7">
            <a:extLst>
              <a:ext uri="{FF2B5EF4-FFF2-40B4-BE49-F238E27FC236}">
                <a16:creationId xmlns:a16="http://schemas.microsoft.com/office/drawing/2014/main" id="{733D04BC-2029-5F42-B2DA-18FE12DFDB5B}"/>
              </a:ext>
            </a:extLst>
          </p:cNvPr>
          <p:cNvSpPr>
            <a:spLocks noGrp="1"/>
          </p:cNvSpPr>
          <p:nvPr>
            <p:ph type="body" sz="quarter" idx="10" hasCustomPrompt="1"/>
          </p:nvPr>
        </p:nvSpPr>
        <p:spPr>
          <a:xfrm>
            <a:off x="6122186" y="5876515"/>
            <a:ext cx="5442390"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
        <p:nvSpPr>
          <p:cNvPr id="13" name="Text Placeholder 7">
            <a:extLst>
              <a:ext uri="{FF2B5EF4-FFF2-40B4-BE49-F238E27FC236}">
                <a16:creationId xmlns:a16="http://schemas.microsoft.com/office/drawing/2014/main" id="{0EA34B8E-7E97-A543-A4A5-F722DD3790F1}"/>
              </a:ext>
            </a:extLst>
          </p:cNvPr>
          <p:cNvSpPr>
            <a:spLocks noGrp="1"/>
          </p:cNvSpPr>
          <p:nvPr>
            <p:ph type="body" sz="quarter" idx="12" hasCustomPrompt="1"/>
          </p:nvPr>
        </p:nvSpPr>
        <p:spPr>
          <a:xfrm>
            <a:off x="6109200" y="2152095"/>
            <a:ext cx="5455376"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15" name="Title 1">
            <a:extLst>
              <a:ext uri="{FF2B5EF4-FFF2-40B4-BE49-F238E27FC236}">
                <a16:creationId xmlns:a16="http://schemas.microsoft.com/office/drawing/2014/main" id="{2D4316BD-0421-5643-9C3E-86BD0386F83A}"/>
              </a:ext>
            </a:extLst>
          </p:cNvPr>
          <p:cNvSpPr>
            <a:spLocks noGrp="1"/>
          </p:cNvSpPr>
          <p:nvPr>
            <p:ph type="title" hasCustomPrompt="1"/>
          </p:nvPr>
        </p:nvSpPr>
        <p:spPr>
          <a:xfrm>
            <a:off x="6109200" y="1600392"/>
            <a:ext cx="5455376" cy="611312"/>
          </a:xfrm>
          <a:prstGeom prst="rect">
            <a:avLst/>
          </a:prstGeom>
        </p:spPr>
        <p:txBody>
          <a:bodyPr wrap="square" tIns="72000" anchor="t">
            <a:spAutoFit/>
          </a:bodyPr>
          <a:lstStyle>
            <a:lvl1pPr>
              <a:lnSpc>
                <a:spcPct val="100000"/>
              </a:lnSpc>
              <a:spcBef>
                <a:spcPts val="0"/>
              </a:spcBef>
              <a:defRPr sz="3200" b="1" i="0">
                <a:solidFill>
                  <a:schemeClr val="tx2"/>
                </a:solidFill>
                <a:latin typeface="Equip Extended" panose="02000503030000020004" pitchFamily="2" charset="77"/>
              </a:defRPr>
            </a:lvl1pPr>
          </a:lstStyle>
          <a:p>
            <a:r>
              <a:rPr lang="en-GB" dirty="0"/>
              <a:t>Edit title</a:t>
            </a:r>
            <a:endParaRPr lang="en-PT" dirty="0"/>
          </a:p>
        </p:txBody>
      </p:sp>
      <p:sp>
        <p:nvSpPr>
          <p:cNvPr id="16" name="Text Placeholder 7">
            <a:extLst>
              <a:ext uri="{FF2B5EF4-FFF2-40B4-BE49-F238E27FC236}">
                <a16:creationId xmlns:a16="http://schemas.microsoft.com/office/drawing/2014/main" id="{2D96C5BE-73D1-584A-99EB-3318DF8F4DDC}"/>
              </a:ext>
            </a:extLst>
          </p:cNvPr>
          <p:cNvSpPr>
            <a:spLocks noGrp="1"/>
          </p:cNvSpPr>
          <p:nvPr>
            <p:ph type="body" sz="quarter" idx="31" hasCustomPrompt="1"/>
          </p:nvPr>
        </p:nvSpPr>
        <p:spPr>
          <a:xfrm>
            <a:off x="6109200" y="2697319"/>
            <a:ext cx="5455376" cy="488201"/>
          </a:xfrm>
          <a:prstGeom prst="rect">
            <a:avLst/>
          </a:prstGeom>
        </p:spPr>
        <p:txBody>
          <a:bodyPr wrap="square" tIns="72000" numCol="1" spcCol="720000" anchor="t">
            <a:spAutoFit/>
          </a:bodyPr>
          <a:lstStyle>
            <a:lvl1pPr marL="0" indent="0">
              <a:lnSpc>
                <a:spcPct val="100000"/>
              </a:lnSpc>
              <a:spcBef>
                <a:spcPts val="0"/>
              </a:spcBef>
              <a:buFont typeface="Arial" panose="020B0604020202020204" pitchFamily="34" charset="0"/>
              <a:buNone/>
              <a:defRPr sz="1200" b="0" i="0">
                <a:solidFill>
                  <a:schemeClr val="tx2"/>
                </a:solidFill>
                <a:latin typeface="Equip Light" panose="02000503000000020004" pitchFamily="2" charset="77"/>
              </a:defRPr>
            </a:lvl1pPr>
          </a:lstStyle>
          <a:p>
            <a:pPr lvl="0"/>
            <a:r>
              <a:rPr lang="en-GB" dirty="0"/>
              <a:t>Edit description; feel free to change the </a:t>
            </a:r>
            <a:r>
              <a:rPr lang="en-GB" dirty="0" err="1"/>
              <a:t>color</a:t>
            </a:r>
            <a:r>
              <a:rPr lang="en-GB" dirty="0"/>
              <a:t> of the photo-frame to “nightfall-blue” (#13294B) or to “lavender-purple” (#2E008B) </a:t>
            </a:r>
          </a:p>
        </p:txBody>
      </p:sp>
    </p:spTree>
    <p:extLst>
      <p:ext uri="{BB962C8B-B14F-4D97-AF65-F5344CB8AC3E}">
        <p14:creationId xmlns:p14="http://schemas.microsoft.com/office/powerpoint/2010/main" val="20251792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4_Grid 2 Photos Panel Lef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0" y="0"/>
            <a:ext cx="3600000" cy="6858000"/>
          </a:xfrm>
          <a:solidFill>
            <a:schemeClr val="tx1"/>
          </a:solidFill>
        </p:spPr>
        <p:txBody>
          <a:bodyPr/>
          <a:lstStyle>
            <a:lvl1pPr marL="0" indent="0">
              <a:buNone/>
              <a:defRPr>
                <a:noFill/>
              </a:defRPr>
            </a:lvl1pPr>
          </a:lstStyle>
          <a:p>
            <a:r>
              <a:rPr lang="de-DE"/>
              <a:t>Bild durch Klicken auf Symbol hinzufügen</a:t>
            </a:r>
            <a:endParaRPr lang="en-PT" dirty="0"/>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6253198" y="720000"/>
            <a:ext cx="5241601" cy="5418000"/>
          </a:xfrm>
          <a:solidFill>
            <a:schemeClr val="bg1"/>
          </a:solidFill>
        </p:spPr>
        <p:txBody>
          <a:bodyPr/>
          <a:lstStyle>
            <a:lvl1pPr marL="0" indent="0">
              <a:buNone/>
              <a:defRPr>
                <a:noFill/>
              </a:defRPr>
            </a:lvl1pPr>
          </a:lstStyle>
          <a:p>
            <a:r>
              <a:rPr lang="de-DE"/>
              <a:t>Bild durch Klicken auf Symbol hinzufügen</a:t>
            </a:r>
            <a:endParaRPr lang="en-PT" dirty="0"/>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720000" y="720000"/>
            <a:ext cx="5241600" cy="5418000"/>
          </a:xfrm>
          <a:solidFill>
            <a:schemeClr val="bg1"/>
          </a:solidFill>
        </p:spPr>
        <p:txBody>
          <a:bodyPr/>
          <a:lstStyle>
            <a:lvl1pPr marL="0" indent="0">
              <a:buNone/>
              <a:defRPr>
                <a:noFill/>
              </a:defRPr>
            </a:lvl1pPr>
          </a:lstStyle>
          <a:p>
            <a:r>
              <a:rPr lang="de-DE"/>
              <a:t>Bild durch Klicken auf Symbol hinzufügen</a:t>
            </a:r>
            <a:endParaRPr lang="en-PT" dirty="0"/>
          </a:p>
        </p:txBody>
      </p:sp>
    </p:spTree>
    <p:extLst>
      <p:ext uri="{BB962C8B-B14F-4D97-AF65-F5344CB8AC3E}">
        <p14:creationId xmlns:p14="http://schemas.microsoft.com/office/powerpoint/2010/main" val="13638211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5_Grid 3 Photos Panel Lef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0" y="0"/>
            <a:ext cx="3600000" cy="6858000"/>
          </a:xfrm>
          <a:solidFill>
            <a:schemeClr val="tx1"/>
          </a:solidFill>
        </p:spPr>
        <p:txBody>
          <a:bodyPr/>
          <a:lstStyle>
            <a:lvl1pPr marL="0" indent="0">
              <a:buNone/>
              <a:defRPr>
                <a:noFill/>
              </a:defRPr>
            </a:lvl1pPr>
          </a:lstStyle>
          <a:p>
            <a:r>
              <a:rPr lang="de-DE"/>
              <a:t>Bild durch Klicken auf Symbol hinzufügen</a:t>
            </a:r>
            <a:endParaRPr lang="en-PT" dirty="0"/>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720000" y="720000"/>
            <a:ext cx="7084800" cy="5418000"/>
          </a:xfrm>
          <a:solidFill>
            <a:schemeClr val="bg1"/>
          </a:solidFill>
        </p:spPr>
        <p:txBody>
          <a:bodyPr/>
          <a:lstStyle>
            <a:lvl1pPr marL="0" indent="0">
              <a:buNone/>
              <a:defRPr>
                <a:noFill/>
              </a:defRPr>
            </a:lvl1pPr>
          </a:lstStyle>
          <a:p>
            <a:r>
              <a:rPr lang="de-DE"/>
              <a:t>Bild durch Klicken auf Symbol hinzufügen</a:t>
            </a:r>
            <a:endParaRPr lang="en-PT" dirty="0"/>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8096400" y="720000"/>
            <a:ext cx="3398399" cy="2563200"/>
          </a:xfrm>
          <a:solidFill>
            <a:schemeClr val="bg1"/>
          </a:solidFill>
        </p:spPr>
        <p:txBody>
          <a:bodyPr/>
          <a:lstStyle>
            <a:lvl1pPr marL="0" indent="0">
              <a:buNone/>
              <a:defRPr>
                <a:noFill/>
              </a:defRPr>
            </a:lvl1pPr>
          </a:lstStyle>
          <a:p>
            <a:r>
              <a:rPr lang="de-DE"/>
              <a:t>Bild durch Klicken auf Symbol hinzufügen</a:t>
            </a:r>
            <a:endParaRPr lang="en-PT" dirty="0"/>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8096400" y="3574801"/>
            <a:ext cx="3398399" cy="2563200"/>
          </a:xfrm>
          <a:solidFill>
            <a:schemeClr val="bg1"/>
          </a:solidFill>
        </p:spPr>
        <p:txBody>
          <a:bodyPr/>
          <a:lstStyle>
            <a:lvl1pPr marL="0" indent="0">
              <a:buNone/>
              <a:defRPr>
                <a:noFill/>
              </a:defRPr>
            </a:lvl1pPr>
          </a:lstStyle>
          <a:p>
            <a:r>
              <a:rPr lang="de-DE"/>
              <a:t>Bild durch Klicken auf Symbol hinzufügen</a:t>
            </a:r>
            <a:endParaRPr lang="en-PT" dirty="0"/>
          </a:p>
        </p:txBody>
      </p:sp>
    </p:spTree>
    <p:extLst>
      <p:ext uri="{BB962C8B-B14F-4D97-AF65-F5344CB8AC3E}">
        <p14:creationId xmlns:p14="http://schemas.microsoft.com/office/powerpoint/2010/main" val="20959573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_8_Grid 6 Photos Panel Lef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0" y="0"/>
            <a:ext cx="3600000" cy="6858000"/>
          </a:xfrm>
          <a:solidFill>
            <a:schemeClr val="tx1"/>
          </a:solidFill>
        </p:spPr>
        <p:txBody>
          <a:bodyPr/>
          <a:lstStyle>
            <a:lvl1pPr marL="0" indent="0">
              <a:buNone/>
              <a:defRPr>
                <a:noFill/>
              </a:defRPr>
            </a:lvl1pPr>
          </a:lstStyle>
          <a:p>
            <a:r>
              <a:rPr lang="de-DE"/>
              <a:t>Bild durch Klicken auf Symbol hinzufügen</a:t>
            </a:r>
            <a:endParaRPr lang="en-PT" dirty="0"/>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720000" y="720000"/>
            <a:ext cx="3398400" cy="2563200"/>
          </a:xfrm>
          <a:solidFill>
            <a:schemeClr val="bg1"/>
          </a:solidFill>
        </p:spPr>
        <p:txBody>
          <a:bodyPr/>
          <a:lstStyle>
            <a:lvl1pPr marL="0" indent="0">
              <a:buNone/>
              <a:defRPr>
                <a:noFill/>
              </a:defRPr>
            </a:lvl1pPr>
          </a:lstStyle>
          <a:p>
            <a:r>
              <a:rPr lang="de-DE"/>
              <a:t>Bild durch Klicken auf Symbol hinzufügen</a:t>
            </a:r>
            <a:endParaRPr lang="en-PT" dirty="0"/>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720000" y="3574801"/>
            <a:ext cx="3398400" cy="2563200"/>
          </a:xfrm>
          <a:solidFill>
            <a:schemeClr val="bg1"/>
          </a:solidFill>
        </p:spPr>
        <p:txBody>
          <a:bodyPr/>
          <a:lstStyle>
            <a:lvl1pPr marL="0" indent="0">
              <a:buNone/>
              <a:defRPr>
                <a:noFill/>
              </a:defRPr>
            </a:lvl1pPr>
          </a:lstStyle>
          <a:p>
            <a:r>
              <a:rPr lang="de-DE"/>
              <a:t>Bild durch Klicken auf Symbol hinzufügen</a:t>
            </a:r>
            <a:endParaRPr lang="en-PT" dirty="0"/>
          </a:p>
        </p:txBody>
      </p:sp>
      <p:sp>
        <p:nvSpPr>
          <p:cNvPr id="10" name="Picture Placeholder 13">
            <a:extLst>
              <a:ext uri="{FF2B5EF4-FFF2-40B4-BE49-F238E27FC236}">
                <a16:creationId xmlns:a16="http://schemas.microsoft.com/office/drawing/2014/main" id="{57A9786E-9E9A-694F-9DFE-5A81C7DCBD3E}"/>
              </a:ext>
            </a:extLst>
          </p:cNvPr>
          <p:cNvSpPr>
            <a:spLocks noGrp="1"/>
          </p:cNvSpPr>
          <p:nvPr>
            <p:ph type="pic" sz="quarter" idx="17"/>
          </p:nvPr>
        </p:nvSpPr>
        <p:spPr>
          <a:xfrm>
            <a:off x="8096400" y="720000"/>
            <a:ext cx="3398400" cy="2563200"/>
          </a:xfrm>
          <a:solidFill>
            <a:schemeClr val="bg1"/>
          </a:solidFill>
        </p:spPr>
        <p:txBody>
          <a:bodyPr/>
          <a:lstStyle>
            <a:lvl1pPr marL="0" indent="0">
              <a:buNone/>
              <a:defRPr>
                <a:noFill/>
              </a:defRPr>
            </a:lvl1pPr>
          </a:lstStyle>
          <a:p>
            <a:r>
              <a:rPr lang="de-DE"/>
              <a:t>Bild durch Klicken auf Symbol hinzufügen</a:t>
            </a:r>
            <a:endParaRPr lang="en-PT" dirty="0"/>
          </a:p>
        </p:txBody>
      </p:sp>
      <p:sp>
        <p:nvSpPr>
          <p:cNvPr id="11" name="Picture Placeholder 13">
            <a:extLst>
              <a:ext uri="{FF2B5EF4-FFF2-40B4-BE49-F238E27FC236}">
                <a16:creationId xmlns:a16="http://schemas.microsoft.com/office/drawing/2014/main" id="{3FC6617E-3AA0-7F44-BB6E-A95F6B4AD9FD}"/>
              </a:ext>
            </a:extLst>
          </p:cNvPr>
          <p:cNvSpPr>
            <a:spLocks noGrp="1"/>
          </p:cNvSpPr>
          <p:nvPr>
            <p:ph type="pic" sz="quarter" idx="18"/>
          </p:nvPr>
        </p:nvSpPr>
        <p:spPr>
          <a:xfrm>
            <a:off x="8096400" y="3574801"/>
            <a:ext cx="3398400" cy="2563200"/>
          </a:xfrm>
          <a:solidFill>
            <a:schemeClr val="bg1"/>
          </a:solidFill>
        </p:spPr>
        <p:txBody>
          <a:bodyPr/>
          <a:lstStyle>
            <a:lvl1pPr marL="0" indent="0">
              <a:buNone/>
              <a:defRPr>
                <a:noFill/>
              </a:defRPr>
            </a:lvl1pPr>
          </a:lstStyle>
          <a:p>
            <a:r>
              <a:rPr lang="de-DE"/>
              <a:t>Bild durch Klicken auf Symbol hinzufügen</a:t>
            </a:r>
            <a:endParaRPr lang="en-PT" dirty="0"/>
          </a:p>
        </p:txBody>
      </p:sp>
      <p:sp>
        <p:nvSpPr>
          <p:cNvPr id="12" name="Picture Placeholder 13">
            <a:extLst>
              <a:ext uri="{FF2B5EF4-FFF2-40B4-BE49-F238E27FC236}">
                <a16:creationId xmlns:a16="http://schemas.microsoft.com/office/drawing/2014/main" id="{DC037D5D-6243-624A-998E-8948B19940F2}"/>
              </a:ext>
            </a:extLst>
          </p:cNvPr>
          <p:cNvSpPr>
            <a:spLocks noGrp="1"/>
          </p:cNvSpPr>
          <p:nvPr>
            <p:ph type="pic" sz="quarter" idx="19"/>
          </p:nvPr>
        </p:nvSpPr>
        <p:spPr>
          <a:xfrm>
            <a:off x="4406400" y="720000"/>
            <a:ext cx="3398400" cy="2563200"/>
          </a:xfrm>
          <a:solidFill>
            <a:schemeClr val="bg1"/>
          </a:solidFill>
        </p:spPr>
        <p:txBody>
          <a:bodyPr/>
          <a:lstStyle>
            <a:lvl1pPr marL="0" indent="0">
              <a:buNone/>
              <a:defRPr>
                <a:noFill/>
              </a:defRPr>
            </a:lvl1pPr>
          </a:lstStyle>
          <a:p>
            <a:r>
              <a:rPr lang="de-DE"/>
              <a:t>Bild durch Klicken auf Symbol hinzufügen</a:t>
            </a:r>
            <a:endParaRPr lang="en-PT" dirty="0"/>
          </a:p>
        </p:txBody>
      </p:sp>
      <p:sp>
        <p:nvSpPr>
          <p:cNvPr id="14" name="Picture Placeholder 13">
            <a:extLst>
              <a:ext uri="{FF2B5EF4-FFF2-40B4-BE49-F238E27FC236}">
                <a16:creationId xmlns:a16="http://schemas.microsoft.com/office/drawing/2014/main" id="{E33C411A-570E-A548-AA0F-A1B4552CAA3C}"/>
              </a:ext>
            </a:extLst>
          </p:cNvPr>
          <p:cNvSpPr>
            <a:spLocks noGrp="1"/>
          </p:cNvSpPr>
          <p:nvPr>
            <p:ph type="pic" sz="quarter" idx="20"/>
          </p:nvPr>
        </p:nvSpPr>
        <p:spPr>
          <a:xfrm>
            <a:off x="4406400" y="3574801"/>
            <a:ext cx="3398400" cy="2563200"/>
          </a:xfrm>
          <a:solidFill>
            <a:schemeClr val="bg1"/>
          </a:solidFill>
        </p:spPr>
        <p:txBody>
          <a:bodyPr/>
          <a:lstStyle>
            <a:lvl1pPr marL="0" indent="0">
              <a:buNone/>
              <a:defRPr>
                <a:noFill/>
              </a:defRPr>
            </a:lvl1pPr>
          </a:lstStyle>
          <a:p>
            <a:r>
              <a:rPr lang="de-DE"/>
              <a:t>Bild durch Klicken auf Symbol hinzufügen</a:t>
            </a:r>
            <a:endParaRPr lang="en-PT" dirty="0"/>
          </a:p>
        </p:txBody>
      </p:sp>
    </p:spTree>
    <p:extLst>
      <p:ext uri="{BB962C8B-B14F-4D97-AF65-F5344CB8AC3E}">
        <p14:creationId xmlns:p14="http://schemas.microsoft.com/office/powerpoint/2010/main" val="26904879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_1_Statement">
    <p:bg>
      <p:bgPr>
        <a:solidFill>
          <a:schemeClr val="bg1"/>
        </a:solidFill>
        <a:effectLst/>
      </p:bgPr>
    </p:bg>
    <p:spTree>
      <p:nvGrpSpPr>
        <p:cNvPr id="1" name=""/>
        <p:cNvGrpSpPr/>
        <p:nvPr/>
      </p:nvGrpSpPr>
      <p:grpSpPr>
        <a:xfrm>
          <a:off x="0" y="0"/>
          <a:ext cx="0" cy="0"/>
          <a:chOff x="0" y="0"/>
          <a:chExt cx="0" cy="0"/>
        </a:xfrm>
      </p:grpSpPr>
      <p:pic>
        <p:nvPicPr>
          <p:cNvPr id="10" name="r1Artboard 2edsw.pdf" descr="r1Artboard 2edsw.pdf">
            <a:extLst>
              <a:ext uri="{FF2B5EF4-FFF2-40B4-BE49-F238E27FC236}">
                <a16:creationId xmlns:a16="http://schemas.microsoft.com/office/drawing/2014/main" id="{3576F7A7-93EC-2644-B6A7-F2AB1B07ADE0}"/>
              </a:ext>
            </a:extLst>
          </p:cNvPr>
          <p:cNvPicPr>
            <a:picLocks noChangeAspect="1"/>
          </p:cNvPicPr>
          <p:nvPr userDrawn="1"/>
        </p:nvPicPr>
        <p:blipFill rotWithShape="1">
          <a:blip r:embed="rId2">
            <a:alphaModFix amt="13000"/>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itle 1">
            <a:extLst>
              <a:ext uri="{FF2B5EF4-FFF2-40B4-BE49-F238E27FC236}">
                <a16:creationId xmlns:a16="http://schemas.microsoft.com/office/drawing/2014/main" id="{33D0B1C6-E0E5-8A44-99DC-9E76979882FA}"/>
              </a:ext>
            </a:extLst>
          </p:cNvPr>
          <p:cNvSpPr>
            <a:spLocks noGrp="1"/>
          </p:cNvSpPr>
          <p:nvPr>
            <p:ph type="title" hasCustomPrompt="1"/>
          </p:nvPr>
        </p:nvSpPr>
        <p:spPr>
          <a:xfrm>
            <a:off x="611120" y="3022288"/>
            <a:ext cx="9767782" cy="830997"/>
          </a:xfrm>
          <a:prstGeom prst="rect">
            <a:avLst/>
          </a:prstGeom>
        </p:spPr>
        <p:txBody>
          <a:bodyPr anchor="ctr">
            <a:spAutoFit/>
          </a:bodyPr>
          <a:lstStyle>
            <a:lvl1pPr>
              <a:lnSpc>
                <a:spcPct val="100000"/>
              </a:lnSpc>
              <a:spcBef>
                <a:spcPts val="0"/>
              </a:spcBef>
              <a:defRPr sz="4800" b="0" i="0">
                <a:solidFill>
                  <a:schemeClr val="tx2"/>
                </a:solidFill>
                <a:latin typeface="Equip Extended" panose="02000503030000020004" pitchFamily="2" charset="77"/>
              </a:defRPr>
            </a:lvl1pPr>
          </a:lstStyle>
          <a:p>
            <a:r>
              <a:rPr lang="en-GB" dirty="0"/>
              <a:t>Edit multiline description</a:t>
            </a:r>
            <a:endParaRPr lang="en-PT" dirty="0"/>
          </a:p>
        </p:txBody>
      </p:sp>
      <p:sp>
        <p:nvSpPr>
          <p:cNvPr id="6" name="Text Placeholder 7">
            <a:extLst>
              <a:ext uri="{FF2B5EF4-FFF2-40B4-BE49-F238E27FC236}">
                <a16:creationId xmlns:a16="http://schemas.microsoft.com/office/drawing/2014/main" id="{C99F51BE-2171-4F04-9AFA-C48D12539C63}"/>
              </a:ext>
            </a:extLst>
          </p:cNvPr>
          <p:cNvSpPr>
            <a:spLocks noGrp="1"/>
          </p:cNvSpPr>
          <p:nvPr>
            <p:ph type="body" sz="quarter" idx="11"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25338501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2_Metrics">
    <p:bg>
      <p:bgPr>
        <a:solidFill>
          <a:schemeClr val="bg1"/>
        </a:solidFill>
        <a:effectLst/>
      </p:bgPr>
    </p:bg>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userDrawn="1"/>
        </p:nvPicPr>
        <p:blipFill rotWithShape="1">
          <a:blip r:embed="rId2">
            <a:alphaModFix amt="13000"/>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C53473C3-C404-2743-B2A2-9D23CE924764}"/>
              </a:ext>
            </a:extLst>
          </p:cNvPr>
          <p:cNvSpPr>
            <a:spLocks noGrp="1"/>
          </p:cNvSpPr>
          <p:nvPr>
            <p:ph type="body" sz="quarter" idx="30" hasCustomPrompt="1"/>
          </p:nvPr>
        </p:nvSpPr>
        <p:spPr>
          <a:xfrm>
            <a:off x="626401" y="3500662"/>
            <a:ext cx="2714400" cy="365091"/>
          </a:xfrm>
          <a:prstGeom prst="rect">
            <a:avLst/>
          </a:prstGeom>
        </p:spPr>
        <p:txBody>
          <a:bodyPr wrap="square" tIns="72000" anchor="t">
            <a:spAutoFit/>
          </a:bodyPr>
          <a:lstStyle>
            <a:lvl1pPr marL="0" indent="0" algn="ctr">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description</a:t>
            </a:r>
          </a:p>
        </p:txBody>
      </p:sp>
      <p:sp>
        <p:nvSpPr>
          <p:cNvPr id="13" name="Text Placeholder 7">
            <a:extLst>
              <a:ext uri="{FF2B5EF4-FFF2-40B4-BE49-F238E27FC236}">
                <a16:creationId xmlns:a16="http://schemas.microsoft.com/office/drawing/2014/main" id="{5F8B4A23-603A-8F49-8648-44A6048B1CF1}"/>
              </a:ext>
            </a:extLst>
          </p:cNvPr>
          <p:cNvSpPr>
            <a:spLocks noGrp="1"/>
          </p:cNvSpPr>
          <p:nvPr>
            <p:ph type="body" sz="quarter" idx="31" hasCustomPrompt="1"/>
          </p:nvPr>
        </p:nvSpPr>
        <p:spPr>
          <a:xfrm>
            <a:off x="626399" y="2605289"/>
            <a:ext cx="2714400" cy="857533"/>
          </a:xfrm>
          <a:prstGeom prst="rect">
            <a:avLst/>
          </a:prstGeom>
        </p:spPr>
        <p:txBody>
          <a:bodyPr wrap="square" tIns="72000" anchor="b">
            <a:spAutoFit/>
          </a:bodyPr>
          <a:lstStyle>
            <a:lvl1pPr marL="0" indent="0" algn="ctr">
              <a:lnSpc>
                <a:spcPct val="100000"/>
              </a:lnSpc>
              <a:spcBef>
                <a:spcPts val="0"/>
              </a:spcBef>
              <a:buNone/>
              <a:defRPr sz="4800" b="1" i="0">
                <a:solidFill>
                  <a:schemeClr val="tx2"/>
                </a:solidFill>
                <a:latin typeface="Equip Extended" panose="02000503030000020004" pitchFamily="2" charset="77"/>
              </a:defRPr>
            </a:lvl1pPr>
          </a:lstStyle>
          <a:p>
            <a:pPr lvl="0"/>
            <a:r>
              <a:rPr lang="en-GB" dirty="0"/>
              <a:t>200+</a:t>
            </a:r>
          </a:p>
        </p:txBody>
      </p:sp>
      <p:sp>
        <p:nvSpPr>
          <p:cNvPr id="14" name="Text Placeholder 7">
            <a:extLst>
              <a:ext uri="{FF2B5EF4-FFF2-40B4-BE49-F238E27FC236}">
                <a16:creationId xmlns:a16="http://schemas.microsoft.com/office/drawing/2014/main" id="{6DBC0087-E0A4-7848-B45F-A95E780A486D}"/>
              </a:ext>
            </a:extLst>
          </p:cNvPr>
          <p:cNvSpPr>
            <a:spLocks noGrp="1"/>
          </p:cNvSpPr>
          <p:nvPr>
            <p:ph type="body" sz="quarter" idx="32" hasCustomPrompt="1"/>
          </p:nvPr>
        </p:nvSpPr>
        <p:spPr>
          <a:xfrm>
            <a:off x="3381600" y="3500662"/>
            <a:ext cx="2714400" cy="365091"/>
          </a:xfrm>
          <a:prstGeom prst="rect">
            <a:avLst/>
          </a:prstGeom>
        </p:spPr>
        <p:txBody>
          <a:bodyPr wrap="square" tIns="72000" anchor="t">
            <a:spAutoFit/>
          </a:bodyPr>
          <a:lstStyle>
            <a:lvl1pPr marL="0" indent="0" algn="ctr">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description</a:t>
            </a:r>
          </a:p>
        </p:txBody>
      </p:sp>
      <p:sp>
        <p:nvSpPr>
          <p:cNvPr id="16" name="Text Placeholder 7">
            <a:extLst>
              <a:ext uri="{FF2B5EF4-FFF2-40B4-BE49-F238E27FC236}">
                <a16:creationId xmlns:a16="http://schemas.microsoft.com/office/drawing/2014/main" id="{883CD8C0-F610-914A-A077-CB6A373027DA}"/>
              </a:ext>
            </a:extLst>
          </p:cNvPr>
          <p:cNvSpPr>
            <a:spLocks noGrp="1"/>
          </p:cNvSpPr>
          <p:nvPr>
            <p:ph type="body" sz="quarter" idx="33" hasCustomPrompt="1"/>
          </p:nvPr>
        </p:nvSpPr>
        <p:spPr>
          <a:xfrm>
            <a:off x="3381598" y="2605289"/>
            <a:ext cx="2714400" cy="857533"/>
          </a:xfrm>
          <a:prstGeom prst="rect">
            <a:avLst/>
          </a:prstGeom>
        </p:spPr>
        <p:txBody>
          <a:bodyPr wrap="square" tIns="72000" anchor="b">
            <a:spAutoFit/>
          </a:bodyPr>
          <a:lstStyle>
            <a:lvl1pPr marL="0" indent="0" algn="ctr">
              <a:lnSpc>
                <a:spcPct val="100000"/>
              </a:lnSpc>
              <a:spcBef>
                <a:spcPts val="0"/>
              </a:spcBef>
              <a:buNone/>
              <a:defRPr sz="4800" b="1" i="0">
                <a:solidFill>
                  <a:schemeClr val="tx2"/>
                </a:solidFill>
                <a:latin typeface="Equip Extended" panose="02000503030000020004" pitchFamily="2" charset="77"/>
              </a:defRPr>
            </a:lvl1pPr>
          </a:lstStyle>
          <a:p>
            <a:pPr lvl="0"/>
            <a:r>
              <a:rPr lang="en-GB" dirty="0"/>
              <a:t>30</a:t>
            </a:r>
          </a:p>
        </p:txBody>
      </p:sp>
      <p:sp>
        <p:nvSpPr>
          <p:cNvPr id="17" name="Text Placeholder 7">
            <a:extLst>
              <a:ext uri="{FF2B5EF4-FFF2-40B4-BE49-F238E27FC236}">
                <a16:creationId xmlns:a16="http://schemas.microsoft.com/office/drawing/2014/main" id="{C5EE4C83-AD16-254D-A9B0-751A598A052C}"/>
              </a:ext>
            </a:extLst>
          </p:cNvPr>
          <p:cNvSpPr>
            <a:spLocks noGrp="1"/>
          </p:cNvSpPr>
          <p:nvPr>
            <p:ph type="body" sz="quarter" idx="34" hasCustomPrompt="1"/>
          </p:nvPr>
        </p:nvSpPr>
        <p:spPr>
          <a:xfrm>
            <a:off x="6096000" y="3500662"/>
            <a:ext cx="2714400" cy="365091"/>
          </a:xfrm>
          <a:prstGeom prst="rect">
            <a:avLst/>
          </a:prstGeom>
        </p:spPr>
        <p:txBody>
          <a:bodyPr wrap="square" tIns="72000" anchor="t">
            <a:spAutoFit/>
          </a:bodyPr>
          <a:lstStyle>
            <a:lvl1pPr marL="0" indent="0" algn="ctr">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description</a:t>
            </a:r>
          </a:p>
        </p:txBody>
      </p:sp>
      <p:sp>
        <p:nvSpPr>
          <p:cNvPr id="18" name="Text Placeholder 7">
            <a:extLst>
              <a:ext uri="{FF2B5EF4-FFF2-40B4-BE49-F238E27FC236}">
                <a16:creationId xmlns:a16="http://schemas.microsoft.com/office/drawing/2014/main" id="{03FD8D13-55DC-E742-87D4-EB8FD319EEA6}"/>
              </a:ext>
            </a:extLst>
          </p:cNvPr>
          <p:cNvSpPr>
            <a:spLocks noGrp="1"/>
          </p:cNvSpPr>
          <p:nvPr>
            <p:ph type="body" sz="quarter" idx="35" hasCustomPrompt="1"/>
          </p:nvPr>
        </p:nvSpPr>
        <p:spPr>
          <a:xfrm>
            <a:off x="6095998" y="2605289"/>
            <a:ext cx="2714400" cy="857533"/>
          </a:xfrm>
          <a:prstGeom prst="rect">
            <a:avLst/>
          </a:prstGeom>
        </p:spPr>
        <p:txBody>
          <a:bodyPr wrap="square" tIns="72000" anchor="b">
            <a:spAutoFit/>
          </a:bodyPr>
          <a:lstStyle>
            <a:lvl1pPr marL="0" indent="0" algn="ctr">
              <a:lnSpc>
                <a:spcPct val="100000"/>
              </a:lnSpc>
              <a:spcBef>
                <a:spcPts val="0"/>
              </a:spcBef>
              <a:buNone/>
              <a:defRPr sz="4800" b="1" i="0">
                <a:solidFill>
                  <a:schemeClr val="tx2"/>
                </a:solidFill>
                <a:latin typeface="Equip Extended" panose="02000503030000020004" pitchFamily="2" charset="77"/>
              </a:defRPr>
            </a:lvl1pPr>
          </a:lstStyle>
          <a:p>
            <a:pPr lvl="0"/>
            <a:r>
              <a:rPr lang="en-GB" dirty="0"/>
              <a:t>80+</a:t>
            </a:r>
          </a:p>
        </p:txBody>
      </p:sp>
      <p:sp>
        <p:nvSpPr>
          <p:cNvPr id="20" name="Text Placeholder 7">
            <a:extLst>
              <a:ext uri="{FF2B5EF4-FFF2-40B4-BE49-F238E27FC236}">
                <a16:creationId xmlns:a16="http://schemas.microsoft.com/office/drawing/2014/main" id="{16C8591E-250B-B34C-8747-FC680D1942EC}"/>
              </a:ext>
            </a:extLst>
          </p:cNvPr>
          <p:cNvSpPr>
            <a:spLocks noGrp="1"/>
          </p:cNvSpPr>
          <p:nvPr>
            <p:ph type="body" sz="quarter" idx="36" hasCustomPrompt="1"/>
          </p:nvPr>
        </p:nvSpPr>
        <p:spPr>
          <a:xfrm>
            <a:off x="8810400" y="3500662"/>
            <a:ext cx="2714400" cy="365091"/>
          </a:xfrm>
          <a:prstGeom prst="rect">
            <a:avLst/>
          </a:prstGeom>
        </p:spPr>
        <p:txBody>
          <a:bodyPr wrap="square" tIns="72000" anchor="t">
            <a:spAutoFit/>
          </a:bodyPr>
          <a:lstStyle>
            <a:lvl1pPr marL="0" indent="0" algn="ctr">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description</a:t>
            </a:r>
          </a:p>
        </p:txBody>
      </p:sp>
      <p:sp>
        <p:nvSpPr>
          <p:cNvPr id="21" name="Text Placeholder 7">
            <a:extLst>
              <a:ext uri="{FF2B5EF4-FFF2-40B4-BE49-F238E27FC236}">
                <a16:creationId xmlns:a16="http://schemas.microsoft.com/office/drawing/2014/main" id="{2675FBF8-AC32-2148-BE3C-FD26BBB8104C}"/>
              </a:ext>
            </a:extLst>
          </p:cNvPr>
          <p:cNvSpPr>
            <a:spLocks noGrp="1"/>
          </p:cNvSpPr>
          <p:nvPr>
            <p:ph type="body" sz="quarter" idx="37" hasCustomPrompt="1"/>
          </p:nvPr>
        </p:nvSpPr>
        <p:spPr>
          <a:xfrm>
            <a:off x="8810398" y="2605289"/>
            <a:ext cx="2714400" cy="857533"/>
          </a:xfrm>
          <a:prstGeom prst="rect">
            <a:avLst/>
          </a:prstGeom>
        </p:spPr>
        <p:txBody>
          <a:bodyPr wrap="square" tIns="72000" anchor="b">
            <a:spAutoFit/>
          </a:bodyPr>
          <a:lstStyle>
            <a:lvl1pPr marL="0" indent="0" algn="ctr">
              <a:lnSpc>
                <a:spcPct val="100000"/>
              </a:lnSpc>
              <a:spcBef>
                <a:spcPts val="0"/>
              </a:spcBef>
              <a:buNone/>
              <a:defRPr sz="4800" b="1" i="0">
                <a:solidFill>
                  <a:schemeClr val="tx2"/>
                </a:solidFill>
                <a:latin typeface="Equip Extended" panose="02000503030000020004" pitchFamily="2" charset="77"/>
              </a:defRPr>
            </a:lvl1pPr>
          </a:lstStyle>
          <a:p>
            <a:pPr lvl="0"/>
            <a:r>
              <a:rPr lang="en-GB" dirty="0"/>
              <a:t>8,400</a:t>
            </a:r>
          </a:p>
        </p:txBody>
      </p:sp>
      <p:sp>
        <p:nvSpPr>
          <p:cNvPr id="23" name="Title 1">
            <a:extLst>
              <a:ext uri="{FF2B5EF4-FFF2-40B4-BE49-F238E27FC236}">
                <a16:creationId xmlns:a16="http://schemas.microsoft.com/office/drawing/2014/main" id="{452F5668-36D5-EB4B-8289-165433B9677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24" name="Text Placeholder 7">
            <a:extLst>
              <a:ext uri="{FF2B5EF4-FFF2-40B4-BE49-F238E27FC236}">
                <a16:creationId xmlns:a16="http://schemas.microsoft.com/office/drawing/2014/main" id="{1CF66929-3E91-ED4F-A55B-BD483966B32D}"/>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19" name="Text Placeholder 7">
            <a:extLst>
              <a:ext uri="{FF2B5EF4-FFF2-40B4-BE49-F238E27FC236}">
                <a16:creationId xmlns:a16="http://schemas.microsoft.com/office/drawing/2014/main" id="{67A99E3D-DB20-4A02-9D78-D231241820F3}"/>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13124780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3_People List">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931950"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dirty="0"/>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931952"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1"/>
                </a:solidFill>
                <a:latin typeface="Equip Extended" panose="02000503030000020004" pitchFamily="2" charset="77"/>
              </a:defRPr>
            </a:lvl1pPr>
          </a:lstStyle>
          <a:p>
            <a:pPr lvl="0"/>
            <a:r>
              <a:rPr lang="en-GB" dirty="0"/>
              <a:t>Edit name</a:t>
            </a:r>
          </a:p>
        </p:txBody>
      </p:sp>
      <p:sp>
        <p:nvSpPr>
          <p:cNvPr id="49" name="Image">
            <a:extLst>
              <a:ext uri="{FF2B5EF4-FFF2-40B4-BE49-F238E27FC236}">
                <a16:creationId xmlns:a16="http://schemas.microsoft.com/office/drawing/2014/main" id="{90D32E6D-2F9B-A946-8E9F-EE9BEB85E5C0}"/>
              </a:ext>
            </a:extLst>
          </p:cNvPr>
          <p:cNvSpPr>
            <a:spLocks noGrp="1" noChangeAspect="1"/>
          </p:cNvSpPr>
          <p:nvPr>
            <p:ph type="pic" sz="quarter" idx="30"/>
          </p:nvPr>
        </p:nvSpPr>
        <p:spPr>
          <a:xfrm>
            <a:off x="1195198" y="2034971"/>
            <a:ext cx="1544400" cy="15444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de-DE"/>
              <a:t>Bild durch Klicken auf Symbol hinzufügen</a:t>
            </a:r>
            <a:endParaRPr dirty="0"/>
          </a:p>
        </p:txBody>
      </p:sp>
      <p:sp>
        <p:nvSpPr>
          <p:cNvPr id="50" name="Text Placeholder 7">
            <a:extLst>
              <a:ext uri="{FF2B5EF4-FFF2-40B4-BE49-F238E27FC236}">
                <a16:creationId xmlns:a16="http://schemas.microsoft.com/office/drawing/2014/main" id="{57B9C421-650C-EC49-B411-E4D55A0DF93E}"/>
              </a:ext>
            </a:extLst>
          </p:cNvPr>
          <p:cNvSpPr>
            <a:spLocks noGrp="1"/>
          </p:cNvSpPr>
          <p:nvPr>
            <p:ph type="body" sz="quarter" idx="31" hasCustomPrompt="1"/>
          </p:nvPr>
        </p:nvSpPr>
        <p:spPr>
          <a:xfrm>
            <a:off x="3020881"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dirty="0"/>
              <a:t>Edit  description</a:t>
            </a:r>
          </a:p>
        </p:txBody>
      </p:sp>
      <p:sp>
        <p:nvSpPr>
          <p:cNvPr id="51" name="Text Placeholder 7">
            <a:extLst>
              <a:ext uri="{FF2B5EF4-FFF2-40B4-BE49-F238E27FC236}">
                <a16:creationId xmlns:a16="http://schemas.microsoft.com/office/drawing/2014/main" id="{ACF4ACF8-36CF-0F40-9D35-1445BB76D034}"/>
              </a:ext>
            </a:extLst>
          </p:cNvPr>
          <p:cNvSpPr>
            <a:spLocks noGrp="1"/>
          </p:cNvSpPr>
          <p:nvPr>
            <p:ph type="body" sz="quarter" idx="32" hasCustomPrompt="1"/>
          </p:nvPr>
        </p:nvSpPr>
        <p:spPr>
          <a:xfrm>
            <a:off x="3020881"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1"/>
                </a:solidFill>
                <a:latin typeface="Equip Extended" panose="02000503030000020004" pitchFamily="2" charset="77"/>
              </a:defRPr>
            </a:lvl1pPr>
          </a:lstStyle>
          <a:p>
            <a:pPr lvl="0"/>
            <a:r>
              <a:rPr lang="en-GB" dirty="0"/>
              <a:t>Edit name</a:t>
            </a:r>
          </a:p>
        </p:txBody>
      </p:sp>
      <p:sp>
        <p:nvSpPr>
          <p:cNvPr id="52" name="Image">
            <a:extLst>
              <a:ext uri="{FF2B5EF4-FFF2-40B4-BE49-F238E27FC236}">
                <a16:creationId xmlns:a16="http://schemas.microsoft.com/office/drawing/2014/main" id="{53322F9F-2968-5A47-AB2B-8293DB67C26E}"/>
              </a:ext>
            </a:extLst>
          </p:cNvPr>
          <p:cNvSpPr>
            <a:spLocks noGrp="1" noChangeAspect="1"/>
          </p:cNvSpPr>
          <p:nvPr>
            <p:ph type="pic" sz="quarter" idx="33"/>
          </p:nvPr>
        </p:nvSpPr>
        <p:spPr>
          <a:xfrm>
            <a:off x="3258000" y="2034971"/>
            <a:ext cx="1544400" cy="15444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de-DE"/>
              <a:t>Bild durch Klicken auf Symbol hinzufügen</a:t>
            </a:r>
            <a:endParaRPr dirty="0"/>
          </a:p>
        </p:txBody>
      </p:sp>
      <p:sp>
        <p:nvSpPr>
          <p:cNvPr id="53" name="Text Placeholder 7">
            <a:extLst>
              <a:ext uri="{FF2B5EF4-FFF2-40B4-BE49-F238E27FC236}">
                <a16:creationId xmlns:a16="http://schemas.microsoft.com/office/drawing/2014/main" id="{AF139140-3AD7-A64F-8A10-6C49DDEF63F0}"/>
              </a:ext>
            </a:extLst>
          </p:cNvPr>
          <p:cNvSpPr>
            <a:spLocks noGrp="1"/>
          </p:cNvSpPr>
          <p:nvPr>
            <p:ph type="body" sz="quarter" idx="34" hasCustomPrompt="1"/>
          </p:nvPr>
        </p:nvSpPr>
        <p:spPr>
          <a:xfrm>
            <a:off x="5092385"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dirty="0"/>
              <a:t>Edit  description</a:t>
            </a:r>
          </a:p>
        </p:txBody>
      </p:sp>
      <p:sp>
        <p:nvSpPr>
          <p:cNvPr id="54" name="Text Placeholder 7">
            <a:extLst>
              <a:ext uri="{FF2B5EF4-FFF2-40B4-BE49-F238E27FC236}">
                <a16:creationId xmlns:a16="http://schemas.microsoft.com/office/drawing/2014/main" id="{5BA2427D-8278-344C-8D14-74032783FA2C}"/>
              </a:ext>
            </a:extLst>
          </p:cNvPr>
          <p:cNvSpPr>
            <a:spLocks noGrp="1"/>
          </p:cNvSpPr>
          <p:nvPr>
            <p:ph type="body" sz="quarter" idx="35" hasCustomPrompt="1"/>
          </p:nvPr>
        </p:nvSpPr>
        <p:spPr>
          <a:xfrm>
            <a:off x="5092385"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1"/>
                </a:solidFill>
                <a:latin typeface="Equip Extended" panose="02000503030000020004" pitchFamily="2" charset="77"/>
              </a:defRPr>
            </a:lvl1pPr>
          </a:lstStyle>
          <a:p>
            <a:pPr lvl="0"/>
            <a:r>
              <a:rPr lang="en-GB" dirty="0"/>
              <a:t>Edit name</a:t>
            </a:r>
          </a:p>
        </p:txBody>
      </p:sp>
      <p:sp>
        <p:nvSpPr>
          <p:cNvPr id="55" name="Text Placeholder 7">
            <a:extLst>
              <a:ext uri="{FF2B5EF4-FFF2-40B4-BE49-F238E27FC236}">
                <a16:creationId xmlns:a16="http://schemas.microsoft.com/office/drawing/2014/main" id="{369524A2-DBBD-DC45-A829-5A08B11CA0D0}"/>
              </a:ext>
            </a:extLst>
          </p:cNvPr>
          <p:cNvSpPr>
            <a:spLocks noGrp="1"/>
          </p:cNvSpPr>
          <p:nvPr>
            <p:ph type="body" sz="quarter" idx="36" hasCustomPrompt="1"/>
          </p:nvPr>
        </p:nvSpPr>
        <p:spPr>
          <a:xfrm>
            <a:off x="7181311"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dirty="0"/>
              <a:t>Edit  description</a:t>
            </a:r>
          </a:p>
        </p:txBody>
      </p:sp>
      <p:sp>
        <p:nvSpPr>
          <p:cNvPr id="56" name="Text Placeholder 7">
            <a:extLst>
              <a:ext uri="{FF2B5EF4-FFF2-40B4-BE49-F238E27FC236}">
                <a16:creationId xmlns:a16="http://schemas.microsoft.com/office/drawing/2014/main" id="{97E9E8E8-1F1F-BC43-BE69-31D84DB07E47}"/>
              </a:ext>
            </a:extLst>
          </p:cNvPr>
          <p:cNvSpPr>
            <a:spLocks noGrp="1"/>
          </p:cNvSpPr>
          <p:nvPr>
            <p:ph type="body" sz="quarter" idx="37" hasCustomPrompt="1"/>
          </p:nvPr>
        </p:nvSpPr>
        <p:spPr>
          <a:xfrm>
            <a:off x="7181311"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1"/>
                </a:solidFill>
                <a:latin typeface="Equip Extended" panose="02000503030000020004" pitchFamily="2" charset="77"/>
              </a:defRPr>
            </a:lvl1pPr>
          </a:lstStyle>
          <a:p>
            <a:pPr lvl="0"/>
            <a:r>
              <a:rPr lang="en-GB" dirty="0"/>
              <a:t>Edit name</a:t>
            </a:r>
          </a:p>
        </p:txBody>
      </p:sp>
      <p:sp>
        <p:nvSpPr>
          <p:cNvPr id="57" name="Text Placeholder 7">
            <a:extLst>
              <a:ext uri="{FF2B5EF4-FFF2-40B4-BE49-F238E27FC236}">
                <a16:creationId xmlns:a16="http://schemas.microsoft.com/office/drawing/2014/main" id="{3E4063F9-D070-FF4E-9F42-EB6A97C878E2}"/>
              </a:ext>
            </a:extLst>
          </p:cNvPr>
          <p:cNvSpPr>
            <a:spLocks noGrp="1"/>
          </p:cNvSpPr>
          <p:nvPr>
            <p:ph type="body" sz="quarter" idx="38" hasCustomPrompt="1"/>
          </p:nvPr>
        </p:nvSpPr>
        <p:spPr>
          <a:xfrm>
            <a:off x="9252821"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dirty="0"/>
              <a:t>Edit  description</a:t>
            </a:r>
          </a:p>
        </p:txBody>
      </p:sp>
      <p:sp>
        <p:nvSpPr>
          <p:cNvPr id="58" name="Text Placeholder 7">
            <a:extLst>
              <a:ext uri="{FF2B5EF4-FFF2-40B4-BE49-F238E27FC236}">
                <a16:creationId xmlns:a16="http://schemas.microsoft.com/office/drawing/2014/main" id="{D2899312-03FA-894C-BBC4-808F53A54641}"/>
              </a:ext>
            </a:extLst>
          </p:cNvPr>
          <p:cNvSpPr>
            <a:spLocks noGrp="1"/>
          </p:cNvSpPr>
          <p:nvPr>
            <p:ph type="body" sz="quarter" idx="39" hasCustomPrompt="1"/>
          </p:nvPr>
        </p:nvSpPr>
        <p:spPr>
          <a:xfrm>
            <a:off x="9252821"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1"/>
                </a:solidFill>
                <a:latin typeface="Equip Extended" panose="02000503030000020004" pitchFamily="2" charset="77"/>
              </a:defRPr>
            </a:lvl1pPr>
          </a:lstStyle>
          <a:p>
            <a:pPr lvl="0"/>
            <a:r>
              <a:rPr lang="en-GB" dirty="0"/>
              <a:t>Edit name</a:t>
            </a:r>
          </a:p>
        </p:txBody>
      </p:sp>
      <p:sp>
        <p:nvSpPr>
          <p:cNvPr id="59" name="Image">
            <a:extLst>
              <a:ext uri="{FF2B5EF4-FFF2-40B4-BE49-F238E27FC236}">
                <a16:creationId xmlns:a16="http://schemas.microsoft.com/office/drawing/2014/main" id="{3720BC6D-F004-A143-8E09-73C57B839CBE}"/>
              </a:ext>
            </a:extLst>
          </p:cNvPr>
          <p:cNvSpPr>
            <a:spLocks noGrp="1" noChangeAspect="1"/>
          </p:cNvSpPr>
          <p:nvPr>
            <p:ph type="pic" sz="quarter" idx="40"/>
          </p:nvPr>
        </p:nvSpPr>
        <p:spPr>
          <a:xfrm>
            <a:off x="5320800" y="2034971"/>
            <a:ext cx="1544400" cy="15444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de-DE"/>
              <a:t>Bild durch Klicken auf Symbol hinzufügen</a:t>
            </a:r>
            <a:endParaRPr dirty="0"/>
          </a:p>
        </p:txBody>
      </p:sp>
      <p:sp>
        <p:nvSpPr>
          <p:cNvPr id="60" name="Image">
            <a:extLst>
              <a:ext uri="{FF2B5EF4-FFF2-40B4-BE49-F238E27FC236}">
                <a16:creationId xmlns:a16="http://schemas.microsoft.com/office/drawing/2014/main" id="{A09925BE-2C3A-2243-B0CE-9C6099B2B80C}"/>
              </a:ext>
            </a:extLst>
          </p:cNvPr>
          <p:cNvSpPr>
            <a:spLocks noGrp="1" noChangeAspect="1"/>
          </p:cNvSpPr>
          <p:nvPr>
            <p:ph type="pic" sz="quarter" idx="41"/>
          </p:nvPr>
        </p:nvSpPr>
        <p:spPr>
          <a:xfrm>
            <a:off x="7383600" y="2034971"/>
            <a:ext cx="1544400" cy="15444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de-DE"/>
              <a:t>Bild durch Klicken auf Symbol hinzufügen</a:t>
            </a:r>
            <a:endParaRPr dirty="0"/>
          </a:p>
        </p:txBody>
      </p:sp>
      <p:sp>
        <p:nvSpPr>
          <p:cNvPr id="61" name="Image">
            <a:extLst>
              <a:ext uri="{FF2B5EF4-FFF2-40B4-BE49-F238E27FC236}">
                <a16:creationId xmlns:a16="http://schemas.microsoft.com/office/drawing/2014/main" id="{8E465173-E51D-4A49-BB34-124A25DC0E94}"/>
              </a:ext>
            </a:extLst>
          </p:cNvPr>
          <p:cNvSpPr>
            <a:spLocks noGrp="1" noChangeAspect="1"/>
          </p:cNvSpPr>
          <p:nvPr>
            <p:ph type="pic" sz="quarter" idx="42"/>
          </p:nvPr>
        </p:nvSpPr>
        <p:spPr>
          <a:xfrm>
            <a:off x="9446400" y="2034971"/>
            <a:ext cx="1544400" cy="15444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de-DE"/>
              <a:t>Bild durch Klicken auf Symbol hinzufügen</a:t>
            </a:r>
            <a:endParaRPr dirty="0"/>
          </a:p>
        </p:txBody>
      </p:sp>
      <p:sp>
        <p:nvSpPr>
          <p:cNvPr id="23" name="Title 1">
            <a:extLst>
              <a:ext uri="{FF2B5EF4-FFF2-40B4-BE49-F238E27FC236}">
                <a16:creationId xmlns:a16="http://schemas.microsoft.com/office/drawing/2014/main" id="{2F5E337E-5363-444E-B64C-151EE01A0A1C}"/>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24" name="Text Placeholder 7">
            <a:extLst>
              <a:ext uri="{FF2B5EF4-FFF2-40B4-BE49-F238E27FC236}">
                <a16:creationId xmlns:a16="http://schemas.microsoft.com/office/drawing/2014/main" id="{934BD3B4-D644-2449-A94B-02668B5CF722}"/>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25" name="Text Placeholder 7">
            <a:extLst>
              <a:ext uri="{FF2B5EF4-FFF2-40B4-BE49-F238E27FC236}">
                <a16:creationId xmlns:a16="http://schemas.microsoft.com/office/drawing/2014/main" id="{061B3521-4B87-42B0-885C-60F885313AA4}"/>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37839401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_4_Icons List">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966785"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dirty="0"/>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966787"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2"/>
                </a:solidFill>
                <a:latin typeface="Equip Extended" panose="02000503030000020004" pitchFamily="2" charset="77"/>
              </a:defRPr>
            </a:lvl1pPr>
          </a:lstStyle>
          <a:p>
            <a:pPr lvl="0"/>
            <a:r>
              <a:rPr lang="en-GB" dirty="0"/>
              <a:t>Edit title</a:t>
            </a:r>
          </a:p>
        </p:txBody>
      </p:sp>
      <p:sp>
        <p:nvSpPr>
          <p:cNvPr id="50" name="Text Placeholder 7">
            <a:extLst>
              <a:ext uri="{FF2B5EF4-FFF2-40B4-BE49-F238E27FC236}">
                <a16:creationId xmlns:a16="http://schemas.microsoft.com/office/drawing/2014/main" id="{57B9C421-650C-EC49-B411-E4D55A0DF93E}"/>
              </a:ext>
            </a:extLst>
          </p:cNvPr>
          <p:cNvSpPr>
            <a:spLocks noGrp="1"/>
          </p:cNvSpPr>
          <p:nvPr>
            <p:ph type="body" sz="quarter" idx="31" hasCustomPrompt="1"/>
          </p:nvPr>
        </p:nvSpPr>
        <p:spPr>
          <a:xfrm>
            <a:off x="3038297"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dirty="0"/>
              <a:t>Edit  description</a:t>
            </a:r>
          </a:p>
        </p:txBody>
      </p:sp>
      <p:sp>
        <p:nvSpPr>
          <p:cNvPr id="51" name="Text Placeholder 7">
            <a:extLst>
              <a:ext uri="{FF2B5EF4-FFF2-40B4-BE49-F238E27FC236}">
                <a16:creationId xmlns:a16="http://schemas.microsoft.com/office/drawing/2014/main" id="{ACF4ACF8-36CF-0F40-9D35-1445BB76D034}"/>
              </a:ext>
            </a:extLst>
          </p:cNvPr>
          <p:cNvSpPr>
            <a:spLocks noGrp="1"/>
          </p:cNvSpPr>
          <p:nvPr>
            <p:ph type="body" sz="quarter" idx="32" hasCustomPrompt="1"/>
          </p:nvPr>
        </p:nvSpPr>
        <p:spPr>
          <a:xfrm>
            <a:off x="3038297"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2"/>
                </a:solidFill>
                <a:latin typeface="Equip Extended" panose="02000503030000020004" pitchFamily="2" charset="77"/>
              </a:defRPr>
            </a:lvl1pPr>
          </a:lstStyle>
          <a:p>
            <a:pPr lvl="0"/>
            <a:r>
              <a:rPr lang="en-GB" dirty="0"/>
              <a:t>Edit title</a:t>
            </a:r>
          </a:p>
        </p:txBody>
      </p:sp>
      <p:sp>
        <p:nvSpPr>
          <p:cNvPr id="53" name="Text Placeholder 7">
            <a:extLst>
              <a:ext uri="{FF2B5EF4-FFF2-40B4-BE49-F238E27FC236}">
                <a16:creationId xmlns:a16="http://schemas.microsoft.com/office/drawing/2014/main" id="{AF139140-3AD7-A64F-8A10-6C49DDEF63F0}"/>
              </a:ext>
            </a:extLst>
          </p:cNvPr>
          <p:cNvSpPr>
            <a:spLocks noGrp="1"/>
          </p:cNvSpPr>
          <p:nvPr>
            <p:ph type="body" sz="quarter" idx="34" hasCustomPrompt="1"/>
          </p:nvPr>
        </p:nvSpPr>
        <p:spPr>
          <a:xfrm>
            <a:off x="5101095"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dirty="0"/>
              <a:t>Edit  description</a:t>
            </a:r>
          </a:p>
        </p:txBody>
      </p:sp>
      <p:sp>
        <p:nvSpPr>
          <p:cNvPr id="54" name="Text Placeholder 7">
            <a:extLst>
              <a:ext uri="{FF2B5EF4-FFF2-40B4-BE49-F238E27FC236}">
                <a16:creationId xmlns:a16="http://schemas.microsoft.com/office/drawing/2014/main" id="{5BA2427D-8278-344C-8D14-74032783FA2C}"/>
              </a:ext>
            </a:extLst>
          </p:cNvPr>
          <p:cNvSpPr>
            <a:spLocks noGrp="1"/>
          </p:cNvSpPr>
          <p:nvPr>
            <p:ph type="body" sz="quarter" idx="35" hasCustomPrompt="1"/>
          </p:nvPr>
        </p:nvSpPr>
        <p:spPr>
          <a:xfrm>
            <a:off x="5101095"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2"/>
                </a:solidFill>
                <a:latin typeface="Equip Extended" panose="02000503030000020004" pitchFamily="2" charset="77"/>
              </a:defRPr>
            </a:lvl1pPr>
          </a:lstStyle>
          <a:p>
            <a:pPr lvl="0"/>
            <a:r>
              <a:rPr lang="en-GB" dirty="0"/>
              <a:t>Edit title</a:t>
            </a:r>
          </a:p>
        </p:txBody>
      </p:sp>
      <p:sp>
        <p:nvSpPr>
          <p:cNvPr id="55" name="Text Placeholder 7">
            <a:extLst>
              <a:ext uri="{FF2B5EF4-FFF2-40B4-BE49-F238E27FC236}">
                <a16:creationId xmlns:a16="http://schemas.microsoft.com/office/drawing/2014/main" id="{369524A2-DBBD-DC45-A829-5A08B11CA0D0}"/>
              </a:ext>
            </a:extLst>
          </p:cNvPr>
          <p:cNvSpPr>
            <a:spLocks noGrp="1"/>
          </p:cNvSpPr>
          <p:nvPr>
            <p:ph type="body" sz="quarter" idx="36" hasCustomPrompt="1"/>
          </p:nvPr>
        </p:nvSpPr>
        <p:spPr>
          <a:xfrm>
            <a:off x="7172602"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dirty="0"/>
              <a:t>Edit  description</a:t>
            </a:r>
          </a:p>
        </p:txBody>
      </p:sp>
      <p:sp>
        <p:nvSpPr>
          <p:cNvPr id="56" name="Text Placeholder 7">
            <a:extLst>
              <a:ext uri="{FF2B5EF4-FFF2-40B4-BE49-F238E27FC236}">
                <a16:creationId xmlns:a16="http://schemas.microsoft.com/office/drawing/2014/main" id="{97E9E8E8-1F1F-BC43-BE69-31D84DB07E47}"/>
              </a:ext>
            </a:extLst>
          </p:cNvPr>
          <p:cNvSpPr>
            <a:spLocks noGrp="1"/>
          </p:cNvSpPr>
          <p:nvPr>
            <p:ph type="body" sz="quarter" idx="37" hasCustomPrompt="1"/>
          </p:nvPr>
        </p:nvSpPr>
        <p:spPr>
          <a:xfrm>
            <a:off x="7172602"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2"/>
                </a:solidFill>
                <a:latin typeface="Equip Extended" panose="02000503030000020004" pitchFamily="2" charset="77"/>
              </a:defRPr>
            </a:lvl1pPr>
          </a:lstStyle>
          <a:p>
            <a:pPr lvl="0"/>
            <a:r>
              <a:rPr lang="en-GB" dirty="0"/>
              <a:t>Edit title</a:t>
            </a:r>
          </a:p>
        </p:txBody>
      </p:sp>
      <p:sp>
        <p:nvSpPr>
          <p:cNvPr id="57" name="Text Placeholder 7">
            <a:extLst>
              <a:ext uri="{FF2B5EF4-FFF2-40B4-BE49-F238E27FC236}">
                <a16:creationId xmlns:a16="http://schemas.microsoft.com/office/drawing/2014/main" id="{3E4063F9-D070-FF4E-9F42-EB6A97C878E2}"/>
              </a:ext>
            </a:extLst>
          </p:cNvPr>
          <p:cNvSpPr>
            <a:spLocks noGrp="1"/>
          </p:cNvSpPr>
          <p:nvPr>
            <p:ph type="body" sz="quarter" idx="38" hasCustomPrompt="1"/>
          </p:nvPr>
        </p:nvSpPr>
        <p:spPr>
          <a:xfrm>
            <a:off x="9226694"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dirty="0"/>
              <a:t>Edit  description</a:t>
            </a:r>
          </a:p>
        </p:txBody>
      </p:sp>
      <p:sp>
        <p:nvSpPr>
          <p:cNvPr id="58" name="Text Placeholder 7">
            <a:extLst>
              <a:ext uri="{FF2B5EF4-FFF2-40B4-BE49-F238E27FC236}">
                <a16:creationId xmlns:a16="http://schemas.microsoft.com/office/drawing/2014/main" id="{D2899312-03FA-894C-BBC4-808F53A54641}"/>
              </a:ext>
            </a:extLst>
          </p:cNvPr>
          <p:cNvSpPr>
            <a:spLocks noGrp="1"/>
          </p:cNvSpPr>
          <p:nvPr>
            <p:ph type="body" sz="quarter" idx="39" hasCustomPrompt="1"/>
          </p:nvPr>
        </p:nvSpPr>
        <p:spPr>
          <a:xfrm>
            <a:off x="9226694"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2"/>
                </a:solidFill>
                <a:latin typeface="Equip Extended" panose="02000503030000020004" pitchFamily="2" charset="77"/>
              </a:defRPr>
            </a:lvl1pPr>
          </a:lstStyle>
          <a:p>
            <a:pPr lvl="0"/>
            <a:r>
              <a:rPr lang="en-GB" dirty="0"/>
              <a:t>Edit title</a:t>
            </a:r>
          </a:p>
        </p:txBody>
      </p:sp>
      <p:sp>
        <p:nvSpPr>
          <p:cNvPr id="23" name="Title 1">
            <a:extLst>
              <a:ext uri="{FF2B5EF4-FFF2-40B4-BE49-F238E27FC236}">
                <a16:creationId xmlns:a16="http://schemas.microsoft.com/office/drawing/2014/main" id="{2F5E337E-5363-444E-B64C-151EE01A0A1C}"/>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24" name="Text Placeholder 7">
            <a:extLst>
              <a:ext uri="{FF2B5EF4-FFF2-40B4-BE49-F238E27FC236}">
                <a16:creationId xmlns:a16="http://schemas.microsoft.com/office/drawing/2014/main" id="{934BD3B4-D644-2449-A94B-02668B5CF722}"/>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25" name="Image">
            <a:extLst>
              <a:ext uri="{FF2B5EF4-FFF2-40B4-BE49-F238E27FC236}">
                <a16:creationId xmlns:a16="http://schemas.microsoft.com/office/drawing/2014/main" id="{8885F84D-62B4-8846-B8B0-CD7961234D2D}"/>
              </a:ext>
            </a:extLst>
          </p:cNvPr>
          <p:cNvSpPr>
            <a:spLocks noGrp="1" noChangeAspect="1"/>
          </p:cNvSpPr>
          <p:nvPr>
            <p:ph type="pic" sz="quarter" idx="30"/>
          </p:nvPr>
        </p:nvSpPr>
        <p:spPr>
          <a:xfrm>
            <a:off x="1195198" y="2034971"/>
            <a:ext cx="1544400" cy="1544400"/>
          </a:xfrm>
          <a:prstGeom prst="rect">
            <a:avLst/>
          </a:prstGeom>
          <a:effectLst>
            <a:softEdge rad="0"/>
          </a:effectLst>
        </p:spPr>
        <p:txBody>
          <a:bodyPr lIns="91439" tIns="45719" rIns="91439" bIns="45719">
            <a:noAutofit/>
          </a:bodyPr>
          <a:lstStyle>
            <a:lvl1pPr marL="0" indent="0">
              <a:spcBef>
                <a:spcPts val="0"/>
              </a:spcBef>
              <a:buNone/>
              <a:defRPr>
                <a:noFill/>
              </a:defRPr>
            </a:lvl1pPr>
          </a:lstStyle>
          <a:p>
            <a:r>
              <a:rPr lang="de-DE"/>
              <a:t>Bild durch Klicken auf Symbol hinzufügen</a:t>
            </a:r>
            <a:endParaRPr dirty="0"/>
          </a:p>
        </p:txBody>
      </p:sp>
      <p:sp>
        <p:nvSpPr>
          <p:cNvPr id="26" name="Image">
            <a:extLst>
              <a:ext uri="{FF2B5EF4-FFF2-40B4-BE49-F238E27FC236}">
                <a16:creationId xmlns:a16="http://schemas.microsoft.com/office/drawing/2014/main" id="{6F545324-6895-6D47-A2F2-AFBFD0FF481B}"/>
              </a:ext>
            </a:extLst>
          </p:cNvPr>
          <p:cNvSpPr>
            <a:spLocks noGrp="1" noChangeAspect="1"/>
          </p:cNvSpPr>
          <p:nvPr>
            <p:ph type="pic" sz="quarter" idx="33"/>
          </p:nvPr>
        </p:nvSpPr>
        <p:spPr>
          <a:xfrm>
            <a:off x="3258000" y="2034971"/>
            <a:ext cx="1544400" cy="1544400"/>
          </a:xfrm>
          <a:prstGeom prst="rect">
            <a:avLst/>
          </a:prstGeom>
          <a:effectLst>
            <a:softEdge rad="0"/>
          </a:effectLst>
        </p:spPr>
        <p:txBody>
          <a:bodyPr lIns="91439" tIns="45719" rIns="91439" bIns="45719">
            <a:noAutofit/>
          </a:bodyPr>
          <a:lstStyle>
            <a:lvl1pPr marL="0" indent="0">
              <a:spcBef>
                <a:spcPts val="0"/>
              </a:spcBef>
              <a:buNone/>
              <a:defRPr>
                <a:noFill/>
              </a:defRPr>
            </a:lvl1pPr>
          </a:lstStyle>
          <a:p>
            <a:r>
              <a:rPr lang="de-DE"/>
              <a:t>Bild durch Klicken auf Symbol hinzufügen</a:t>
            </a:r>
            <a:endParaRPr dirty="0"/>
          </a:p>
        </p:txBody>
      </p:sp>
      <p:sp>
        <p:nvSpPr>
          <p:cNvPr id="27" name="Image">
            <a:extLst>
              <a:ext uri="{FF2B5EF4-FFF2-40B4-BE49-F238E27FC236}">
                <a16:creationId xmlns:a16="http://schemas.microsoft.com/office/drawing/2014/main" id="{64E66F48-CB29-B74E-8F70-D9D88A0B3F0F}"/>
              </a:ext>
            </a:extLst>
          </p:cNvPr>
          <p:cNvSpPr>
            <a:spLocks noGrp="1" noChangeAspect="1"/>
          </p:cNvSpPr>
          <p:nvPr>
            <p:ph type="pic" sz="quarter" idx="40"/>
          </p:nvPr>
        </p:nvSpPr>
        <p:spPr>
          <a:xfrm>
            <a:off x="5320800" y="2034971"/>
            <a:ext cx="1544400" cy="1544400"/>
          </a:xfrm>
          <a:prstGeom prst="rect">
            <a:avLst/>
          </a:prstGeom>
          <a:effectLst>
            <a:softEdge rad="0"/>
          </a:effectLst>
        </p:spPr>
        <p:txBody>
          <a:bodyPr lIns="91439" tIns="45719" rIns="91439" bIns="45719">
            <a:noAutofit/>
          </a:bodyPr>
          <a:lstStyle>
            <a:lvl1pPr marL="0" indent="0">
              <a:spcBef>
                <a:spcPts val="0"/>
              </a:spcBef>
              <a:buNone/>
              <a:defRPr>
                <a:noFill/>
              </a:defRPr>
            </a:lvl1pPr>
          </a:lstStyle>
          <a:p>
            <a:r>
              <a:rPr lang="de-DE"/>
              <a:t>Bild durch Klicken auf Symbol hinzufügen</a:t>
            </a:r>
            <a:endParaRPr dirty="0"/>
          </a:p>
        </p:txBody>
      </p:sp>
      <p:sp>
        <p:nvSpPr>
          <p:cNvPr id="28" name="Image">
            <a:extLst>
              <a:ext uri="{FF2B5EF4-FFF2-40B4-BE49-F238E27FC236}">
                <a16:creationId xmlns:a16="http://schemas.microsoft.com/office/drawing/2014/main" id="{1312175E-B6B6-7B41-B4A2-52A0E65EA5C7}"/>
              </a:ext>
            </a:extLst>
          </p:cNvPr>
          <p:cNvSpPr>
            <a:spLocks noGrp="1" noChangeAspect="1"/>
          </p:cNvSpPr>
          <p:nvPr>
            <p:ph type="pic" sz="quarter" idx="41"/>
          </p:nvPr>
        </p:nvSpPr>
        <p:spPr>
          <a:xfrm>
            <a:off x="7383600" y="2034971"/>
            <a:ext cx="1544400" cy="1544400"/>
          </a:xfrm>
          <a:prstGeom prst="rect">
            <a:avLst/>
          </a:prstGeom>
          <a:effectLst>
            <a:softEdge rad="0"/>
          </a:effectLst>
        </p:spPr>
        <p:txBody>
          <a:bodyPr lIns="91439" tIns="45719" rIns="91439" bIns="45719">
            <a:noAutofit/>
          </a:bodyPr>
          <a:lstStyle>
            <a:lvl1pPr marL="0" indent="0">
              <a:spcBef>
                <a:spcPts val="0"/>
              </a:spcBef>
              <a:buNone/>
              <a:defRPr>
                <a:noFill/>
              </a:defRPr>
            </a:lvl1pPr>
          </a:lstStyle>
          <a:p>
            <a:r>
              <a:rPr lang="de-DE"/>
              <a:t>Bild durch Klicken auf Symbol hinzufügen</a:t>
            </a:r>
            <a:endParaRPr dirty="0"/>
          </a:p>
        </p:txBody>
      </p:sp>
      <p:sp>
        <p:nvSpPr>
          <p:cNvPr id="29" name="Image">
            <a:extLst>
              <a:ext uri="{FF2B5EF4-FFF2-40B4-BE49-F238E27FC236}">
                <a16:creationId xmlns:a16="http://schemas.microsoft.com/office/drawing/2014/main" id="{E7C79046-3318-0F45-83B3-D00B008E7583}"/>
              </a:ext>
            </a:extLst>
          </p:cNvPr>
          <p:cNvSpPr>
            <a:spLocks noGrp="1" noChangeAspect="1"/>
          </p:cNvSpPr>
          <p:nvPr>
            <p:ph type="pic" sz="quarter" idx="42"/>
          </p:nvPr>
        </p:nvSpPr>
        <p:spPr>
          <a:xfrm>
            <a:off x="9446400" y="2034971"/>
            <a:ext cx="1544400" cy="1544400"/>
          </a:xfrm>
          <a:prstGeom prst="rect">
            <a:avLst/>
          </a:prstGeom>
          <a:effectLst>
            <a:softEdge rad="0"/>
          </a:effectLst>
        </p:spPr>
        <p:txBody>
          <a:bodyPr lIns="91439" tIns="45719" rIns="91439" bIns="45719">
            <a:noAutofit/>
          </a:bodyPr>
          <a:lstStyle>
            <a:lvl1pPr marL="0" indent="0">
              <a:spcBef>
                <a:spcPts val="0"/>
              </a:spcBef>
              <a:buNone/>
              <a:defRPr>
                <a:noFill/>
              </a:defRPr>
            </a:lvl1pPr>
          </a:lstStyle>
          <a:p>
            <a:r>
              <a:rPr lang="de-DE"/>
              <a:t>Bild durch Klicken auf Symbol hinzufügen</a:t>
            </a:r>
            <a:endParaRPr dirty="0"/>
          </a:p>
        </p:txBody>
      </p:sp>
      <p:sp>
        <p:nvSpPr>
          <p:cNvPr id="30" name="Text Placeholder 7">
            <a:extLst>
              <a:ext uri="{FF2B5EF4-FFF2-40B4-BE49-F238E27FC236}">
                <a16:creationId xmlns:a16="http://schemas.microsoft.com/office/drawing/2014/main" id="{14FF265B-EDF5-4DB4-933C-66A52B93E74E}"/>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9596114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8_1_Info Grid 6 Phot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50"/>
            <a:ext cx="2959200" cy="720000"/>
          </a:xfrm>
          <a:solidFill>
            <a:srgbClr val="EFF1F5"/>
          </a:solidFill>
        </p:spPr>
        <p:txBody>
          <a:bodyPr/>
          <a:lstStyle>
            <a:lvl1pPr marL="0" indent="0">
              <a:spcBef>
                <a:spcPts val="0"/>
              </a:spcBef>
              <a:buNone/>
              <a:defRPr>
                <a:noFill/>
              </a:defRPr>
            </a:lvl1pPr>
          </a:lstStyle>
          <a:p>
            <a:r>
              <a:rPr lang="de-DE"/>
              <a:t>Bild durch Klicken auf Symbol hinzufügen</a:t>
            </a:r>
            <a:endParaRPr lang="en-PT" dirty="0"/>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808342"/>
            <a:ext cx="29592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2484250"/>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Edit title</a:t>
            </a:r>
          </a:p>
        </p:txBody>
      </p:sp>
      <p:sp>
        <p:nvSpPr>
          <p:cNvPr id="29" name="Picture Placeholder 2">
            <a:extLst>
              <a:ext uri="{FF2B5EF4-FFF2-40B4-BE49-F238E27FC236}">
                <a16:creationId xmlns:a16="http://schemas.microsoft.com/office/drawing/2014/main" id="{C815F6FA-FA4A-0D48-B250-FA15B10B2BAF}"/>
              </a:ext>
            </a:extLst>
          </p:cNvPr>
          <p:cNvSpPr>
            <a:spLocks noGrp="1"/>
          </p:cNvSpPr>
          <p:nvPr>
            <p:ph type="pic" sz="quarter" idx="14"/>
          </p:nvPr>
        </p:nvSpPr>
        <p:spPr>
          <a:xfrm>
            <a:off x="1079996" y="3577257"/>
            <a:ext cx="2959200" cy="720000"/>
          </a:xfrm>
          <a:solidFill>
            <a:srgbClr val="EFF1F5"/>
          </a:solidFill>
        </p:spPr>
        <p:txBody>
          <a:bodyPr/>
          <a:lstStyle>
            <a:lvl1pPr marL="0" indent="0">
              <a:spcBef>
                <a:spcPts val="0"/>
              </a:spcBef>
              <a:buNone/>
              <a:defRPr>
                <a:noFill/>
              </a:defRPr>
            </a:lvl1pPr>
          </a:lstStyle>
          <a:p>
            <a:r>
              <a:rPr lang="de-DE"/>
              <a:t>Bild durch Klicken auf Symbol hinzufügen</a:t>
            </a:r>
            <a:endParaRPr lang="en-PT" dirty="0"/>
          </a:p>
        </p:txBody>
      </p:sp>
      <p:sp>
        <p:nvSpPr>
          <p:cNvPr id="30" name="Text Placeholder 7">
            <a:extLst>
              <a:ext uri="{FF2B5EF4-FFF2-40B4-BE49-F238E27FC236}">
                <a16:creationId xmlns:a16="http://schemas.microsoft.com/office/drawing/2014/main" id="{31AD72F1-2D57-A849-B179-ED5ECC5D261E}"/>
              </a:ext>
            </a:extLst>
          </p:cNvPr>
          <p:cNvSpPr>
            <a:spLocks noGrp="1"/>
          </p:cNvSpPr>
          <p:nvPr>
            <p:ph type="body" sz="quarter" idx="15" hasCustomPrompt="1"/>
          </p:nvPr>
        </p:nvSpPr>
        <p:spPr>
          <a:xfrm>
            <a:off x="1079996" y="4783350"/>
            <a:ext cx="29592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Edit  Description</a:t>
            </a:r>
          </a:p>
        </p:txBody>
      </p:sp>
      <p:sp>
        <p:nvSpPr>
          <p:cNvPr id="31" name="Text Placeholder 7">
            <a:extLst>
              <a:ext uri="{FF2B5EF4-FFF2-40B4-BE49-F238E27FC236}">
                <a16:creationId xmlns:a16="http://schemas.microsoft.com/office/drawing/2014/main" id="{52BD842F-676B-D54A-8CB2-A21AF7ECD226}"/>
              </a:ext>
            </a:extLst>
          </p:cNvPr>
          <p:cNvSpPr>
            <a:spLocks noGrp="1"/>
          </p:cNvSpPr>
          <p:nvPr>
            <p:ph type="body" sz="quarter" idx="16" hasCustomPrompt="1"/>
          </p:nvPr>
        </p:nvSpPr>
        <p:spPr>
          <a:xfrm>
            <a:off x="1079998" y="4459257"/>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Edit title</a:t>
            </a:r>
          </a:p>
        </p:txBody>
      </p:sp>
      <p:sp>
        <p:nvSpPr>
          <p:cNvPr id="32" name="Picture Placeholder 2">
            <a:extLst>
              <a:ext uri="{FF2B5EF4-FFF2-40B4-BE49-F238E27FC236}">
                <a16:creationId xmlns:a16="http://schemas.microsoft.com/office/drawing/2014/main" id="{862049ED-9F44-F547-B1DA-65C3ADFDD8CC}"/>
              </a:ext>
            </a:extLst>
          </p:cNvPr>
          <p:cNvSpPr>
            <a:spLocks noGrp="1"/>
          </p:cNvSpPr>
          <p:nvPr>
            <p:ph type="pic" sz="quarter" idx="17"/>
          </p:nvPr>
        </p:nvSpPr>
        <p:spPr>
          <a:xfrm>
            <a:off x="4615200" y="1601686"/>
            <a:ext cx="2959200" cy="720000"/>
          </a:xfrm>
          <a:solidFill>
            <a:srgbClr val="EFF1F5"/>
          </a:solidFill>
        </p:spPr>
        <p:txBody>
          <a:bodyPr/>
          <a:lstStyle>
            <a:lvl1pPr marL="0" indent="0">
              <a:spcBef>
                <a:spcPts val="0"/>
              </a:spcBef>
              <a:buNone/>
              <a:defRPr>
                <a:noFill/>
              </a:defRPr>
            </a:lvl1pPr>
          </a:lstStyle>
          <a:p>
            <a:r>
              <a:rPr lang="de-DE"/>
              <a:t>Bild durch Klicken auf Symbol hinzufügen</a:t>
            </a:r>
            <a:endParaRPr lang="en-PT" dirty="0"/>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4615200" y="2807778"/>
            <a:ext cx="29592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Edit  Description</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4615200" y="2483686"/>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Edit title</a:t>
            </a:r>
          </a:p>
        </p:txBody>
      </p:sp>
      <p:sp>
        <p:nvSpPr>
          <p:cNvPr id="35" name="Picture Placeholder 2">
            <a:extLst>
              <a:ext uri="{FF2B5EF4-FFF2-40B4-BE49-F238E27FC236}">
                <a16:creationId xmlns:a16="http://schemas.microsoft.com/office/drawing/2014/main" id="{8C090773-D50F-134A-A9EE-A2F377D60A95}"/>
              </a:ext>
            </a:extLst>
          </p:cNvPr>
          <p:cNvSpPr>
            <a:spLocks noGrp="1"/>
          </p:cNvSpPr>
          <p:nvPr>
            <p:ph type="pic" sz="quarter" idx="20"/>
          </p:nvPr>
        </p:nvSpPr>
        <p:spPr>
          <a:xfrm>
            <a:off x="4615200" y="3576693"/>
            <a:ext cx="2959200" cy="720000"/>
          </a:xfrm>
          <a:solidFill>
            <a:srgbClr val="EFF1F5"/>
          </a:solidFill>
        </p:spPr>
        <p:txBody>
          <a:bodyPr/>
          <a:lstStyle>
            <a:lvl1pPr marL="0" indent="0">
              <a:spcBef>
                <a:spcPts val="0"/>
              </a:spcBef>
              <a:buNone/>
              <a:defRPr>
                <a:noFill/>
              </a:defRPr>
            </a:lvl1pPr>
          </a:lstStyle>
          <a:p>
            <a:r>
              <a:rPr lang="de-DE"/>
              <a:t>Bild durch Klicken auf Symbol hinzufügen</a:t>
            </a:r>
            <a:endParaRPr lang="en-PT" dirty="0"/>
          </a:p>
        </p:txBody>
      </p:sp>
      <p:sp>
        <p:nvSpPr>
          <p:cNvPr id="36" name="Text Placeholder 7">
            <a:extLst>
              <a:ext uri="{FF2B5EF4-FFF2-40B4-BE49-F238E27FC236}">
                <a16:creationId xmlns:a16="http://schemas.microsoft.com/office/drawing/2014/main" id="{D1B67FFB-6356-7B4A-AD9B-8C36E39A2BEA}"/>
              </a:ext>
            </a:extLst>
          </p:cNvPr>
          <p:cNvSpPr>
            <a:spLocks noGrp="1"/>
          </p:cNvSpPr>
          <p:nvPr>
            <p:ph type="body" sz="quarter" idx="21" hasCustomPrompt="1"/>
          </p:nvPr>
        </p:nvSpPr>
        <p:spPr>
          <a:xfrm>
            <a:off x="4615200" y="4782786"/>
            <a:ext cx="29592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Edit  Description</a:t>
            </a:r>
          </a:p>
        </p:txBody>
      </p:sp>
      <p:sp>
        <p:nvSpPr>
          <p:cNvPr id="37" name="Text Placeholder 7">
            <a:extLst>
              <a:ext uri="{FF2B5EF4-FFF2-40B4-BE49-F238E27FC236}">
                <a16:creationId xmlns:a16="http://schemas.microsoft.com/office/drawing/2014/main" id="{CC6A9331-7403-8C41-BA08-371BB5F2BF90}"/>
              </a:ext>
            </a:extLst>
          </p:cNvPr>
          <p:cNvSpPr>
            <a:spLocks noGrp="1"/>
          </p:cNvSpPr>
          <p:nvPr>
            <p:ph type="body" sz="quarter" idx="22" hasCustomPrompt="1"/>
          </p:nvPr>
        </p:nvSpPr>
        <p:spPr>
          <a:xfrm>
            <a:off x="4615200" y="4458693"/>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Edit title</a:t>
            </a:r>
          </a:p>
        </p:txBody>
      </p:sp>
      <p:sp>
        <p:nvSpPr>
          <p:cNvPr id="38" name="Picture Placeholder 2">
            <a:extLst>
              <a:ext uri="{FF2B5EF4-FFF2-40B4-BE49-F238E27FC236}">
                <a16:creationId xmlns:a16="http://schemas.microsoft.com/office/drawing/2014/main" id="{53C883FB-8C6F-304A-B2EB-1053EC429342}"/>
              </a:ext>
            </a:extLst>
          </p:cNvPr>
          <p:cNvSpPr>
            <a:spLocks noGrp="1"/>
          </p:cNvSpPr>
          <p:nvPr>
            <p:ph type="pic" sz="quarter" idx="23"/>
          </p:nvPr>
        </p:nvSpPr>
        <p:spPr>
          <a:xfrm>
            <a:off x="8150400" y="1601686"/>
            <a:ext cx="2959200" cy="720000"/>
          </a:xfrm>
          <a:solidFill>
            <a:srgbClr val="EFF1F5"/>
          </a:solidFill>
        </p:spPr>
        <p:txBody>
          <a:bodyPr/>
          <a:lstStyle>
            <a:lvl1pPr marL="0" indent="0">
              <a:spcBef>
                <a:spcPts val="0"/>
              </a:spcBef>
              <a:buNone/>
              <a:defRPr>
                <a:noFill/>
              </a:defRPr>
            </a:lvl1pPr>
          </a:lstStyle>
          <a:p>
            <a:r>
              <a:rPr lang="de-DE"/>
              <a:t>Bild durch Klicken auf Symbol hinzufügen</a:t>
            </a:r>
            <a:endParaRPr lang="en-PT" dirty="0"/>
          </a:p>
        </p:txBody>
      </p:sp>
      <p:sp>
        <p:nvSpPr>
          <p:cNvPr id="39" name="Text Placeholder 7">
            <a:extLst>
              <a:ext uri="{FF2B5EF4-FFF2-40B4-BE49-F238E27FC236}">
                <a16:creationId xmlns:a16="http://schemas.microsoft.com/office/drawing/2014/main" id="{76AE97C1-AEF1-8748-9972-E8866894FA6C}"/>
              </a:ext>
            </a:extLst>
          </p:cNvPr>
          <p:cNvSpPr>
            <a:spLocks noGrp="1"/>
          </p:cNvSpPr>
          <p:nvPr>
            <p:ph type="body" sz="quarter" idx="24" hasCustomPrompt="1"/>
          </p:nvPr>
        </p:nvSpPr>
        <p:spPr>
          <a:xfrm>
            <a:off x="8150400" y="2807778"/>
            <a:ext cx="29592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Edit  Description</a:t>
            </a:r>
          </a:p>
        </p:txBody>
      </p:sp>
      <p:sp>
        <p:nvSpPr>
          <p:cNvPr id="40" name="Text Placeholder 7">
            <a:extLst>
              <a:ext uri="{FF2B5EF4-FFF2-40B4-BE49-F238E27FC236}">
                <a16:creationId xmlns:a16="http://schemas.microsoft.com/office/drawing/2014/main" id="{6703B4E2-4E83-6C40-8311-F8A7ADDD17F4}"/>
              </a:ext>
            </a:extLst>
          </p:cNvPr>
          <p:cNvSpPr>
            <a:spLocks noGrp="1"/>
          </p:cNvSpPr>
          <p:nvPr>
            <p:ph type="body" sz="quarter" idx="25" hasCustomPrompt="1"/>
          </p:nvPr>
        </p:nvSpPr>
        <p:spPr>
          <a:xfrm>
            <a:off x="8150400" y="2483686"/>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Edit title</a:t>
            </a:r>
          </a:p>
        </p:txBody>
      </p:sp>
      <p:sp>
        <p:nvSpPr>
          <p:cNvPr id="41" name="Picture Placeholder 2">
            <a:extLst>
              <a:ext uri="{FF2B5EF4-FFF2-40B4-BE49-F238E27FC236}">
                <a16:creationId xmlns:a16="http://schemas.microsoft.com/office/drawing/2014/main" id="{7D49163B-32BB-9F49-9510-4AB0299AE781}"/>
              </a:ext>
            </a:extLst>
          </p:cNvPr>
          <p:cNvSpPr>
            <a:spLocks noGrp="1"/>
          </p:cNvSpPr>
          <p:nvPr>
            <p:ph type="pic" sz="quarter" idx="26"/>
          </p:nvPr>
        </p:nvSpPr>
        <p:spPr>
          <a:xfrm>
            <a:off x="8150400" y="3576693"/>
            <a:ext cx="2959200" cy="720000"/>
          </a:xfrm>
          <a:solidFill>
            <a:srgbClr val="EFF1F5"/>
          </a:solidFill>
        </p:spPr>
        <p:txBody>
          <a:bodyPr/>
          <a:lstStyle>
            <a:lvl1pPr marL="0" indent="0">
              <a:spcBef>
                <a:spcPts val="0"/>
              </a:spcBef>
              <a:buNone/>
              <a:defRPr>
                <a:noFill/>
              </a:defRPr>
            </a:lvl1pPr>
          </a:lstStyle>
          <a:p>
            <a:r>
              <a:rPr lang="de-DE"/>
              <a:t>Bild durch Klicken auf Symbol hinzufügen</a:t>
            </a:r>
            <a:endParaRPr lang="en-PT" dirty="0"/>
          </a:p>
        </p:txBody>
      </p:sp>
      <p:sp>
        <p:nvSpPr>
          <p:cNvPr id="42" name="Text Placeholder 7">
            <a:extLst>
              <a:ext uri="{FF2B5EF4-FFF2-40B4-BE49-F238E27FC236}">
                <a16:creationId xmlns:a16="http://schemas.microsoft.com/office/drawing/2014/main" id="{7FD8B4B6-333D-5647-8430-548268393316}"/>
              </a:ext>
            </a:extLst>
          </p:cNvPr>
          <p:cNvSpPr>
            <a:spLocks noGrp="1"/>
          </p:cNvSpPr>
          <p:nvPr>
            <p:ph type="body" sz="quarter" idx="27" hasCustomPrompt="1"/>
          </p:nvPr>
        </p:nvSpPr>
        <p:spPr>
          <a:xfrm>
            <a:off x="8150400" y="4782786"/>
            <a:ext cx="29592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Edit  Description</a:t>
            </a:r>
          </a:p>
        </p:txBody>
      </p:sp>
      <p:sp>
        <p:nvSpPr>
          <p:cNvPr id="43" name="Text Placeholder 7">
            <a:extLst>
              <a:ext uri="{FF2B5EF4-FFF2-40B4-BE49-F238E27FC236}">
                <a16:creationId xmlns:a16="http://schemas.microsoft.com/office/drawing/2014/main" id="{0F6CA4DE-E171-6040-BC8D-7FBCACBD567D}"/>
              </a:ext>
            </a:extLst>
          </p:cNvPr>
          <p:cNvSpPr>
            <a:spLocks noGrp="1"/>
          </p:cNvSpPr>
          <p:nvPr>
            <p:ph type="body" sz="quarter" idx="28" hasCustomPrompt="1"/>
          </p:nvPr>
        </p:nvSpPr>
        <p:spPr>
          <a:xfrm>
            <a:off x="8150400" y="4458693"/>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Edit title</a:t>
            </a:r>
          </a:p>
        </p:txBody>
      </p:sp>
      <p:sp>
        <p:nvSpPr>
          <p:cNvPr id="26" name="Title 1">
            <a:extLst>
              <a:ext uri="{FF2B5EF4-FFF2-40B4-BE49-F238E27FC236}">
                <a16:creationId xmlns:a16="http://schemas.microsoft.com/office/drawing/2014/main" id="{D0B82C9C-213C-5846-9418-2E92489F1114}"/>
              </a:ext>
            </a:extLst>
          </p:cNvPr>
          <p:cNvSpPr>
            <a:spLocks noGrp="1"/>
          </p:cNvSpPr>
          <p:nvPr>
            <p:ph type="title" hasCustomPrompt="1"/>
          </p:nvPr>
        </p:nvSpPr>
        <p:spPr>
          <a:xfrm>
            <a:off x="626398" y="481125"/>
            <a:ext cx="6947999" cy="488201"/>
          </a:xfrm>
          <a:prstGeom prst="rect">
            <a:avLst/>
          </a:prstGeom>
        </p:spPr>
        <p:txBody>
          <a:bodyPr wrap="square"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27" name="Text Placeholder 7">
            <a:extLst>
              <a:ext uri="{FF2B5EF4-FFF2-40B4-BE49-F238E27FC236}">
                <a16:creationId xmlns:a16="http://schemas.microsoft.com/office/drawing/2014/main" id="{758E9BFF-AA50-5A4B-879E-3AC820AF497A}"/>
              </a:ext>
            </a:extLst>
          </p:cNvPr>
          <p:cNvSpPr>
            <a:spLocks noGrp="1"/>
          </p:cNvSpPr>
          <p:nvPr>
            <p:ph type="body" sz="quarter" idx="29" hasCustomPrompt="1"/>
          </p:nvPr>
        </p:nvSpPr>
        <p:spPr>
          <a:xfrm>
            <a:off x="626401" y="930188"/>
            <a:ext cx="6947999"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28" name="Text Placeholder 7">
            <a:extLst>
              <a:ext uri="{FF2B5EF4-FFF2-40B4-BE49-F238E27FC236}">
                <a16:creationId xmlns:a16="http://schemas.microsoft.com/office/drawing/2014/main" id="{09563F35-8A64-4BE0-8A55-0518C1F72822}"/>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25473325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8_2_Info Grid 3 Phot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56"/>
            <a:ext cx="2959200" cy="2160000"/>
          </a:xfrm>
          <a:solidFill>
            <a:srgbClr val="EFF1F5"/>
          </a:solidFill>
        </p:spPr>
        <p:txBody>
          <a:bodyPr/>
          <a:lstStyle>
            <a:lvl1pPr marL="0" indent="0">
              <a:buNone/>
              <a:defRPr>
                <a:noFill/>
              </a:defRPr>
            </a:lvl1pPr>
          </a:lstStyle>
          <a:p>
            <a:r>
              <a:rPr lang="de-DE"/>
              <a:t>Bild durch Klicken auf Symbol hinzufügen</a:t>
            </a:r>
            <a:endParaRPr lang="en-PT" dirty="0"/>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4248256"/>
            <a:ext cx="2959200" cy="303536"/>
          </a:xfrm>
          <a:prstGeom prst="rect">
            <a:avLst/>
          </a:prstGeom>
        </p:spPr>
        <p:txBody>
          <a:bodyPr lIns="0" tIns="72000" rIns="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dirty="0"/>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3924256"/>
            <a:ext cx="2959200" cy="318924"/>
          </a:xfrm>
          <a:prstGeom prst="rect">
            <a:avLst/>
          </a:prstGeom>
        </p:spPr>
        <p:txBody>
          <a:bodyPr lIns="0" tIns="72000" rIns="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dirty="0"/>
              <a:t>Edit title</a:t>
            </a:r>
          </a:p>
        </p:txBody>
      </p:sp>
      <p:sp>
        <p:nvSpPr>
          <p:cNvPr id="32" name="Picture Placeholder 2">
            <a:extLst>
              <a:ext uri="{FF2B5EF4-FFF2-40B4-BE49-F238E27FC236}">
                <a16:creationId xmlns:a16="http://schemas.microsoft.com/office/drawing/2014/main" id="{862049ED-9F44-F547-B1DA-65C3ADFDD8CC}"/>
              </a:ext>
            </a:extLst>
          </p:cNvPr>
          <p:cNvSpPr>
            <a:spLocks noGrp="1"/>
          </p:cNvSpPr>
          <p:nvPr>
            <p:ph type="pic" sz="quarter" idx="17"/>
          </p:nvPr>
        </p:nvSpPr>
        <p:spPr>
          <a:xfrm>
            <a:off x="4615200" y="1601692"/>
            <a:ext cx="2959200" cy="2160000"/>
          </a:xfrm>
          <a:solidFill>
            <a:srgbClr val="EFF1F5"/>
          </a:solidFill>
        </p:spPr>
        <p:txBody>
          <a:bodyPr/>
          <a:lstStyle>
            <a:lvl1pPr marL="0" indent="0">
              <a:buNone/>
              <a:defRPr>
                <a:noFill/>
              </a:defRPr>
            </a:lvl1pPr>
          </a:lstStyle>
          <a:p>
            <a:r>
              <a:rPr lang="de-DE"/>
              <a:t>Bild durch Klicken auf Symbol hinzufügen</a:t>
            </a:r>
            <a:endParaRPr lang="en-PT" dirty="0"/>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4615200" y="4248256"/>
            <a:ext cx="2959200" cy="303536"/>
          </a:xfrm>
          <a:prstGeom prst="rect">
            <a:avLst/>
          </a:prstGeom>
        </p:spPr>
        <p:txBody>
          <a:bodyPr lIns="0" tIns="72000" rIns="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dirty="0"/>
              <a:t>Edit  Description</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4615200" y="3924256"/>
            <a:ext cx="2959200" cy="318924"/>
          </a:xfrm>
          <a:prstGeom prst="rect">
            <a:avLst/>
          </a:prstGeom>
        </p:spPr>
        <p:txBody>
          <a:bodyPr lIns="0" tIns="72000" rIns="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dirty="0"/>
              <a:t>Edit title</a:t>
            </a:r>
          </a:p>
        </p:txBody>
      </p:sp>
      <p:sp>
        <p:nvSpPr>
          <p:cNvPr id="38" name="Picture Placeholder 2">
            <a:extLst>
              <a:ext uri="{FF2B5EF4-FFF2-40B4-BE49-F238E27FC236}">
                <a16:creationId xmlns:a16="http://schemas.microsoft.com/office/drawing/2014/main" id="{53C883FB-8C6F-304A-B2EB-1053EC429342}"/>
              </a:ext>
            </a:extLst>
          </p:cNvPr>
          <p:cNvSpPr>
            <a:spLocks noGrp="1"/>
          </p:cNvSpPr>
          <p:nvPr>
            <p:ph type="pic" sz="quarter" idx="23"/>
          </p:nvPr>
        </p:nvSpPr>
        <p:spPr>
          <a:xfrm>
            <a:off x="8150400" y="1601692"/>
            <a:ext cx="2959200" cy="2160000"/>
          </a:xfrm>
          <a:solidFill>
            <a:srgbClr val="EFF1F5"/>
          </a:solidFill>
        </p:spPr>
        <p:txBody>
          <a:bodyPr/>
          <a:lstStyle>
            <a:lvl1pPr marL="0" indent="0">
              <a:buNone/>
              <a:defRPr>
                <a:noFill/>
              </a:defRPr>
            </a:lvl1pPr>
          </a:lstStyle>
          <a:p>
            <a:r>
              <a:rPr lang="de-DE"/>
              <a:t>Bild durch Klicken auf Symbol hinzufügen</a:t>
            </a:r>
            <a:endParaRPr lang="en-PT" dirty="0"/>
          </a:p>
        </p:txBody>
      </p:sp>
      <p:sp>
        <p:nvSpPr>
          <p:cNvPr id="39" name="Text Placeholder 7">
            <a:extLst>
              <a:ext uri="{FF2B5EF4-FFF2-40B4-BE49-F238E27FC236}">
                <a16:creationId xmlns:a16="http://schemas.microsoft.com/office/drawing/2014/main" id="{76AE97C1-AEF1-8748-9972-E8866894FA6C}"/>
              </a:ext>
            </a:extLst>
          </p:cNvPr>
          <p:cNvSpPr>
            <a:spLocks noGrp="1"/>
          </p:cNvSpPr>
          <p:nvPr>
            <p:ph type="body" sz="quarter" idx="24" hasCustomPrompt="1"/>
          </p:nvPr>
        </p:nvSpPr>
        <p:spPr>
          <a:xfrm>
            <a:off x="8150400" y="4248256"/>
            <a:ext cx="2959200" cy="303536"/>
          </a:xfrm>
          <a:prstGeom prst="rect">
            <a:avLst/>
          </a:prstGeom>
        </p:spPr>
        <p:txBody>
          <a:bodyPr lIns="0" tIns="72000" rIns="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dirty="0"/>
              <a:t>Edit  Description</a:t>
            </a:r>
          </a:p>
        </p:txBody>
      </p:sp>
      <p:sp>
        <p:nvSpPr>
          <p:cNvPr id="40" name="Text Placeholder 7">
            <a:extLst>
              <a:ext uri="{FF2B5EF4-FFF2-40B4-BE49-F238E27FC236}">
                <a16:creationId xmlns:a16="http://schemas.microsoft.com/office/drawing/2014/main" id="{6703B4E2-4E83-6C40-8311-F8A7ADDD17F4}"/>
              </a:ext>
            </a:extLst>
          </p:cNvPr>
          <p:cNvSpPr>
            <a:spLocks noGrp="1"/>
          </p:cNvSpPr>
          <p:nvPr>
            <p:ph type="body" sz="quarter" idx="25" hasCustomPrompt="1"/>
          </p:nvPr>
        </p:nvSpPr>
        <p:spPr>
          <a:xfrm>
            <a:off x="8150400" y="3924256"/>
            <a:ext cx="2959200" cy="318924"/>
          </a:xfrm>
          <a:prstGeom prst="rect">
            <a:avLst/>
          </a:prstGeom>
        </p:spPr>
        <p:txBody>
          <a:bodyPr lIns="0" tIns="72000" rIns="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dirty="0"/>
              <a:t>Edit title</a:t>
            </a:r>
          </a:p>
        </p:txBody>
      </p:sp>
      <p:sp>
        <p:nvSpPr>
          <p:cNvPr id="20" name="Title 1">
            <a:extLst>
              <a:ext uri="{FF2B5EF4-FFF2-40B4-BE49-F238E27FC236}">
                <a16:creationId xmlns:a16="http://schemas.microsoft.com/office/drawing/2014/main" id="{13F5FB1B-4134-D643-93B0-2904B7D5C7CE}"/>
              </a:ext>
            </a:extLst>
          </p:cNvPr>
          <p:cNvSpPr>
            <a:spLocks noGrp="1"/>
          </p:cNvSpPr>
          <p:nvPr>
            <p:ph type="title" hasCustomPrompt="1"/>
          </p:nvPr>
        </p:nvSpPr>
        <p:spPr>
          <a:xfrm>
            <a:off x="626398" y="481125"/>
            <a:ext cx="6947999" cy="488201"/>
          </a:xfrm>
          <a:prstGeom prst="rect">
            <a:avLst/>
          </a:prstGeom>
        </p:spPr>
        <p:txBody>
          <a:bodyPr wrap="square" tIns="72000" anchor="t">
            <a:spAutoFit/>
          </a:bodyPr>
          <a:lstStyle>
            <a:lvl1pPr>
              <a:lnSpc>
                <a:spcPct val="100000"/>
              </a:lnSpc>
              <a:defRPr sz="2400" b="1" i="0">
                <a:solidFill>
                  <a:schemeClr val="tx2"/>
                </a:solidFill>
                <a:latin typeface="Equip Extended" panose="02000503030000020004" pitchFamily="2" charset="77"/>
              </a:defRPr>
            </a:lvl1pPr>
          </a:lstStyle>
          <a:p>
            <a:r>
              <a:rPr lang="en-GB" dirty="0"/>
              <a:t>Edit title</a:t>
            </a:r>
            <a:endParaRPr lang="en-PT" dirty="0"/>
          </a:p>
        </p:txBody>
      </p:sp>
      <p:sp>
        <p:nvSpPr>
          <p:cNvPr id="21" name="Text Placeholder 7">
            <a:extLst>
              <a:ext uri="{FF2B5EF4-FFF2-40B4-BE49-F238E27FC236}">
                <a16:creationId xmlns:a16="http://schemas.microsoft.com/office/drawing/2014/main" id="{7FFA5607-5865-974E-9FD2-111D20BA8A44}"/>
              </a:ext>
            </a:extLst>
          </p:cNvPr>
          <p:cNvSpPr>
            <a:spLocks noGrp="1"/>
          </p:cNvSpPr>
          <p:nvPr>
            <p:ph type="body" sz="quarter" idx="29" hasCustomPrompt="1"/>
          </p:nvPr>
        </p:nvSpPr>
        <p:spPr>
          <a:xfrm>
            <a:off x="626401" y="930188"/>
            <a:ext cx="6947999"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dirty="0"/>
              <a:t>Edit subtitle</a:t>
            </a:r>
          </a:p>
        </p:txBody>
      </p:sp>
      <p:sp>
        <p:nvSpPr>
          <p:cNvPr id="17" name="Text Placeholder 7">
            <a:extLst>
              <a:ext uri="{FF2B5EF4-FFF2-40B4-BE49-F238E27FC236}">
                <a16:creationId xmlns:a16="http://schemas.microsoft.com/office/drawing/2014/main" id="{1840F688-BB01-4DB6-AF20-F200B3AD2233}"/>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1696378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1_Section Big Title White">
    <p:bg>
      <p:bgPr>
        <a:solidFill>
          <a:schemeClr val="bg1"/>
        </a:solidFill>
        <a:effectLst/>
      </p:bgPr>
    </p:bg>
    <p:spTree>
      <p:nvGrpSpPr>
        <p:cNvPr id="1" name=""/>
        <p:cNvGrpSpPr/>
        <p:nvPr/>
      </p:nvGrpSpPr>
      <p:grpSpPr>
        <a:xfrm>
          <a:off x="0" y="0"/>
          <a:ext cx="0" cy="0"/>
          <a:chOff x="0" y="0"/>
          <a:chExt cx="0" cy="0"/>
        </a:xfrm>
      </p:grpSpPr>
      <p:pic>
        <p:nvPicPr>
          <p:cNvPr id="8" name="r1Artboard 3 copy 34edsw.pdf">
            <a:extLst>
              <a:ext uri="{FF2B5EF4-FFF2-40B4-BE49-F238E27FC236}">
                <a16:creationId xmlns:a16="http://schemas.microsoft.com/office/drawing/2014/main" id="{671189B0-0180-A44E-AC86-BC07AB4A117F}"/>
              </a:ext>
            </a:extLst>
          </p:cNvPr>
          <p:cNvPicPr>
            <a:picLocks noChangeAspect="1"/>
          </p:cNvPicPr>
          <p:nvPr userDrawn="1"/>
        </p:nvPicPr>
        <p:blipFill rotWithShape="1">
          <a:blip r:embed="rId2">
            <a:alphaModFix amt="76000"/>
            <a:extLst>
              <a:ext uri="{28A0092B-C50C-407E-A947-70E740481C1C}">
                <a14:useLocalDpi xmlns:a14="http://schemas.microsoft.com/office/drawing/2010/main" val="0"/>
              </a:ext>
            </a:extLst>
          </a:blip>
          <a:srcRect l="-127" t="37299" r="51849" b="14438"/>
          <a:stretch/>
        </p:blipFill>
        <p:spPr>
          <a:xfrm>
            <a:off x="3758638" y="0"/>
            <a:ext cx="8433362" cy="6858000"/>
          </a:xfrm>
          <a:prstGeom prst="rect">
            <a:avLst/>
          </a:prstGeom>
          <a:ln w="12700">
            <a:miter lim="400000"/>
          </a:ln>
        </p:spPr>
      </p:pic>
      <p:pic>
        <p:nvPicPr>
          <p:cNvPr id="5" name="Graphic 4">
            <a:extLst>
              <a:ext uri="{FF2B5EF4-FFF2-40B4-BE49-F238E27FC236}">
                <a16:creationId xmlns:a16="http://schemas.microsoft.com/office/drawing/2014/main" id="{6A518BE8-50AE-D748-ACE2-D2800731CFF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40000" y="0"/>
            <a:ext cx="1982400" cy="1486800"/>
          </a:xfrm>
          <a:prstGeom prst="rect">
            <a:avLst/>
          </a:prstGeom>
        </p:spPr>
      </p:pic>
      <p:sp>
        <p:nvSpPr>
          <p:cNvPr id="6" name="Text Placeholder 7">
            <a:extLst>
              <a:ext uri="{FF2B5EF4-FFF2-40B4-BE49-F238E27FC236}">
                <a16:creationId xmlns:a16="http://schemas.microsoft.com/office/drawing/2014/main" id="{7ADE9F74-B5D2-0849-8C82-52533EDDA707}"/>
              </a:ext>
            </a:extLst>
          </p:cNvPr>
          <p:cNvSpPr>
            <a:spLocks noGrp="1"/>
          </p:cNvSpPr>
          <p:nvPr>
            <p:ph type="body" sz="quarter" idx="10" hasCustomPrompt="1"/>
          </p:nvPr>
        </p:nvSpPr>
        <p:spPr>
          <a:xfrm>
            <a:off x="639386" y="5876515"/>
            <a:ext cx="9668395" cy="498475"/>
          </a:xfrm>
        </p:spPr>
        <p:txBody>
          <a:bodyPr anchor="ctr">
            <a:noAutofit/>
          </a:bodyPr>
          <a:lstStyle>
            <a:lvl1pPr marL="0" indent="0">
              <a:buNone/>
              <a:defRPr sz="1000" b="0" i="0">
                <a:solidFill>
                  <a:schemeClr val="bg2"/>
                </a:solidFill>
                <a:latin typeface="Equip Extended Light" panose="02000503000000020004" pitchFamily="2" charset="77"/>
              </a:defRPr>
            </a:lvl1pPr>
          </a:lstStyle>
          <a:p>
            <a:pPr lvl="0"/>
            <a:r>
              <a:rPr lang="en-GB" dirty="0"/>
              <a:t>Edit Footnote</a:t>
            </a:r>
          </a:p>
        </p:txBody>
      </p:sp>
      <p:sp>
        <p:nvSpPr>
          <p:cNvPr id="9" name="Title 1">
            <a:extLst>
              <a:ext uri="{FF2B5EF4-FFF2-40B4-BE49-F238E27FC236}">
                <a16:creationId xmlns:a16="http://schemas.microsoft.com/office/drawing/2014/main" id="{5394E7F7-F58F-824F-9C78-70D60E6E0478}"/>
              </a:ext>
            </a:extLst>
          </p:cNvPr>
          <p:cNvSpPr>
            <a:spLocks noGrp="1"/>
          </p:cNvSpPr>
          <p:nvPr>
            <p:ph type="title" hasCustomPrompt="1"/>
          </p:nvPr>
        </p:nvSpPr>
        <p:spPr>
          <a:xfrm>
            <a:off x="637247" y="2969911"/>
            <a:ext cx="9767782" cy="1200329"/>
          </a:xfrm>
          <a:prstGeom prst="rect">
            <a:avLst/>
          </a:prstGeom>
        </p:spPr>
        <p:txBody>
          <a:bodyPr lIns="72000" anchor="b">
            <a:spAutoFit/>
          </a:bodyPr>
          <a:lstStyle>
            <a:lvl1pPr>
              <a:lnSpc>
                <a:spcPct val="100000"/>
              </a:lnSpc>
              <a:defRPr sz="7200" b="1" i="0">
                <a:solidFill>
                  <a:schemeClr val="tx2"/>
                </a:solidFill>
                <a:latin typeface="Equip Extended" panose="02000503030000020004" pitchFamily="2" charset="77"/>
              </a:defRPr>
            </a:lvl1pPr>
          </a:lstStyle>
          <a:p>
            <a:r>
              <a:rPr lang="en-GB" dirty="0"/>
              <a:t>Edit section title</a:t>
            </a:r>
            <a:endParaRPr lang="en-PT" dirty="0"/>
          </a:p>
        </p:txBody>
      </p:sp>
      <p:sp>
        <p:nvSpPr>
          <p:cNvPr id="11" name="Text Placeholder 7">
            <a:extLst>
              <a:ext uri="{FF2B5EF4-FFF2-40B4-BE49-F238E27FC236}">
                <a16:creationId xmlns:a16="http://schemas.microsoft.com/office/drawing/2014/main" id="{38CE6A59-6A7F-4940-BAB6-1C91D2507FFA}"/>
              </a:ext>
            </a:extLst>
          </p:cNvPr>
          <p:cNvSpPr>
            <a:spLocks noGrp="1"/>
          </p:cNvSpPr>
          <p:nvPr>
            <p:ph type="body" sz="quarter" idx="13" hasCustomPrompt="1"/>
          </p:nvPr>
        </p:nvSpPr>
        <p:spPr>
          <a:xfrm>
            <a:off x="639386" y="4407425"/>
            <a:ext cx="9767782" cy="462998"/>
          </a:xfrm>
        </p:spPr>
        <p:txBody>
          <a:bodyPr tIns="108000" anchor="t">
            <a:spAutoFit/>
          </a:bodyPr>
          <a:lstStyle>
            <a:lvl1pPr marL="0" indent="0">
              <a:lnSpc>
                <a:spcPct val="100000"/>
              </a:lnSpc>
              <a:buNone/>
              <a:defRPr sz="2000" b="0" i="0">
                <a:solidFill>
                  <a:schemeClr val="tx2"/>
                </a:solidFill>
                <a:latin typeface="Equip Extended Thin" panose="02000503030000020004" pitchFamily="2" charset="77"/>
              </a:defRPr>
            </a:lvl1pPr>
          </a:lstStyle>
          <a:p>
            <a:pPr lvl="0"/>
            <a:r>
              <a:rPr lang="en-GB" dirty="0"/>
              <a:t>Edit description</a:t>
            </a:r>
          </a:p>
        </p:txBody>
      </p:sp>
    </p:spTree>
    <p:extLst>
      <p:ext uri="{BB962C8B-B14F-4D97-AF65-F5344CB8AC3E}">
        <p14:creationId xmlns:p14="http://schemas.microsoft.com/office/powerpoint/2010/main" val="6302766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8_3_Info Grid 4 Phot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50"/>
            <a:ext cx="4726800" cy="720000"/>
          </a:xfrm>
          <a:solidFill>
            <a:srgbClr val="EFF1F5"/>
          </a:solidFill>
        </p:spPr>
        <p:txBody>
          <a:bodyPr/>
          <a:lstStyle>
            <a:lvl1pPr marL="0" indent="0">
              <a:spcBef>
                <a:spcPts val="0"/>
              </a:spcBef>
              <a:buNone/>
              <a:defRPr>
                <a:noFill/>
              </a:defRPr>
            </a:lvl1pPr>
          </a:lstStyle>
          <a:p>
            <a:r>
              <a:rPr lang="de-DE"/>
              <a:t>Bild durch Klicken auf Symbol hinzufügen</a:t>
            </a:r>
            <a:endParaRPr lang="en-PT" dirty="0"/>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808342"/>
            <a:ext cx="47268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2484250"/>
            <a:ext cx="47268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Edit title</a:t>
            </a:r>
          </a:p>
        </p:txBody>
      </p:sp>
      <p:sp>
        <p:nvSpPr>
          <p:cNvPr id="29" name="Picture Placeholder 2">
            <a:extLst>
              <a:ext uri="{FF2B5EF4-FFF2-40B4-BE49-F238E27FC236}">
                <a16:creationId xmlns:a16="http://schemas.microsoft.com/office/drawing/2014/main" id="{C815F6FA-FA4A-0D48-B250-FA15B10B2BAF}"/>
              </a:ext>
            </a:extLst>
          </p:cNvPr>
          <p:cNvSpPr>
            <a:spLocks noGrp="1"/>
          </p:cNvSpPr>
          <p:nvPr>
            <p:ph type="pic" sz="quarter" idx="14"/>
          </p:nvPr>
        </p:nvSpPr>
        <p:spPr>
          <a:xfrm>
            <a:off x="1079996" y="3577257"/>
            <a:ext cx="4726800" cy="720000"/>
          </a:xfrm>
          <a:solidFill>
            <a:srgbClr val="EFF1F5"/>
          </a:solidFill>
        </p:spPr>
        <p:txBody>
          <a:bodyPr/>
          <a:lstStyle>
            <a:lvl1pPr marL="0" indent="0">
              <a:spcBef>
                <a:spcPts val="0"/>
              </a:spcBef>
              <a:buNone/>
              <a:defRPr>
                <a:noFill/>
              </a:defRPr>
            </a:lvl1pPr>
          </a:lstStyle>
          <a:p>
            <a:r>
              <a:rPr lang="de-DE"/>
              <a:t>Bild durch Klicken auf Symbol hinzufügen</a:t>
            </a:r>
            <a:endParaRPr lang="en-PT" dirty="0"/>
          </a:p>
        </p:txBody>
      </p:sp>
      <p:sp>
        <p:nvSpPr>
          <p:cNvPr id="30" name="Text Placeholder 7">
            <a:extLst>
              <a:ext uri="{FF2B5EF4-FFF2-40B4-BE49-F238E27FC236}">
                <a16:creationId xmlns:a16="http://schemas.microsoft.com/office/drawing/2014/main" id="{31AD72F1-2D57-A849-B179-ED5ECC5D261E}"/>
              </a:ext>
            </a:extLst>
          </p:cNvPr>
          <p:cNvSpPr>
            <a:spLocks noGrp="1"/>
          </p:cNvSpPr>
          <p:nvPr>
            <p:ph type="body" sz="quarter" idx="15" hasCustomPrompt="1"/>
          </p:nvPr>
        </p:nvSpPr>
        <p:spPr>
          <a:xfrm>
            <a:off x="1079996" y="4783350"/>
            <a:ext cx="47268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Edit  Description</a:t>
            </a:r>
          </a:p>
        </p:txBody>
      </p:sp>
      <p:sp>
        <p:nvSpPr>
          <p:cNvPr id="31" name="Text Placeholder 7">
            <a:extLst>
              <a:ext uri="{FF2B5EF4-FFF2-40B4-BE49-F238E27FC236}">
                <a16:creationId xmlns:a16="http://schemas.microsoft.com/office/drawing/2014/main" id="{52BD842F-676B-D54A-8CB2-A21AF7ECD226}"/>
              </a:ext>
            </a:extLst>
          </p:cNvPr>
          <p:cNvSpPr>
            <a:spLocks noGrp="1"/>
          </p:cNvSpPr>
          <p:nvPr>
            <p:ph type="body" sz="quarter" idx="16" hasCustomPrompt="1"/>
          </p:nvPr>
        </p:nvSpPr>
        <p:spPr>
          <a:xfrm>
            <a:off x="1079998" y="4459257"/>
            <a:ext cx="47268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Edit title</a:t>
            </a:r>
          </a:p>
        </p:txBody>
      </p:sp>
      <p:sp>
        <p:nvSpPr>
          <p:cNvPr id="32" name="Picture Placeholder 2">
            <a:extLst>
              <a:ext uri="{FF2B5EF4-FFF2-40B4-BE49-F238E27FC236}">
                <a16:creationId xmlns:a16="http://schemas.microsoft.com/office/drawing/2014/main" id="{862049ED-9F44-F547-B1DA-65C3ADFDD8CC}"/>
              </a:ext>
            </a:extLst>
          </p:cNvPr>
          <p:cNvSpPr>
            <a:spLocks noGrp="1"/>
          </p:cNvSpPr>
          <p:nvPr>
            <p:ph type="pic" sz="quarter" idx="17"/>
          </p:nvPr>
        </p:nvSpPr>
        <p:spPr>
          <a:xfrm>
            <a:off x="6382800" y="1601686"/>
            <a:ext cx="4726800" cy="720000"/>
          </a:xfrm>
          <a:solidFill>
            <a:srgbClr val="EFF1F5"/>
          </a:solidFill>
        </p:spPr>
        <p:txBody>
          <a:bodyPr/>
          <a:lstStyle>
            <a:lvl1pPr marL="0" indent="0">
              <a:spcBef>
                <a:spcPts val="0"/>
              </a:spcBef>
              <a:buNone/>
              <a:defRPr>
                <a:noFill/>
              </a:defRPr>
            </a:lvl1pPr>
          </a:lstStyle>
          <a:p>
            <a:r>
              <a:rPr lang="de-DE"/>
              <a:t>Bild durch Klicken auf Symbol hinzufügen</a:t>
            </a:r>
            <a:endParaRPr lang="en-PT" dirty="0"/>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6382800" y="2807778"/>
            <a:ext cx="47268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Edit  Description</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6382800" y="2483686"/>
            <a:ext cx="47268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Edit title</a:t>
            </a:r>
          </a:p>
        </p:txBody>
      </p:sp>
      <p:sp>
        <p:nvSpPr>
          <p:cNvPr id="35" name="Picture Placeholder 2">
            <a:extLst>
              <a:ext uri="{FF2B5EF4-FFF2-40B4-BE49-F238E27FC236}">
                <a16:creationId xmlns:a16="http://schemas.microsoft.com/office/drawing/2014/main" id="{8C090773-D50F-134A-A9EE-A2F377D60A95}"/>
              </a:ext>
            </a:extLst>
          </p:cNvPr>
          <p:cNvSpPr>
            <a:spLocks noGrp="1"/>
          </p:cNvSpPr>
          <p:nvPr>
            <p:ph type="pic" sz="quarter" idx="20"/>
          </p:nvPr>
        </p:nvSpPr>
        <p:spPr>
          <a:xfrm>
            <a:off x="6382800" y="3576693"/>
            <a:ext cx="4726800" cy="720000"/>
          </a:xfrm>
          <a:solidFill>
            <a:srgbClr val="EFF1F5"/>
          </a:solidFill>
        </p:spPr>
        <p:txBody>
          <a:bodyPr/>
          <a:lstStyle>
            <a:lvl1pPr marL="0" indent="0">
              <a:spcBef>
                <a:spcPts val="0"/>
              </a:spcBef>
              <a:buNone/>
              <a:defRPr>
                <a:noFill/>
              </a:defRPr>
            </a:lvl1pPr>
          </a:lstStyle>
          <a:p>
            <a:r>
              <a:rPr lang="de-DE"/>
              <a:t>Bild durch Klicken auf Symbol hinzufügen</a:t>
            </a:r>
            <a:endParaRPr lang="en-PT" dirty="0"/>
          </a:p>
        </p:txBody>
      </p:sp>
      <p:sp>
        <p:nvSpPr>
          <p:cNvPr id="36" name="Text Placeholder 7">
            <a:extLst>
              <a:ext uri="{FF2B5EF4-FFF2-40B4-BE49-F238E27FC236}">
                <a16:creationId xmlns:a16="http://schemas.microsoft.com/office/drawing/2014/main" id="{D1B67FFB-6356-7B4A-AD9B-8C36E39A2BEA}"/>
              </a:ext>
            </a:extLst>
          </p:cNvPr>
          <p:cNvSpPr>
            <a:spLocks noGrp="1"/>
          </p:cNvSpPr>
          <p:nvPr>
            <p:ph type="body" sz="quarter" idx="21" hasCustomPrompt="1"/>
          </p:nvPr>
        </p:nvSpPr>
        <p:spPr>
          <a:xfrm>
            <a:off x="6382800" y="4782786"/>
            <a:ext cx="47268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Edit  Description</a:t>
            </a:r>
          </a:p>
        </p:txBody>
      </p:sp>
      <p:sp>
        <p:nvSpPr>
          <p:cNvPr id="37" name="Text Placeholder 7">
            <a:extLst>
              <a:ext uri="{FF2B5EF4-FFF2-40B4-BE49-F238E27FC236}">
                <a16:creationId xmlns:a16="http://schemas.microsoft.com/office/drawing/2014/main" id="{CC6A9331-7403-8C41-BA08-371BB5F2BF90}"/>
              </a:ext>
            </a:extLst>
          </p:cNvPr>
          <p:cNvSpPr>
            <a:spLocks noGrp="1"/>
          </p:cNvSpPr>
          <p:nvPr>
            <p:ph type="body" sz="quarter" idx="22" hasCustomPrompt="1"/>
          </p:nvPr>
        </p:nvSpPr>
        <p:spPr>
          <a:xfrm>
            <a:off x="6382800" y="4458693"/>
            <a:ext cx="47268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Edit title</a:t>
            </a:r>
          </a:p>
        </p:txBody>
      </p:sp>
      <p:sp>
        <p:nvSpPr>
          <p:cNvPr id="20" name="Title 1">
            <a:extLst>
              <a:ext uri="{FF2B5EF4-FFF2-40B4-BE49-F238E27FC236}">
                <a16:creationId xmlns:a16="http://schemas.microsoft.com/office/drawing/2014/main" id="{3E9F7D8B-7AED-B540-85BF-09B860DA6532}"/>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21" name="Text Placeholder 7">
            <a:extLst>
              <a:ext uri="{FF2B5EF4-FFF2-40B4-BE49-F238E27FC236}">
                <a16:creationId xmlns:a16="http://schemas.microsoft.com/office/drawing/2014/main" id="{CDDC1FE9-9969-A543-8F55-E3335770E026}"/>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22" name="Text Placeholder 7">
            <a:extLst>
              <a:ext uri="{FF2B5EF4-FFF2-40B4-BE49-F238E27FC236}">
                <a16:creationId xmlns:a16="http://schemas.microsoft.com/office/drawing/2014/main" id="{8509B05D-41BE-41F1-BD50-39E7A6635043}"/>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19162156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4_Info Grid 2 Phot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50"/>
            <a:ext cx="4726800" cy="2160000"/>
          </a:xfrm>
          <a:solidFill>
            <a:srgbClr val="EFF1F5"/>
          </a:solidFill>
        </p:spPr>
        <p:txBody>
          <a:bodyPr/>
          <a:lstStyle>
            <a:lvl1pPr marL="0" indent="0">
              <a:spcBef>
                <a:spcPts val="0"/>
              </a:spcBef>
              <a:buNone/>
              <a:defRPr>
                <a:noFill/>
              </a:defRPr>
            </a:lvl1pPr>
          </a:lstStyle>
          <a:p>
            <a:r>
              <a:rPr lang="de-DE"/>
              <a:t>Bild durch Klicken auf Symbol hinzufügen</a:t>
            </a:r>
            <a:endParaRPr lang="en-PT" dirty="0"/>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4248250"/>
            <a:ext cx="47268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3924250"/>
            <a:ext cx="47268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Edit title</a:t>
            </a:r>
          </a:p>
        </p:txBody>
      </p:sp>
      <p:sp>
        <p:nvSpPr>
          <p:cNvPr id="32" name="Picture Placeholder 2">
            <a:extLst>
              <a:ext uri="{FF2B5EF4-FFF2-40B4-BE49-F238E27FC236}">
                <a16:creationId xmlns:a16="http://schemas.microsoft.com/office/drawing/2014/main" id="{862049ED-9F44-F547-B1DA-65C3ADFDD8CC}"/>
              </a:ext>
            </a:extLst>
          </p:cNvPr>
          <p:cNvSpPr>
            <a:spLocks noGrp="1"/>
          </p:cNvSpPr>
          <p:nvPr>
            <p:ph type="pic" sz="quarter" idx="17"/>
          </p:nvPr>
        </p:nvSpPr>
        <p:spPr>
          <a:xfrm>
            <a:off x="6382800" y="1601686"/>
            <a:ext cx="4726800" cy="2160000"/>
          </a:xfrm>
          <a:solidFill>
            <a:srgbClr val="EFF1F5"/>
          </a:solidFill>
        </p:spPr>
        <p:txBody>
          <a:bodyPr/>
          <a:lstStyle>
            <a:lvl1pPr marL="0" indent="0">
              <a:spcBef>
                <a:spcPts val="0"/>
              </a:spcBef>
              <a:buNone/>
              <a:defRPr>
                <a:noFill/>
              </a:defRPr>
            </a:lvl1pPr>
          </a:lstStyle>
          <a:p>
            <a:r>
              <a:rPr lang="de-DE"/>
              <a:t>Bild durch Klicken auf Symbol hinzufügen</a:t>
            </a:r>
            <a:endParaRPr lang="en-PT" dirty="0"/>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6382800" y="4248250"/>
            <a:ext cx="47268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Edit  Description</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6382800" y="3924250"/>
            <a:ext cx="47268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Edit title</a:t>
            </a:r>
          </a:p>
        </p:txBody>
      </p:sp>
      <p:sp>
        <p:nvSpPr>
          <p:cNvPr id="15" name="Title 1">
            <a:extLst>
              <a:ext uri="{FF2B5EF4-FFF2-40B4-BE49-F238E27FC236}">
                <a16:creationId xmlns:a16="http://schemas.microsoft.com/office/drawing/2014/main" id="{683F9832-0E73-D947-AAF3-4B30F596F30A}"/>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16" name="Text Placeholder 7">
            <a:extLst>
              <a:ext uri="{FF2B5EF4-FFF2-40B4-BE49-F238E27FC236}">
                <a16:creationId xmlns:a16="http://schemas.microsoft.com/office/drawing/2014/main" id="{6D6B6881-E091-5544-8441-AE38D721C394}"/>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17" name="Text Placeholder 7">
            <a:extLst>
              <a:ext uri="{FF2B5EF4-FFF2-40B4-BE49-F238E27FC236}">
                <a16:creationId xmlns:a16="http://schemas.microsoft.com/office/drawing/2014/main" id="{071F68A2-DA05-4068-B163-CF90C3565708}"/>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35953035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1_Grid 15 Log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48"/>
            <a:ext cx="1774800" cy="1080000"/>
          </a:xfrm>
          <a:noFill/>
        </p:spPr>
        <p:txBody>
          <a:bodyPr/>
          <a:lstStyle>
            <a:lvl1pPr marL="0" indent="0">
              <a:spcBef>
                <a:spcPts val="0"/>
              </a:spcBef>
              <a:buNone/>
              <a:defRPr>
                <a:noFill/>
              </a:defRPr>
            </a:lvl1pPr>
          </a:lstStyle>
          <a:p>
            <a:r>
              <a:rPr lang="de-DE"/>
              <a:t>Bild durch Klicken auf Symbol hinzufügen</a:t>
            </a:r>
            <a:endParaRPr lang="en-PT" dirty="0"/>
          </a:p>
        </p:txBody>
      </p:sp>
      <p:sp>
        <p:nvSpPr>
          <p:cNvPr id="16" name="Picture Placeholder 2">
            <a:extLst>
              <a:ext uri="{FF2B5EF4-FFF2-40B4-BE49-F238E27FC236}">
                <a16:creationId xmlns:a16="http://schemas.microsoft.com/office/drawing/2014/main" id="{831B92B8-57A0-F045-B5AF-3A0E0ADDDCF9}"/>
              </a:ext>
            </a:extLst>
          </p:cNvPr>
          <p:cNvSpPr>
            <a:spLocks noGrp="1"/>
          </p:cNvSpPr>
          <p:nvPr>
            <p:ph type="pic" sz="quarter" idx="30"/>
          </p:nvPr>
        </p:nvSpPr>
        <p:spPr>
          <a:xfrm>
            <a:off x="1079998" y="3013200"/>
            <a:ext cx="1774800" cy="1080000"/>
          </a:xfrm>
          <a:noFill/>
        </p:spPr>
        <p:txBody>
          <a:bodyPr/>
          <a:lstStyle>
            <a:lvl1pPr marL="0" indent="0">
              <a:spcBef>
                <a:spcPts val="0"/>
              </a:spcBef>
              <a:buNone/>
              <a:defRPr>
                <a:noFill/>
              </a:defRPr>
            </a:lvl1pPr>
          </a:lstStyle>
          <a:p>
            <a:r>
              <a:rPr lang="de-DE"/>
              <a:t>Bild durch Klicken auf Symbol hinzufügen</a:t>
            </a:r>
            <a:endParaRPr lang="en-PT" dirty="0"/>
          </a:p>
        </p:txBody>
      </p:sp>
      <p:sp>
        <p:nvSpPr>
          <p:cNvPr id="17" name="Picture Placeholder 2">
            <a:extLst>
              <a:ext uri="{FF2B5EF4-FFF2-40B4-BE49-F238E27FC236}">
                <a16:creationId xmlns:a16="http://schemas.microsoft.com/office/drawing/2014/main" id="{C3CE8D92-38BD-614B-91DD-18DC54748071}"/>
              </a:ext>
            </a:extLst>
          </p:cNvPr>
          <p:cNvSpPr>
            <a:spLocks noGrp="1"/>
          </p:cNvSpPr>
          <p:nvPr>
            <p:ph type="pic" sz="quarter" idx="31"/>
          </p:nvPr>
        </p:nvSpPr>
        <p:spPr>
          <a:xfrm>
            <a:off x="1079998" y="4381200"/>
            <a:ext cx="1774800" cy="1080000"/>
          </a:xfrm>
          <a:noFill/>
        </p:spPr>
        <p:txBody>
          <a:bodyPr/>
          <a:lstStyle>
            <a:lvl1pPr marL="0" indent="0">
              <a:spcBef>
                <a:spcPts val="0"/>
              </a:spcBef>
              <a:buNone/>
              <a:defRPr>
                <a:noFill/>
              </a:defRPr>
            </a:lvl1pPr>
          </a:lstStyle>
          <a:p>
            <a:r>
              <a:rPr lang="de-DE"/>
              <a:t>Bild durch Klicken auf Symbol hinzufügen</a:t>
            </a:r>
            <a:endParaRPr lang="en-PT" dirty="0"/>
          </a:p>
        </p:txBody>
      </p:sp>
      <p:sp>
        <p:nvSpPr>
          <p:cNvPr id="19" name="Picture Placeholder 2">
            <a:extLst>
              <a:ext uri="{FF2B5EF4-FFF2-40B4-BE49-F238E27FC236}">
                <a16:creationId xmlns:a16="http://schemas.microsoft.com/office/drawing/2014/main" id="{4C97D981-5ED7-D74C-B577-C52D703DA70F}"/>
              </a:ext>
            </a:extLst>
          </p:cNvPr>
          <p:cNvSpPr>
            <a:spLocks noGrp="1"/>
          </p:cNvSpPr>
          <p:nvPr>
            <p:ph type="pic" sz="quarter" idx="32"/>
          </p:nvPr>
        </p:nvSpPr>
        <p:spPr>
          <a:xfrm>
            <a:off x="3142800" y="1602248"/>
            <a:ext cx="1774800" cy="1080000"/>
          </a:xfrm>
          <a:noFill/>
        </p:spPr>
        <p:txBody>
          <a:bodyPr/>
          <a:lstStyle>
            <a:lvl1pPr marL="0" indent="0">
              <a:spcBef>
                <a:spcPts val="0"/>
              </a:spcBef>
              <a:buNone/>
              <a:defRPr>
                <a:noFill/>
              </a:defRPr>
            </a:lvl1pPr>
          </a:lstStyle>
          <a:p>
            <a:r>
              <a:rPr lang="de-DE"/>
              <a:t>Bild durch Klicken auf Symbol hinzufügen</a:t>
            </a:r>
            <a:endParaRPr lang="en-PT" dirty="0"/>
          </a:p>
        </p:txBody>
      </p:sp>
      <p:sp>
        <p:nvSpPr>
          <p:cNvPr id="20" name="Picture Placeholder 2">
            <a:extLst>
              <a:ext uri="{FF2B5EF4-FFF2-40B4-BE49-F238E27FC236}">
                <a16:creationId xmlns:a16="http://schemas.microsoft.com/office/drawing/2014/main" id="{98BD8D0D-DD4A-7544-A18D-4BCED2CED9DA}"/>
              </a:ext>
            </a:extLst>
          </p:cNvPr>
          <p:cNvSpPr>
            <a:spLocks noGrp="1"/>
          </p:cNvSpPr>
          <p:nvPr>
            <p:ph type="pic" sz="quarter" idx="33"/>
          </p:nvPr>
        </p:nvSpPr>
        <p:spPr>
          <a:xfrm>
            <a:off x="3142800" y="3013200"/>
            <a:ext cx="1774800" cy="1080000"/>
          </a:xfrm>
          <a:noFill/>
        </p:spPr>
        <p:txBody>
          <a:bodyPr/>
          <a:lstStyle>
            <a:lvl1pPr marL="0" indent="0">
              <a:spcBef>
                <a:spcPts val="0"/>
              </a:spcBef>
              <a:buNone/>
              <a:defRPr>
                <a:noFill/>
              </a:defRPr>
            </a:lvl1pPr>
          </a:lstStyle>
          <a:p>
            <a:r>
              <a:rPr lang="de-DE"/>
              <a:t>Bild durch Klicken auf Symbol hinzufügen</a:t>
            </a:r>
            <a:endParaRPr lang="en-PT" dirty="0"/>
          </a:p>
        </p:txBody>
      </p:sp>
      <p:sp>
        <p:nvSpPr>
          <p:cNvPr id="21" name="Picture Placeholder 2">
            <a:extLst>
              <a:ext uri="{FF2B5EF4-FFF2-40B4-BE49-F238E27FC236}">
                <a16:creationId xmlns:a16="http://schemas.microsoft.com/office/drawing/2014/main" id="{BD8723A2-8B7A-BF49-844F-CA763CFB2EC5}"/>
              </a:ext>
            </a:extLst>
          </p:cNvPr>
          <p:cNvSpPr>
            <a:spLocks noGrp="1"/>
          </p:cNvSpPr>
          <p:nvPr>
            <p:ph type="pic" sz="quarter" idx="34"/>
          </p:nvPr>
        </p:nvSpPr>
        <p:spPr>
          <a:xfrm>
            <a:off x="3142800" y="4381200"/>
            <a:ext cx="1774800" cy="1080000"/>
          </a:xfrm>
          <a:noFill/>
        </p:spPr>
        <p:txBody>
          <a:bodyPr/>
          <a:lstStyle>
            <a:lvl1pPr marL="0" indent="0">
              <a:spcBef>
                <a:spcPts val="0"/>
              </a:spcBef>
              <a:buNone/>
              <a:defRPr>
                <a:noFill/>
              </a:defRPr>
            </a:lvl1pPr>
          </a:lstStyle>
          <a:p>
            <a:r>
              <a:rPr lang="de-DE"/>
              <a:t>Bild durch Klicken auf Symbol hinzufügen</a:t>
            </a:r>
            <a:endParaRPr lang="en-PT" dirty="0"/>
          </a:p>
        </p:txBody>
      </p:sp>
      <p:sp>
        <p:nvSpPr>
          <p:cNvPr id="22" name="Picture Placeholder 2">
            <a:extLst>
              <a:ext uri="{FF2B5EF4-FFF2-40B4-BE49-F238E27FC236}">
                <a16:creationId xmlns:a16="http://schemas.microsoft.com/office/drawing/2014/main" id="{E051EBB6-B820-7D4D-A9EE-45232BAE6091}"/>
              </a:ext>
            </a:extLst>
          </p:cNvPr>
          <p:cNvSpPr>
            <a:spLocks noGrp="1"/>
          </p:cNvSpPr>
          <p:nvPr>
            <p:ph type="pic" sz="quarter" idx="35"/>
          </p:nvPr>
        </p:nvSpPr>
        <p:spPr>
          <a:xfrm>
            <a:off x="5230800" y="1602248"/>
            <a:ext cx="1774800" cy="1080000"/>
          </a:xfrm>
          <a:noFill/>
        </p:spPr>
        <p:txBody>
          <a:bodyPr/>
          <a:lstStyle>
            <a:lvl1pPr marL="0" indent="0">
              <a:spcBef>
                <a:spcPts val="0"/>
              </a:spcBef>
              <a:buNone/>
              <a:defRPr>
                <a:noFill/>
              </a:defRPr>
            </a:lvl1pPr>
          </a:lstStyle>
          <a:p>
            <a:r>
              <a:rPr lang="de-DE"/>
              <a:t>Bild durch Klicken auf Symbol hinzufügen</a:t>
            </a:r>
            <a:endParaRPr lang="en-PT" dirty="0"/>
          </a:p>
        </p:txBody>
      </p:sp>
      <p:sp>
        <p:nvSpPr>
          <p:cNvPr id="23" name="Picture Placeholder 2">
            <a:extLst>
              <a:ext uri="{FF2B5EF4-FFF2-40B4-BE49-F238E27FC236}">
                <a16:creationId xmlns:a16="http://schemas.microsoft.com/office/drawing/2014/main" id="{5E21C6BE-5AD4-7244-BF35-C884C3F9573C}"/>
              </a:ext>
            </a:extLst>
          </p:cNvPr>
          <p:cNvSpPr>
            <a:spLocks noGrp="1"/>
          </p:cNvSpPr>
          <p:nvPr>
            <p:ph type="pic" sz="quarter" idx="36"/>
          </p:nvPr>
        </p:nvSpPr>
        <p:spPr>
          <a:xfrm>
            <a:off x="5230800" y="3013200"/>
            <a:ext cx="1774800" cy="1080000"/>
          </a:xfrm>
          <a:noFill/>
        </p:spPr>
        <p:txBody>
          <a:bodyPr/>
          <a:lstStyle>
            <a:lvl1pPr marL="0" indent="0">
              <a:spcBef>
                <a:spcPts val="0"/>
              </a:spcBef>
              <a:buNone/>
              <a:defRPr>
                <a:noFill/>
              </a:defRPr>
            </a:lvl1pPr>
          </a:lstStyle>
          <a:p>
            <a:r>
              <a:rPr lang="de-DE"/>
              <a:t>Bild durch Klicken auf Symbol hinzufügen</a:t>
            </a:r>
            <a:endParaRPr lang="en-PT" dirty="0"/>
          </a:p>
        </p:txBody>
      </p:sp>
      <p:sp>
        <p:nvSpPr>
          <p:cNvPr id="24" name="Picture Placeholder 2">
            <a:extLst>
              <a:ext uri="{FF2B5EF4-FFF2-40B4-BE49-F238E27FC236}">
                <a16:creationId xmlns:a16="http://schemas.microsoft.com/office/drawing/2014/main" id="{BFA7371F-28F3-F14B-89D0-39E7B6AF632E}"/>
              </a:ext>
            </a:extLst>
          </p:cNvPr>
          <p:cNvSpPr>
            <a:spLocks noGrp="1"/>
          </p:cNvSpPr>
          <p:nvPr>
            <p:ph type="pic" sz="quarter" idx="37"/>
          </p:nvPr>
        </p:nvSpPr>
        <p:spPr>
          <a:xfrm>
            <a:off x="5230800" y="4381200"/>
            <a:ext cx="1774800" cy="1080000"/>
          </a:xfrm>
          <a:noFill/>
        </p:spPr>
        <p:txBody>
          <a:bodyPr/>
          <a:lstStyle>
            <a:lvl1pPr marL="0" indent="0">
              <a:spcBef>
                <a:spcPts val="0"/>
              </a:spcBef>
              <a:buNone/>
              <a:defRPr>
                <a:noFill/>
              </a:defRPr>
            </a:lvl1pPr>
          </a:lstStyle>
          <a:p>
            <a:r>
              <a:rPr lang="de-DE"/>
              <a:t>Bild durch Klicken auf Symbol hinzufügen</a:t>
            </a:r>
            <a:endParaRPr lang="en-PT" dirty="0"/>
          </a:p>
        </p:txBody>
      </p:sp>
      <p:sp>
        <p:nvSpPr>
          <p:cNvPr id="27" name="Picture Placeholder 2">
            <a:extLst>
              <a:ext uri="{FF2B5EF4-FFF2-40B4-BE49-F238E27FC236}">
                <a16:creationId xmlns:a16="http://schemas.microsoft.com/office/drawing/2014/main" id="{E51D7EF8-DED9-BF4E-BD53-AED364A78AF7}"/>
              </a:ext>
            </a:extLst>
          </p:cNvPr>
          <p:cNvSpPr>
            <a:spLocks noGrp="1"/>
          </p:cNvSpPr>
          <p:nvPr>
            <p:ph type="pic" sz="quarter" idx="38"/>
          </p:nvPr>
        </p:nvSpPr>
        <p:spPr>
          <a:xfrm>
            <a:off x="7293600" y="1602248"/>
            <a:ext cx="1774800" cy="1080000"/>
          </a:xfrm>
          <a:noFill/>
        </p:spPr>
        <p:txBody>
          <a:bodyPr/>
          <a:lstStyle>
            <a:lvl1pPr marL="0" indent="0">
              <a:spcBef>
                <a:spcPts val="0"/>
              </a:spcBef>
              <a:buNone/>
              <a:defRPr>
                <a:noFill/>
              </a:defRPr>
            </a:lvl1pPr>
          </a:lstStyle>
          <a:p>
            <a:r>
              <a:rPr lang="de-DE"/>
              <a:t>Bild durch Klicken auf Symbol hinzufügen</a:t>
            </a:r>
            <a:endParaRPr lang="en-PT" dirty="0"/>
          </a:p>
        </p:txBody>
      </p:sp>
      <p:sp>
        <p:nvSpPr>
          <p:cNvPr id="28" name="Picture Placeholder 2">
            <a:extLst>
              <a:ext uri="{FF2B5EF4-FFF2-40B4-BE49-F238E27FC236}">
                <a16:creationId xmlns:a16="http://schemas.microsoft.com/office/drawing/2014/main" id="{A19C3851-927A-854C-B3EC-5ADA1E7EAAF6}"/>
              </a:ext>
            </a:extLst>
          </p:cNvPr>
          <p:cNvSpPr>
            <a:spLocks noGrp="1"/>
          </p:cNvSpPr>
          <p:nvPr>
            <p:ph type="pic" sz="quarter" idx="39"/>
          </p:nvPr>
        </p:nvSpPr>
        <p:spPr>
          <a:xfrm>
            <a:off x="7293600" y="3013200"/>
            <a:ext cx="1774800" cy="1080000"/>
          </a:xfrm>
          <a:noFill/>
        </p:spPr>
        <p:txBody>
          <a:bodyPr/>
          <a:lstStyle>
            <a:lvl1pPr marL="0" indent="0">
              <a:spcBef>
                <a:spcPts val="0"/>
              </a:spcBef>
              <a:buNone/>
              <a:defRPr>
                <a:noFill/>
              </a:defRPr>
            </a:lvl1pPr>
          </a:lstStyle>
          <a:p>
            <a:r>
              <a:rPr lang="de-DE"/>
              <a:t>Bild durch Klicken auf Symbol hinzufügen</a:t>
            </a:r>
            <a:endParaRPr lang="en-PT" dirty="0"/>
          </a:p>
        </p:txBody>
      </p:sp>
      <p:sp>
        <p:nvSpPr>
          <p:cNvPr id="29" name="Picture Placeholder 2">
            <a:extLst>
              <a:ext uri="{FF2B5EF4-FFF2-40B4-BE49-F238E27FC236}">
                <a16:creationId xmlns:a16="http://schemas.microsoft.com/office/drawing/2014/main" id="{BCAE21E1-E113-BA43-B745-A638C90BFE65}"/>
              </a:ext>
            </a:extLst>
          </p:cNvPr>
          <p:cNvSpPr>
            <a:spLocks noGrp="1"/>
          </p:cNvSpPr>
          <p:nvPr>
            <p:ph type="pic" sz="quarter" idx="40"/>
          </p:nvPr>
        </p:nvSpPr>
        <p:spPr>
          <a:xfrm>
            <a:off x="7293600" y="4381200"/>
            <a:ext cx="1774800" cy="1080000"/>
          </a:xfrm>
          <a:noFill/>
        </p:spPr>
        <p:txBody>
          <a:bodyPr/>
          <a:lstStyle>
            <a:lvl1pPr marL="0" indent="0">
              <a:spcBef>
                <a:spcPts val="0"/>
              </a:spcBef>
              <a:buNone/>
              <a:defRPr>
                <a:noFill/>
              </a:defRPr>
            </a:lvl1pPr>
          </a:lstStyle>
          <a:p>
            <a:r>
              <a:rPr lang="de-DE"/>
              <a:t>Bild durch Klicken auf Symbol hinzufügen</a:t>
            </a:r>
            <a:endParaRPr lang="en-PT" dirty="0"/>
          </a:p>
        </p:txBody>
      </p:sp>
      <p:sp>
        <p:nvSpPr>
          <p:cNvPr id="30" name="Picture Placeholder 2">
            <a:extLst>
              <a:ext uri="{FF2B5EF4-FFF2-40B4-BE49-F238E27FC236}">
                <a16:creationId xmlns:a16="http://schemas.microsoft.com/office/drawing/2014/main" id="{D8C6B86C-014B-3043-9715-CC3F9E283AF2}"/>
              </a:ext>
            </a:extLst>
          </p:cNvPr>
          <p:cNvSpPr>
            <a:spLocks noGrp="1"/>
          </p:cNvSpPr>
          <p:nvPr>
            <p:ph type="pic" sz="quarter" idx="41"/>
          </p:nvPr>
        </p:nvSpPr>
        <p:spPr>
          <a:xfrm>
            <a:off x="9356400" y="1602248"/>
            <a:ext cx="1774800" cy="1080000"/>
          </a:xfrm>
          <a:noFill/>
        </p:spPr>
        <p:txBody>
          <a:bodyPr/>
          <a:lstStyle>
            <a:lvl1pPr marL="0" indent="0">
              <a:spcBef>
                <a:spcPts val="0"/>
              </a:spcBef>
              <a:buNone/>
              <a:defRPr>
                <a:noFill/>
              </a:defRPr>
            </a:lvl1pPr>
          </a:lstStyle>
          <a:p>
            <a:r>
              <a:rPr lang="de-DE"/>
              <a:t>Bild durch Klicken auf Symbol hinzufügen</a:t>
            </a:r>
            <a:endParaRPr lang="en-PT" dirty="0"/>
          </a:p>
        </p:txBody>
      </p:sp>
      <p:sp>
        <p:nvSpPr>
          <p:cNvPr id="31" name="Picture Placeholder 2">
            <a:extLst>
              <a:ext uri="{FF2B5EF4-FFF2-40B4-BE49-F238E27FC236}">
                <a16:creationId xmlns:a16="http://schemas.microsoft.com/office/drawing/2014/main" id="{F7183DE3-B071-274A-A2F5-57F934506F2D}"/>
              </a:ext>
            </a:extLst>
          </p:cNvPr>
          <p:cNvSpPr>
            <a:spLocks noGrp="1"/>
          </p:cNvSpPr>
          <p:nvPr>
            <p:ph type="pic" sz="quarter" idx="42"/>
          </p:nvPr>
        </p:nvSpPr>
        <p:spPr>
          <a:xfrm>
            <a:off x="9356400" y="3013200"/>
            <a:ext cx="1774800" cy="1080000"/>
          </a:xfrm>
          <a:noFill/>
        </p:spPr>
        <p:txBody>
          <a:bodyPr/>
          <a:lstStyle>
            <a:lvl1pPr marL="0" indent="0">
              <a:spcBef>
                <a:spcPts val="0"/>
              </a:spcBef>
              <a:buNone/>
              <a:defRPr>
                <a:noFill/>
              </a:defRPr>
            </a:lvl1pPr>
          </a:lstStyle>
          <a:p>
            <a:r>
              <a:rPr lang="de-DE"/>
              <a:t>Bild durch Klicken auf Symbol hinzufügen</a:t>
            </a:r>
            <a:endParaRPr lang="en-PT" dirty="0"/>
          </a:p>
        </p:txBody>
      </p:sp>
      <p:sp>
        <p:nvSpPr>
          <p:cNvPr id="35" name="Picture Placeholder 2">
            <a:extLst>
              <a:ext uri="{FF2B5EF4-FFF2-40B4-BE49-F238E27FC236}">
                <a16:creationId xmlns:a16="http://schemas.microsoft.com/office/drawing/2014/main" id="{3BEE0D5A-078A-8A4B-AAD7-D15A9AAD3067}"/>
              </a:ext>
            </a:extLst>
          </p:cNvPr>
          <p:cNvSpPr>
            <a:spLocks noGrp="1"/>
          </p:cNvSpPr>
          <p:nvPr>
            <p:ph type="pic" sz="quarter" idx="43"/>
          </p:nvPr>
        </p:nvSpPr>
        <p:spPr>
          <a:xfrm>
            <a:off x="9356400" y="4381200"/>
            <a:ext cx="1774800" cy="1080000"/>
          </a:xfrm>
          <a:noFill/>
        </p:spPr>
        <p:txBody>
          <a:bodyPr/>
          <a:lstStyle>
            <a:lvl1pPr marL="0" indent="0">
              <a:spcBef>
                <a:spcPts val="0"/>
              </a:spcBef>
              <a:buNone/>
              <a:defRPr>
                <a:noFill/>
              </a:defRPr>
            </a:lvl1pPr>
          </a:lstStyle>
          <a:p>
            <a:r>
              <a:rPr lang="de-DE"/>
              <a:t>Bild durch Klicken auf Symbol hinzufügen</a:t>
            </a:r>
            <a:endParaRPr lang="en-PT" dirty="0"/>
          </a:p>
        </p:txBody>
      </p:sp>
      <p:sp>
        <p:nvSpPr>
          <p:cNvPr id="26" name="Title 1">
            <a:extLst>
              <a:ext uri="{FF2B5EF4-FFF2-40B4-BE49-F238E27FC236}">
                <a16:creationId xmlns:a16="http://schemas.microsoft.com/office/drawing/2014/main" id="{3F551236-9B9E-EF42-A11C-481BEA029EA7}"/>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32" name="Text Placeholder 7">
            <a:extLst>
              <a:ext uri="{FF2B5EF4-FFF2-40B4-BE49-F238E27FC236}">
                <a16:creationId xmlns:a16="http://schemas.microsoft.com/office/drawing/2014/main" id="{CBDED97A-72E2-844C-A937-FB2BD44BD031}"/>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33" name="Text Placeholder 7">
            <a:extLst>
              <a:ext uri="{FF2B5EF4-FFF2-40B4-BE49-F238E27FC236}">
                <a16:creationId xmlns:a16="http://schemas.microsoft.com/office/drawing/2014/main" id="{D6EF3D8F-EF85-4730-9B73-1AE439F408A9}"/>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2522972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9_2_Grid 10 Log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2305455"/>
            <a:ext cx="1774800" cy="1080000"/>
          </a:xfrm>
          <a:noFill/>
        </p:spPr>
        <p:txBody>
          <a:bodyPr/>
          <a:lstStyle>
            <a:lvl1pPr marL="0" indent="0">
              <a:spcBef>
                <a:spcPts val="0"/>
              </a:spcBef>
              <a:buNone/>
              <a:defRPr>
                <a:noFill/>
              </a:defRPr>
            </a:lvl1pPr>
          </a:lstStyle>
          <a:p>
            <a:r>
              <a:rPr lang="de-DE"/>
              <a:t>Bild durch Klicken auf Symbol hinzufügen</a:t>
            </a:r>
            <a:endParaRPr lang="en-PT" dirty="0"/>
          </a:p>
        </p:txBody>
      </p:sp>
      <p:sp>
        <p:nvSpPr>
          <p:cNvPr id="16" name="Picture Placeholder 2">
            <a:extLst>
              <a:ext uri="{FF2B5EF4-FFF2-40B4-BE49-F238E27FC236}">
                <a16:creationId xmlns:a16="http://schemas.microsoft.com/office/drawing/2014/main" id="{831B92B8-57A0-F045-B5AF-3A0E0ADDDCF9}"/>
              </a:ext>
            </a:extLst>
          </p:cNvPr>
          <p:cNvSpPr>
            <a:spLocks noGrp="1"/>
          </p:cNvSpPr>
          <p:nvPr>
            <p:ph type="pic" sz="quarter" idx="30"/>
          </p:nvPr>
        </p:nvSpPr>
        <p:spPr>
          <a:xfrm>
            <a:off x="1079998" y="3716407"/>
            <a:ext cx="1774800" cy="1080000"/>
          </a:xfrm>
          <a:noFill/>
        </p:spPr>
        <p:txBody>
          <a:bodyPr/>
          <a:lstStyle>
            <a:lvl1pPr marL="0" indent="0">
              <a:spcBef>
                <a:spcPts val="0"/>
              </a:spcBef>
              <a:buNone/>
              <a:defRPr>
                <a:noFill/>
              </a:defRPr>
            </a:lvl1pPr>
          </a:lstStyle>
          <a:p>
            <a:r>
              <a:rPr lang="de-DE"/>
              <a:t>Bild durch Klicken auf Symbol hinzufügen</a:t>
            </a:r>
            <a:endParaRPr lang="en-PT" dirty="0"/>
          </a:p>
        </p:txBody>
      </p:sp>
      <p:sp>
        <p:nvSpPr>
          <p:cNvPr id="19" name="Picture Placeholder 2">
            <a:extLst>
              <a:ext uri="{FF2B5EF4-FFF2-40B4-BE49-F238E27FC236}">
                <a16:creationId xmlns:a16="http://schemas.microsoft.com/office/drawing/2014/main" id="{4C97D981-5ED7-D74C-B577-C52D703DA70F}"/>
              </a:ext>
            </a:extLst>
          </p:cNvPr>
          <p:cNvSpPr>
            <a:spLocks noGrp="1"/>
          </p:cNvSpPr>
          <p:nvPr>
            <p:ph type="pic" sz="quarter" idx="32"/>
          </p:nvPr>
        </p:nvSpPr>
        <p:spPr>
          <a:xfrm>
            <a:off x="3142800" y="2305455"/>
            <a:ext cx="1774800" cy="1080000"/>
          </a:xfrm>
          <a:noFill/>
        </p:spPr>
        <p:txBody>
          <a:bodyPr/>
          <a:lstStyle>
            <a:lvl1pPr marL="0" indent="0">
              <a:spcBef>
                <a:spcPts val="0"/>
              </a:spcBef>
              <a:buNone/>
              <a:defRPr>
                <a:noFill/>
              </a:defRPr>
            </a:lvl1pPr>
          </a:lstStyle>
          <a:p>
            <a:r>
              <a:rPr lang="de-DE"/>
              <a:t>Bild durch Klicken auf Symbol hinzufügen</a:t>
            </a:r>
            <a:endParaRPr lang="en-PT" dirty="0"/>
          </a:p>
        </p:txBody>
      </p:sp>
      <p:sp>
        <p:nvSpPr>
          <p:cNvPr id="20" name="Picture Placeholder 2">
            <a:extLst>
              <a:ext uri="{FF2B5EF4-FFF2-40B4-BE49-F238E27FC236}">
                <a16:creationId xmlns:a16="http://schemas.microsoft.com/office/drawing/2014/main" id="{98BD8D0D-DD4A-7544-A18D-4BCED2CED9DA}"/>
              </a:ext>
            </a:extLst>
          </p:cNvPr>
          <p:cNvSpPr>
            <a:spLocks noGrp="1"/>
          </p:cNvSpPr>
          <p:nvPr>
            <p:ph type="pic" sz="quarter" idx="33"/>
          </p:nvPr>
        </p:nvSpPr>
        <p:spPr>
          <a:xfrm>
            <a:off x="3142800" y="3716407"/>
            <a:ext cx="1774800" cy="1080000"/>
          </a:xfrm>
          <a:noFill/>
        </p:spPr>
        <p:txBody>
          <a:bodyPr/>
          <a:lstStyle>
            <a:lvl1pPr marL="0" indent="0">
              <a:spcBef>
                <a:spcPts val="0"/>
              </a:spcBef>
              <a:buNone/>
              <a:defRPr>
                <a:noFill/>
              </a:defRPr>
            </a:lvl1pPr>
          </a:lstStyle>
          <a:p>
            <a:r>
              <a:rPr lang="de-DE"/>
              <a:t>Bild durch Klicken auf Symbol hinzufügen</a:t>
            </a:r>
            <a:endParaRPr lang="en-PT" dirty="0"/>
          </a:p>
        </p:txBody>
      </p:sp>
      <p:sp>
        <p:nvSpPr>
          <p:cNvPr id="22" name="Picture Placeholder 2">
            <a:extLst>
              <a:ext uri="{FF2B5EF4-FFF2-40B4-BE49-F238E27FC236}">
                <a16:creationId xmlns:a16="http://schemas.microsoft.com/office/drawing/2014/main" id="{E051EBB6-B820-7D4D-A9EE-45232BAE6091}"/>
              </a:ext>
            </a:extLst>
          </p:cNvPr>
          <p:cNvSpPr>
            <a:spLocks noGrp="1"/>
          </p:cNvSpPr>
          <p:nvPr>
            <p:ph type="pic" sz="quarter" idx="35"/>
          </p:nvPr>
        </p:nvSpPr>
        <p:spPr>
          <a:xfrm>
            <a:off x="5230800" y="2305455"/>
            <a:ext cx="1774800" cy="1080000"/>
          </a:xfrm>
          <a:noFill/>
        </p:spPr>
        <p:txBody>
          <a:bodyPr/>
          <a:lstStyle>
            <a:lvl1pPr marL="0" indent="0">
              <a:spcBef>
                <a:spcPts val="0"/>
              </a:spcBef>
              <a:buNone/>
              <a:defRPr>
                <a:noFill/>
              </a:defRPr>
            </a:lvl1pPr>
          </a:lstStyle>
          <a:p>
            <a:r>
              <a:rPr lang="de-DE"/>
              <a:t>Bild durch Klicken auf Symbol hinzufügen</a:t>
            </a:r>
            <a:endParaRPr lang="en-PT" dirty="0"/>
          </a:p>
        </p:txBody>
      </p:sp>
      <p:sp>
        <p:nvSpPr>
          <p:cNvPr id="23" name="Picture Placeholder 2">
            <a:extLst>
              <a:ext uri="{FF2B5EF4-FFF2-40B4-BE49-F238E27FC236}">
                <a16:creationId xmlns:a16="http://schemas.microsoft.com/office/drawing/2014/main" id="{5E21C6BE-5AD4-7244-BF35-C884C3F9573C}"/>
              </a:ext>
            </a:extLst>
          </p:cNvPr>
          <p:cNvSpPr>
            <a:spLocks noGrp="1"/>
          </p:cNvSpPr>
          <p:nvPr>
            <p:ph type="pic" sz="quarter" idx="36"/>
          </p:nvPr>
        </p:nvSpPr>
        <p:spPr>
          <a:xfrm>
            <a:off x="5230800" y="3716407"/>
            <a:ext cx="1774800" cy="1080000"/>
          </a:xfrm>
          <a:noFill/>
        </p:spPr>
        <p:txBody>
          <a:bodyPr/>
          <a:lstStyle>
            <a:lvl1pPr marL="0" indent="0">
              <a:spcBef>
                <a:spcPts val="0"/>
              </a:spcBef>
              <a:buNone/>
              <a:defRPr>
                <a:noFill/>
              </a:defRPr>
            </a:lvl1pPr>
          </a:lstStyle>
          <a:p>
            <a:r>
              <a:rPr lang="de-DE"/>
              <a:t>Bild durch Klicken auf Symbol hinzufügen</a:t>
            </a:r>
            <a:endParaRPr lang="en-PT" dirty="0"/>
          </a:p>
        </p:txBody>
      </p:sp>
      <p:sp>
        <p:nvSpPr>
          <p:cNvPr id="27" name="Picture Placeholder 2">
            <a:extLst>
              <a:ext uri="{FF2B5EF4-FFF2-40B4-BE49-F238E27FC236}">
                <a16:creationId xmlns:a16="http://schemas.microsoft.com/office/drawing/2014/main" id="{E51D7EF8-DED9-BF4E-BD53-AED364A78AF7}"/>
              </a:ext>
            </a:extLst>
          </p:cNvPr>
          <p:cNvSpPr>
            <a:spLocks noGrp="1"/>
          </p:cNvSpPr>
          <p:nvPr>
            <p:ph type="pic" sz="quarter" idx="38"/>
          </p:nvPr>
        </p:nvSpPr>
        <p:spPr>
          <a:xfrm>
            <a:off x="7293600" y="2305455"/>
            <a:ext cx="1774800" cy="1080000"/>
          </a:xfrm>
          <a:noFill/>
        </p:spPr>
        <p:txBody>
          <a:bodyPr/>
          <a:lstStyle>
            <a:lvl1pPr marL="0" indent="0">
              <a:spcBef>
                <a:spcPts val="0"/>
              </a:spcBef>
              <a:buNone/>
              <a:defRPr>
                <a:noFill/>
              </a:defRPr>
            </a:lvl1pPr>
          </a:lstStyle>
          <a:p>
            <a:r>
              <a:rPr lang="de-DE"/>
              <a:t>Bild durch Klicken auf Symbol hinzufügen</a:t>
            </a:r>
            <a:endParaRPr lang="en-PT" dirty="0"/>
          </a:p>
        </p:txBody>
      </p:sp>
      <p:sp>
        <p:nvSpPr>
          <p:cNvPr id="28" name="Picture Placeholder 2">
            <a:extLst>
              <a:ext uri="{FF2B5EF4-FFF2-40B4-BE49-F238E27FC236}">
                <a16:creationId xmlns:a16="http://schemas.microsoft.com/office/drawing/2014/main" id="{A19C3851-927A-854C-B3EC-5ADA1E7EAAF6}"/>
              </a:ext>
            </a:extLst>
          </p:cNvPr>
          <p:cNvSpPr>
            <a:spLocks noGrp="1"/>
          </p:cNvSpPr>
          <p:nvPr>
            <p:ph type="pic" sz="quarter" idx="39"/>
          </p:nvPr>
        </p:nvSpPr>
        <p:spPr>
          <a:xfrm>
            <a:off x="7293600" y="3716407"/>
            <a:ext cx="1774800" cy="1080000"/>
          </a:xfrm>
          <a:noFill/>
        </p:spPr>
        <p:txBody>
          <a:bodyPr/>
          <a:lstStyle>
            <a:lvl1pPr marL="0" indent="0">
              <a:spcBef>
                <a:spcPts val="0"/>
              </a:spcBef>
              <a:buNone/>
              <a:defRPr>
                <a:noFill/>
              </a:defRPr>
            </a:lvl1pPr>
          </a:lstStyle>
          <a:p>
            <a:r>
              <a:rPr lang="de-DE"/>
              <a:t>Bild durch Klicken auf Symbol hinzufügen</a:t>
            </a:r>
            <a:endParaRPr lang="en-PT" dirty="0"/>
          </a:p>
        </p:txBody>
      </p:sp>
      <p:sp>
        <p:nvSpPr>
          <p:cNvPr id="30" name="Picture Placeholder 2">
            <a:extLst>
              <a:ext uri="{FF2B5EF4-FFF2-40B4-BE49-F238E27FC236}">
                <a16:creationId xmlns:a16="http://schemas.microsoft.com/office/drawing/2014/main" id="{D8C6B86C-014B-3043-9715-CC3F9E283AF2}"/>
              </a:ext>
            </a:extLst>
          </p:cNvPr>
          <p:cNvSpPr>
            <a:spLocks noGrp="1"/>
          </p:cNvSpPr>
          <p:nvPr>
            <p:ph type="pic" sz="quarter" idx="41"/>
          </p:nvPr>
        </p:nvSpPr>
        <p:spPr>
          <a:xfrm>
            <a:off x="9356400" y="2305455"/>
            <a:ext cx="1774800" cy="1080000"/>
          </a:xfrm>
          <a:noFill/>
        </p:spPr>
        <p:txBody>
          <a:bodyPr/>
          <a:lstStyle>
            <a:lvl1pPr marL="0" indent="0">
              <a:spcBef>
                <a:spcPts val="0"/>
              </a:spcBef>
              <a:buNone/>
              <a:defRPr>
                <a:noFill/>
              </a:defRPr>
            </a:lvl1pPr>
          </a:lstStyle>
          <a:p>
            <a:r>
              <a:rPr lang="de-DE"/>
              <a:t>Bild durch Klicken auf Symbol hinzufügen</a:t>
            </a:r>
            <a:endParaRPr lang="en-PT" dirty="0"/>
          </a:p>
        </p:txBody>
      </p:sp>
      <p:sp>
        <p:nvSpPr>
          <p:cNvPr id="31" name="Picture Placeholder 2">
            <a:extLst>
              <a:ext uri="{FF2B5EF4-FFF2-40B4-BE49-F238E27FC236}">
                <a16:creationId xmlns:a16="http://schemas.microsoft.com/office/drawing/2014/main" id="{F7183DE3-B071-274A-A2F5-57F934506F2D}"/>
              </a:ext>
            </a:extLst>
          </p:cNvPr>
          <p:cNvSpPr>
            <a:spLocks noGrp="1"/>
          </p:cNvSpPr>
          <p:nvPr>
            <p:ph type="pic" sz="quarter" idx="42"/>
          </p:nvPr>
        </p:nvSpPr>
        <p:spPr>
          <a:xfrm>
            <a:off x="9356400" y="3716407"/>
            <a:ext cx="1774800" cy="1080000"/>
          </a:xfrm>
          <a:noFill/>
        </p:spPr>
        <p:txBody>
          <a:bodyPr/>
          <a:lstStyle>
            <a:lvl1pPr marL="0" indent="0">
              <a:spcBef>
                <a:spcPts val="0"/>
              </a:spcBef>
              <a:buNone/>
              <a:defRPr>
                <a:noFill/>
              </a:defRPr>
            </a:lvl1pPr>
          </a:lstStyle>
          <a:p>
            <a:r>
              <a:rPr lang="de-DE"/>
              <a:t>Bild durch Klicken auf Symbol hinzufügen</a:t>
            </a:r>
            <a:endParaRPr lang="en-PT" dirty="0"/>
          </a:p>
        </p:txBody>
      </p:sp>
      <p:sp>
        <p:nvSpPr>
          <p:cNvPr id="18" name="Title 1">
            <a:extLst>
              <a:ext uri="{FF2B5EF4-FFF2-40B4-BE49-F238E27FC236}">
                <a16:creationId xmlns:a16="http://schemas.microsoft.com/office/drawing/2014/main" id="{EB07C7CA-8E4F-FD43-97AE-99C176346886}"/>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21" name="Text Placeholder 7">
            <a:extLst>
              <a:ext uri="{FF2B5EF4-FFF2-40B4-BE49-F238E27FC236}">
                <a16:creationId xmlns:a16="http://schemas.microsoft.com/office/drawing/2014/main" id="{F5A48B05-6F92-B540-9AE6-40E9E299739B}"/>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24" name="Text Placeholder 7">
            <a:extLst>
              <a:ext uri="{FF2B5EF4-FFF2-40B4-BE49-F238E27FC236}">
                <a16:creationId xmlns:a16="http://schemas.microsoft.com/office/drawing/2014/main" id="{EF2A8B18-27F3-436C-B4F4-59B7C611594C}"/>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13019172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9_3_Grid 8 Log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sp>
        <p:nvSpPr>
          <p:cNvPr id="21" name="Picture Placeholder 2">
            <a:extLst>
              <a:ext uri="{FF2B5EF4-FFF2-40B4-BE49-F238E27FC236}">
                <a16:creationId xmlns:a16="http://schemas.microsoft.com/office/drawing/2014/main" id="{2FD74483-D57A-ED4E-81B9-FE63F6122A80}"/>
              </a:ext>
            </a:extLst>
          </p:cNvPr>
          <p:cNvSpPr>
            <a:spLocks noGrp="1"/>
          </p:cNvSpPr>
          <p:nvPr>
            <p:ph type="pic" sz="quarter" idx="40"/>
          </p:nvPr>
        </p:nvSpPr>
        <p:spPr>
          <a:xfrm>
            <a:off x="1079998" y="3716407"/>
            <a:ext cx="2289600" cy="1080000"/>
          </a:xfrm>
          <a:noFill/>
        </p:spPr>
        <p:txBody>
          <a:bodyPr/>
          <a:lstStyle>
            <a:lvl1pPr marL="0" indent="0">
              <a:spcBef>
                <a:spcPts val="0"/>
              </a:spcBef>
              <a:buNone/>
              <a:defRPr>
                <a:noFill/>
              </a:defRPr>
            </a:lvl1pPr>
          </a:lstStyle>
          <a:p>
            <a:r>
              <a:rPr lang="de-DE"/>
              <a:t>Bild durch Klicken auf Symbol hinzufügen</a:t>
            </a:r>
            <a:endParaRPr lang="en-PT" dirty="0"/>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2305455"/>
            <a:ext cx="2289600" cy="1080000"/>
          </a:xfrm>
          <a:noFill/>
        </p:spPr>
        <p:txBody>
          <a:bodyPr/>
          <a:lstStyle>
            <a:lvl1pPr marL="0" indent="0">
              <a:spcBef>
                <a:spcPts val="0"/>
              </a:spcBef>
              <a:buNone/>
              <a:defRPr>
                <a:noFill/>
              </a:defRPr>
            </a:lvl1pPr>
          </a:lstStyle>
          <a:p>
            <a:r>
              <a:rPr lang="de-DE"/>
              <a:t>Bild durch Klicken auf Symbol hinzufügen</a:t>
            </a:r>
            <a:endParaRPr lang="en-PT" dirty="0"/>
          </a:p>
        </p:txBody>
      </p:sp>
      <p:sp>
        <p:nvSpPr>
          <p:cNvPr id="19" name="Picture Placeholder 2">
            <a:extLst>
              <a:ext uri="{FF2B5EF4-FFF2-40B4-BE49-F238E27FC236}">
                <a16:creationId xmlns:a16="http://schemas.microsoft.com/office/drawing/2014/main" id="{4C97D981-5ED7-D74C-B577-C52D703DA70F}"/>
              </a:ext>
            </a:extLst>
          </p:cNvPr>
          <p:cNvSpPr>
            <a:spLocks noGrp="1"/>
          </p:cNvSpPr>
          <p:nvPr>
            <p:ph type="pic" sz="quarter" idx="32"/>
          </p:nvPr>
        </p:nvSpPr>
        <p:spPr>
          <a:xfrm>
            <a:off x="3666309" y="2305455"/>
            <a:ext cx="2289600" cy="1080000"/>
          </a:xfrm>
          <a:noFill/>
        </p:spPr>
        <p:txBody>
          <a:bodyPr/>
          <a:lstStyle>
            <a:lvl1pPr marL="0" indent="0">
              <a:spcBef>
                <a:spcPts val="0"/>
              </a:spcBef>
              <a:buNone/>
              <a:defRPr>
                <a:noFill/>
              </a:defRPr>
            </a:lvl1pPr>
          </a:lstStyle>
          <a:p>
            <a:r>
              <a:rPr lang="de-DE"/>
              <a:t>Bild durch Klicken auf Symbol hinzufügen</a:t>
            </a:r>
            <a:endParaRPr lang="en-PT" dirty="0"/>
          </a:p>
        </p:txBody>
      </p:sp>
      <p:sp>
        <p:nvSpPr>
          <p:cNvPr id="22" name="Picture Placeholder 2">
            <a:extLst>
              <a:ext uri="{FF2B5EF4-FFF2-40B4-BE49-F238E27FC236}">
                <a16:creationId xmlns:a16="http://schemas.microsoft.com/office/drawing/2014/main" id="{E051EBB6-B820-7D4D-A9EE-45232BAE6091}"/>
              </a:ext>
            </a:extLst>
          </p:cNvPr>
          <p:cNvSpPr>
            <a:spLocks noGrp="1"/>
          </p:cNvSpPr>
          <p:nvPr>
            <p:ph type="pic" sz="quarter" idx="35"/>
          </p:nvPr>
        </p:nvSpPr>
        <p:spPr>
          <a:xfrm>
            <a:off x="6252618" y="2305455"/>
            <a:ext cx="2289600" cy="1080000"/>
          </a:xfrm>
          <a:noFill/>
        </p:spPr>
        <p:txBody>
          <a:bodyPr/>
          <a:lstStyle>
            <a:lvl1pPr marL="0" indent="0">
              <a:spcBef>
                <a:spcPts val="0"/>
              </a:spcBef>
              <a:buNone/>
              <a:defRPr>
                <a:noFill/>
              </a:defRPr>
            </a:lvl1pPr>
          </a:lstStyle>
          <a:p>
            <a:r>
              <a:rPr lang="de-DE"/>
              <a:t>Bild durch Klicken auf Symbol hinzufügen</a:t>
            </a:r>
            <a:endParaRPr lang="en-PT" dirty="0"/>
          </a:p>
        </p:txBody>
      </p:sp>
      <p:sp>
        <p:nvSpPr>
          <p:cNvPr id="27" name="Picture Placeholder 2">
            <a:extLst>
              <a:ext uri="{FF2B5EF4-FFF2-40B4-BE49-F238E27FC236}">
                <a16:creationId xmlns:a16="http://schemas.microsoft.com/office/drawing/2014/main" id="{E51D7EF8-DED9-BF4E-BD53-AED364A78AF7}"/>
              </a:ext>
            </a:extLst>
          </p:cNvPr>
          <p:cNvSpPr>
            <a:spLocks noGrp="1"/>
          </p:cNvSpPr>
          <p:nvPr>
            <p:ph type="pic" sz="quarter" idx="38"/>
          </p:nvPr>
        </p:nvSpPr>
        <p:spPr>
          <a:xfrm>
            <a:off x="8841600" y="2305455"/>
            <a:ext cx="2289600" cy="1080000"/>
          </a:xfrm>
          <a:noFill/>
        </p:spPr>
        <p:txBody>
          <a:bodyPr/>
          <a:lstStyle>
            <a:lvl1pPr marL="0" indent="0">
              <a:spcBef>
                <a:spcPts val="0"/>
              </a:spcBef>
              <a:buNone/>
              <a:defRPr>
                <a:noFill/>
              </a:defRPr>
            </a:lvl1pPr>
          </a:lstStyle>
          <a:p>
            <a:r>
              <a:rPr lang="de-DE"/>
              <a:t>Bild durch Klicken auf Symbol hinzufügen</a:t>
            </a:r>
            <a:endParaRPr lang="en-PT" dirty="0"/>
          </a:p>
        </p:txBody>
      </p:sp>
      <p:sp>
        <p:nvSpPr>
          <p:cNvPr id="24" name="Picture Placeholder 2">
            <a:extLst>
              <a:ext uri="{FF2B5EF4-FFF2-40B4-BE49-F238E27FC236}">
                <a16:creationId xmlns:a16="http://schemas.microsoft.com/office/drawing/2014/main" id="{2E285179-D040-0043-B89D-273B9236FE0E}"/>
              </a:ext>
            </a:extLst>
          </p:cNvPr>
          <p:cNvSpPr>
            <a:spLocks noGrp="1"/>
          </p:cNvSpPr>
          <p:nvPr>
            <p:ph type="pic" sz="quarter" idx="41"/>
          </p:nvPr>
        </p:nvSpPr>
        <p:spPr>
          <a:xfrm>
            <a:off x="3666309" y="3716407"/>
            <a:ext cx="2289600" cy="1080000"/>
          </a:xfrm>
          <a:noFill/>
        </p:spPr>
        <p:txBody>
          <a:bodyPr/>
          <a:lstStyle>
            <a:lvl1pPr marL="0" indent="0">
              <a:spcBef>
                <a:spcPts val="0"/>
              </a:spcBef>
              <a:buNone/>
              <a:defRPr>
                <a:noFill/>
              </a:defRPr>
            </a:lvl1pPr>
          </a:lstStyle>
          <a:p>
            <a:r>
              <a:rPr lang="de-DE"/>
              <a:t>Bild durch Klicken auf Symbol hinzufügen</a:t>
            </a:r>
            <a:endParaRPr lang="en-PT" dirty="0"/>
          </a:p>
        </p:txBody>
      </p:sp>
      <p:sp>
        <p:nvSpPr>
          <p:cNvPr id="29" name="Picture Placeholder 2">
            <a:extLst>
              <a:ext uri="{FF2B5EF4-FFF2-40B4-BE49-F238E27FC236}">
                <a16:creationId xmlns:a16="http://schemas.microsoft.com/office/drawing/2014/main" id="{633611EE-9237-E744-9AFE-00AFFE0ECB06}"/>
              </a:ext>
            </a:extLst>
          </p:cNvPr>
          <p:cNvSpPr>
            <a:spLocks noGrp="1"/>
          </p:cNvSpPr>
          <p:nvPr>
            <p:ph type="pic" sz="quarter" idx="42"/>
          </p:nvPr>
        </p:nvSpPr>
        <p:spPr>
          <a:xfrm>
            <a:off x="6252618" y="3716407"/>
            <a:ext cx="2289600" cy="1080000"/>
          </a:xfrm>
          <a:noFill/>
        </p:spPr>
        <p:txBody>
          <a:bodyPr/>
          <a:lstStyle>
            <a:lvl1pPr marL="0" indent="0">
              <a:spcBef>
                <a:spcPts val="0"/>
              </a:spcBef>
              <a:buNone/>
              <a:defRPr>
                <a:noFill/>
              </a:defRPr>
            </a:lvl1pPr>
          </a:lstStyle>
          <a:p>
            <a:r>
              <a:rPr lang="de-DE"/>
              <a:t>Bild durch Klicken auf Symbol hinzufügen</a:t>
            </a:r>
            <a:endParaRPr lang="en-PT" dirty="0"/>
          </a:p>
        </p:txBody>
      </p:sp>
      <p:sp>
        <p:nvSpPr>
          <p:cNvPr id="32" name="Picture Placeholder 2">
            <a:extLst>
              <a:ext uri="{FF2B5EF4-FFF2-40B4-BE49-F238E27FC236}">
                <a16:creationId xmlns:a16="http://schemas.microsoft.com/office/drawing/2014/main" id="{AA75E857-B716-BC40-A09E-D16FDA7F3CE6}"/>
              </a:ext>
            </a:extLst>
          </p:cNvPr>
          <p:cNvSpPr>
            <a:spLocks noGrp="1"/>
          </p:cNvSpPr>
          <p:nvPr>
            <p:ph type="pic" sz="quarter" idx="43"/>
          </p:nvPr>
        </p:nvSpPr>
        <p:spPr>
          <a:xfrm>
            <a:off x="8841600" y="3716407"/>
            <a:ext cx="2289600" cy="1080000"/>
          </a:xfrm>
          <a:noFill/>
        </p:spPr>
        <p:txBody>
          <a:bodyPr/>
          <a:lstStyle>
            <a:lvl1pPr marL="0" indent="0">
              <a:spcBef>
                <a:spcPts val="0"/>
              </a:spcBef>
              <a:buNone/>
              <a:defRPr>
                <a:noFill/>
              </a:defRPr>
            </a:lvl1pPr>
          </a:lstStyle>
          <a:p>
            <a:r>
              <a:rPr lang="de-DE"/>
              <a:t>Bild durch Klicken auf Symbol hinzufügen</a:t>
            </a:r>
            <a:endParaRPr lang="en-PT" dirty="0"/>
          </a:p>
        </p:txBody>
      </p:sp>
      <p:sp>
        <p:nvSpPr>
          <p:cNvPr id="16" name="Title 1">
            <a:extLst>
              <a:ext uri="{FF2B5EF4-FFF2-40B4-BE49-F238E27FC236}">
                <a16:creationId xmlns:a16="http://schemas.microsoft.com/office/drawing/2014/main" id="{9CBB35CE-50C6-0846-8434-DFB962523E3F}"/>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17" name="Text Placeholder 7">
            <a:extLst>
              <a:ext uri="{FF2B5EF4-FFF2-40B4-BE49-F238E27FC236}">
                <a16:creationId xmlns:a16="http://schemas.microsoft.com/office/drawing/2014/main" id="{C8C7F4C6-73A3-514A-94B5-75CF41FA359B}"/>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18" name="Text Placeholder 7">
            <a:extLst>
              <a:ext uri="{FF2B5EF4-FFF2-40B4-BE49-F238E27FC236}">
                <a16:creationId xmlns:a16="http://schemas.microsoft.com/office/drawing/2014/main" id="{A49A0BBB-5C0D-4F8F-9912-45AA8E036690}"/>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40556753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0_1_Content Grid 6">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245523"/>
            <a:ext cx="29592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Based on the storage and processing technologies employed, it is possible to distinguish four distinct phases of IT development.</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1726544"/>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Edit this multiple lines option title</a:t>
            </a:r>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4615200" y="2245523"/>
            <a:ext cx="29592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Based on the storage and processing technologies employed, it is possible to distinguish four distinct phases of IT development.</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4615200" y="1721468"/>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Edit this multiple lines option title</a:t>
            </a:r>
          </a:p>
        </p:txBody>
      </p:sp>
      <p:sp>
        <p:nvSpPr>
          <p:cNvPr id="39" name="Text Placeholder 7">
            <a:extLst>
              <a:ext uri="{FF2B5EF4-FFF2-40B4-BE49-F238E27FC236}">
                <a16:creationId xmlns:a16="http://schemas.microsoft.com/office/drawing/2014/main" id="{76AE97C1-AEF1-8748-9972-E8866894FA6C}"/>
              </a:ext>
            </a:extLst>
          </p:cNvPr>
          <p:cNvSpPr>
            <a:spLocks noGrp="1"/>
          </p:cNvSpPr>
          <p:nvPr>
            <p:ph type="body" sz="quarter" idx="24" hasCustomPrompt="1"/>
          </p:nvPr>
        </p:nvSpPr>
        <p:spPr>
          <a:xfrm>
            <a:off x="8150400" y="2245523"/>
            <a:ext cx="29592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Based on the storage and processing technologies employed, it is possible to distinguish four distinct phases of IT development.</a:t>
            </a:r>
          </a:p>
        </p:txBody>
      </p:sp>
      <p:sp>
        <p:nvSpPr>
          <p:cNvPr id="40" name="Text Placeholder 7">
            <a:extLst>
              <a:ext uri="{FF2B5EF4-FFF2-40B4-BE49-F238E27FC236}">
                <a16:creationId xmlns:a16="http://schemas.microsoft.com/office/drawing/2014/main" id="{6703B4E2-4E83-6C40-8311-F8A7ADDD17F4}"/>
              </a:ext>
            </a:extLst>
          </p:cNvPr>
          <p:cNvSpPr>
            <a:spLocks noGrp="1"/>
          </p:cNvSpPr>
          <p:nvPr>
            <p:ph type="body" sz="quarter" idx="25" hasCustomPrompt="1"/>
          </p:nvPr>
        </p:nvSpPr>
        <p:spPr>
          <a:xfrm>
            <a:off x="8150400" y="1721468"/>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Edit this multiple lines option title</a:t>
            </a:r>
          </a:p>
        </p:txBody>
      </p:sp>
      <p:sp>
        <p:nvSpPr>
          <p:cNvPr id="29" name="Text Placeholder 7">
            <a:extLst>
              <a:ext uri="{FF2B5EF4-FFF2-40B4-BE49-F238E27FC236}">
                <a16:creationId xmlns:a16="http://schemas.microsoft.com/office/drawing/2014/main" id="{6447C4D7-2853-B641-A290-0F4F1C54DAD3}"/>
              </a:ext>
            </a:extLst>
          </p:cNvPr>
          <p:cNvSpPr>
            <a:spLocks noGrp="1"/>
          </p:cNvSpPr>
          <p:nvPr>
            <p:ph type="body" sz="quarter" idx="30" hasCustomPrompt="1"/>
          </p:nvPr>
        </p:nvSpPr>
        <p:spPr>
          <a:xfrm>
            <a:off x="1079996" y="4132586"/>
            <a:ext cx="29592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Based on the storage and processing technologies employed, it is possible to distinguish four distinct phases of IT development.</a:t>
            </a:r>
          </a:p>
        </p:txBody>
      </p:sp>
      <p:sp>
        <p:nvSpPr>
          <p:cNvPr id="30" name="Text Placeholder 7">
            <a:extLst>
              <a:ext uri="{FF2B5EF4-FFF2-40B4-BE49-F238E27FC236}">
                <a16:creationId xmlns:a16="http://schemas.microsoft.com/office/drawing/2014/main" id="{9EEEDB7B-6845-214B-9A0E-8494146A6E26}"/>
              </a:ext>
            </a:extLst>
          </p:cNvPr>
          <p:cNvSpPr>
            <a:spLocks noGrp="1"/>
          </p:cNvSpPr>
          <p:nvPr>
            <p:ph type="body" sz="quarter" idx="31" hasCustomPrompt="1"/>
          </p:nvPr>
        </p:nvSpPr>
        <p:spPr>
          <a:xfrm>
            <a:off x="1079998" y="3613607"/>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Edit this multiple lines option title</a:t>
            </a:r>
          </a:p>
        </p:txBody>
      </p:sp>
      <p:sp>
        <p:nvSpPr>
          <p:cNvPr id="31" name="Text Placeholder 7">
            <a:extLst>
              <a:ext uri="{FF2B5EF4-FFF2-40B4-BE49-F238E27FC236}">
                <a16:creationId xmlns:a16="http://schemas.microsoft.com/office/drawing/2014/main" id="{6DE17E62-075A-504D-8851-553C3AA4370E}"/>
              </a:ext>
            </a:extLst>
          </p:cNvPr>
          <p:cNvSpPr>
            <a:spLocks noGrp="1"/>
          </p:cNvSpPr>
          <p:nvPr>
            <p:ph type="body" sz="quarter" idx="32" hasCustomPrompt="1"/>
          </p:nvPr>
        </p:nvSpPr>
        <p:spPr>
          <a:xfrm>
            <a:off x="4615198" y="4132586"/>
            <a:ext cx="29592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Based on the storage and processing technologies employed, it is possible to distinguish four distinct phases of IT development.</a:t>
            </a:r>
          </a:p>
        </p:txBody>
      </p:sp>
      <p:sp>
        <p:nvSpPr>
          <p:cNvPr id="35" name="Text Placeholder 7">
            <a:extLst>
              <a:ext uri="{FF2B5EF4-FFF2-40B4-BE49-F238E27FC236}">
                <a16:creationId xmlns:a16="http://schemas.microsoft.com/office/drawing/2014/main" id="{354F0F84-4C72-2B45-8421-67AF6C9767C7}"/>
              </a:ext>
            </a:extLst>
          </p:cNvPr>
          <p:cNvSpPr>
            <a:spLocks noGrp="1"/>
          </p:cNvSpPr>
          <p:nvPr>
            <p:ph type="body" sz="quarter" idx="33" hasCustomPrompt="1"/>
          </p:nvPr>
        </p:nvSpPr>
        <p:spPr>
          <a:xfrm>
            <a:off x="4615198" y="3608531"/>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Edit this multiple lines option title</a:t>
            </a:r>
          </a:p>
        </p:txBody>
      </p:sp>
      <p:sp>
        <p:nvSpPr>
          <p:cNvPr id="36" name="Text Placeholder 7">
            <a:extLst>
              <a:ext uri="{FF2B5EF4-FFF2-40B4-BE49-F238E27FC236}">
                <a16:creationId xmlns:a16="http://schemas.microsoft.com/office/drawing/2014/main" id="{B1EB0EF6-3E97-1C43-AEE5-CAFBB232471D}"/>
              </a:ext>
            </a:extLst>
          </p:cNvPr>
          <p:cNvSpPr>
            <a:spLocks noGrp="1"/>
          </p:cNvSpPr>
          <p:nvPr>
            <p:ph type="body" sz="quarter" idx="34" hasCustomPrompt="1"/>
          </p:nvPr>
        </p:nvSpPr>
        <p:spPr>
          <a:xfrm>
            <a:off x="8150398" y="4132586"/>
            <a:ext cx="29592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Based on the storage and processing technologies employed, it is possible to distinguish four distinct phases of IT development.</a:t>
            </a:r>
          </a:p>
        </p:txBody>
      </p:sp>
      <p:sp>
        <p:nvSpPr>
          <p:cNvPr id="37" name="Text Placeholder 7">
            <a:extLst>
              <a:ext uri="{FF2B5EF4-FFF2-40B4-BE49-F238E27FC236}">
                <a16:creationId xmlns:a16="http://schemas.microsoft.com/office/drawing/2014/main" id="{D776AAEC-9BBF-4B43-8D9F-3E17E9636C71}"/>
              </a:ext>
            </a:extLst>
          </p:cNvPr>
          <p:cNvSpPr>
            <a:spLocks noGrp="1"/>
          </p:cNvSpPr>
          <p:nvPr>
            <p:ph type="body" sz="quarter" idx="35" hasCustomPrompt="1"/>
          </p:nvPr>
        </p:nvSpPr>
        <p:spPr>
          <a:xfrm>
            <a:off x="8150398" y="3608531"/>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Edit this multiple lines option title</a:t>
            </a:r>
          </a:p>
        </p:txBody>
      </p:sp>
      <p:sp>
        <p:nvSpPr>
          <p:cNvPr id="26" name="Title 1">
            <a:extLst>
              <a:ext uri="{FF2B5EF4-FFF2-40B4-BE49-F238E27FC236}">
                <a16:creationId xmlns:a16="http://schemas.microsoft.com/office/drawing/2014/main" id="{7DC6060D-667D-C24D-A32A-F6C74E8CC0E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27" name="Text Placeholder 7">
            <a:extLst>
              <a:ext uri="{FF2B5EF4-FFF2-40B4-BE49-F238E27FC236}">
                <a16:creationId xmlns:a16="http://schemas.microsoft.com/office/drawing/2014/main" id="{4403707B-0BC6-FA48-B11C-B3E36110D2BF}"/>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4" name="Picture Placeholder 3">
            <a:extLst>
              <a:ext uri="{FF2B5EF4-FFF2-40B4-BE49-F238E27FC236}">
                <a16:creationId xmlns:a16="http://schemas.microsoft.com/office/drawing/2014/main" id="{6D421D61-0121-B048-BD67-845AB0AE5D30}"/>
              </a:ext>
            </a:extLst>
          </p:cNvPr>
          <p:cNvSpPr>
            <a:spLocks noGrp="1"/>
          </p:cNvSpPr>
          <p:nvPr>
            <p:ph type="pic" sz="quarter" idx="36"/>
          </p:nvPr>
        </p:nvSpPr>
        <p:spPr>
          <a:xfrm>
            <a:off x="1079500" y="1598400"/>
            <a:ext cx="2959100" cy="36000"/>
          </a:xfrm>
          <a:solidFill>
            <a:schemeClr val="tx1"/>
          </a:solidFill>
        </p:spPr>
        <p:txBody>
          <a:bodyPr/>
          <a:lstStyle>
            <a:lvl1pPr marL="0" indent="0">
              <a:spcBef>
                <a:spcPts val="0"/>
              </a:spcBef>
              <a:buNone/>
              <a:defRPr>
                <a:noFill/>
              </a:defRPr>
            </a:lvl1pPr>
          </a:lstStyle>
          <a:p>
            <a:r>
              <a:rPr lang="de-DE"/>
              <a:t>Bild durch Klicken auf Symbol hinzufügen</a:t>
            </a:r>
            <a:endParaRPr lang="en-PT" dirty="0"/>
          </a:p>
        </p:txBody>
      </p:sp>
      <p:sp>
        <p:nvSpPr>
          <p:cNvPr id="28" name="Picture Placeholder 3">
            <a:extLst>
              <a:ext uri="{FF2B5EF4-FFF2-40B4-BE49-F238E27FC236}">
                <a16:creationId xmlns:a16="http://schemas.microsoft.com/office/drawing/2014/main" id="{27FD90B4-583B-4648-AE73-8D6897B1FB3A}"/>
              </a:ext>
            </a:extLst>
          </p:cNvPr>
          <p:cNvSpPr>
            <a:spLocks noGrp="1"/>
          </p:cNvSpPr>
          <p:nvPr>
            <p:ph type="pic" sz="quarter" idx="37"/>
          </p:nvPr>
        </p:nvSpPr>
        <p:spPr>
          <a:xfrm>
            <a:off x="4615296" y="1598400"/>
            <a:ext cx="2959100" cy="36000"/>
          </a:xfrm>
          <a:solidFill>
            <a:schemeClr val="tx1"/>
          </a:solidFill>
        </p:spPr>
        <p:txBody>
          <a:bodyPr/>
          <a:lstStyle>
            <a:lvl1pPr marL="0" indent="0">
              <a:spcBef>
                <a:spcPts val="0"/>
              </a:spcBef>
              <a:buNone/>
              <a:defRPr>
                <a:noFill/>
              </a:defRPr>
            </a:lvl1pPr>
          </a:lstStyle>
          <a:p>
            <a:r>
              <a:rPr lang="de-DE"/>
              <a:t>Bild durch Klicken auf Symbol hinzufügen</a:t>
            </a:r>
            <a:endParaRPr lang="en-PT" dirty="0"/>
          </a:p>
        </p:txBody>
      </p:sp>
      <p:sp>
        <p:nvSpPr>
          <p:cNvPr id="32" name="Picture Placeholder 3">
            <a:extLst>
              <a:ext uri="{FF2B5EF4-FFF2-40B4-BE49-F238E27FC236}">
                <a16:creationId xmlns:a16="http://schemas.microsoft.com/office/drawing/2014/main" id="{4AC68B1E-19E8-4F46-A74E-B8B7A6035D82}"/>
              </a:ext>
            </a:extLst>
          </p:cNvPr>
          <p:cNvSpPr>
            <a:spLocks noGrp="1"/>
          </p:cNvSpPr>
          <p:nvPr>
            <p:ph type="pic" sz="quarter" idx="38"/>
          </p:nvPr>
        </p:nvSpPr>
        <p:spPr>
          <a:xfrm>
            <a:off x="8150496" y="1598400"/>
            <a:ext cx="2959100" cy="36000"/>
          </a:xfrm>
          <a:solidFill>
            <a:schemeClr val="tx1"/>
          </a:solidFill>
        </p:spPr>
        <p:txBody>
          <a:bodyPr/>
          <a:lstStyle>
            <a:lvl1pPr marL="0" indent="0">
              <a:spcBef>
                <a:spcPts val="0"/>
              </a:spcBef>
              <a:buNone/>
              <a:defRPr>
                <a:noFill/>
              </a:defRPr>
            </a:lvl1pPr>
          </a:lstStyle>
          <a:p>
            <a:r>
              <a:rPr lang="de-DE"/>
              <a:t>Bild durch Klicken auf Symbol hinzufügen</a:t>
            </a:r>
            <a:endParaRPr lang="en-PT" dirty="0"/>
          </a:p>
        </p:txBody>
      </p:sp>
      <p:sp>
        <p:nvSpPr>
          <p:cNvPr id="38" name="Picture Placeholder 3">
            <a:extLst>
              <a:ext uri="{FF2B5EF4-FFF2-40B4-BE49-F238E27FC236}">
                <a16:creationId xmlns:a16="http://schemas.microsoft.com/office/drawing/2014/main" id="{EEB1135B-614B-F245-8CFF-E34B033B22D6}"/>
              </a:ext>
            </a:extLst>
          </p:cNvPr>
          <p:cNvSpPr>
            <a:spLocks noGrp="1"/>
          </p:cNvSpPr>
          <p:nvPr>
            <p:ph type="pic" sz="quarter" idx="39"/>
          </p:nvPr>
        </p:nvSpPr>
        <p:spPr>
          <a:xfrm>
            <a:off x="1079500" y="3484800"/>
            <a:ext cx="2959100" cy="36000"/>
          </a:xfrm>
          <a:solidFill>
            <a:schemeClr val="tx1"/>
          </a:solidFill>
        </p:spPr>
        <p:txBody>
          <a:bodyPr/>
          <a:lstStyle>
            <a:lvl1pPr marL="0" indent="0">
              <a:spcBef>
                <a:spcPts val="0"/>
              </a:spcBef>
              <a:buNone/>
              <a:defRPr>
                <a:noFill/>
              </a:defRPr>
            </a:lvl1pPr>
          </a:lstStyle>
          <a:p>
            <a:r>
              <a:rPr lang="de-DE"/>
              <a:t>Bild durch Klicken auf Symbol hinzufügen</a:t>
            </a:r>
            <a:endParaRPr lang="en-PT" dirty="0"/>
          </a:p>
        </p:txBody>
      </p:sp>
      <p:sp>
        <p:nvSpPr>
          <p:cNvPr id="44" name="Picture Placeholder 3">
            <a:extLst>
              <a:ext uri="{FF2B5EF4-FFF2-40B4-BE49-F238E27FC236}">
                <a16:creationId xmlns:a16="http://schemas.microsoft.com/office/drawing/2014/main" id="{EB084D1E-909E-C840-933A-FB6C55B3C813}"/>
              </a:ext>
            </a:extLst>
          </p:cNvPr>
          <p:cNvSpPr>
            <a:spLocks noGrp="1"/>
          </p:cNvSpPr>
          <p:nvPr>
            <p:ph type="pic" sz="quarter" idx="40"/>
          </p:nvPr>
        </p:nvSpPr>
        <p:spPr>
          <a:xfrm>
            <a:off x="4615296" y="3484800"/>
            <a:ext cx="2959100" cy="36000"/>
          </a:xfrm>
          <a:solidFill>
            <a:schemeClr val="tx1"/>
          </a:solidFill>
        </p:spPr>
        <p:txBody>
          <a:bodyPr/>
          <a:lstStyle>
            <a:lvl1pPr marL="0" indent="0">
              <a:spcBef>
                <a:spcPts val="0"/>
              </a:spcBef>
              <a:buNone/>
              <a:defRPr>
                <a:noFill/>
              </a:defRPr>
            </a:lvl1pPr>
          </a:lstStyle>
          <a:p>
            <a:r>
              <a:rPr lang="de-DE"/>
              <a:t>Bild durch Klicken auf Symbol hinzufügen</a:t>
            </a:r>
            <a:endParaRPr lang="en-PT" dirty="0"/>
          </a:p>
        </p:txBody>
      </p:sp>
      <p:sp>
        <p:nvSpPr>
          <p:cNvPr id="45" name="Picture Placeholder 3">
            <a:extLst>
              <a:ext uri="{FF2B5EF4-FFF2-40B4-BE49-F238E27FC236}">
                <a16:creationId xmlns:a16="http://schemas.microsoft.com/office/drawing/2014/main" id="{FEA88560-1BD5-CB4A-B93C-3BBBFCD0D6DC}"/>
              </a:ext>
            </a:extLst>
          </p:cNvPr>
          <p:cNvSpPr>
            <a:spLocks noGrp="1"/>
          </p:cNvSpPr>
          <p:nvPr>
            <p:ph type="pic" sz="quarter" idx="41"/>
          </p:nvPr>
        </p:nvSpPr>
        <p:spPr>
          <a:xfrm>
            <a:off x="8150496" y="3484800"/>
            <a:ext cx="2959100" cy="36000"/>
          </a:xfrm>
          <a:solidFill>
            <a:schemeClr val="tx1"/>
          </a:solidFill>
        </p:spPr>
        <p:txBody>
          <a:bodyPr/>
          <a:lstStyle>
            <a:lvl1pPr marL="0" indent="0">
              <a:spcBef>
                <a:spcPts val="0"/>
              </a:spcBef>
              <a:buNone/>
              <a:defRPr>
                <a:noFill/>
              </a:defRPr>
            </a:lvl1pPr>
          </a:lstStyle>
          <a:p>
            <a:r>
              <a:rPr lang="de-DE"/>
              <a:t>Bild durch Klicken auf Symbol hinzufügen</a:t>
            </a:r>
            <a:endParaRPr lang="en-PT" dirty="0"/>
          </a:p>
        </p:txBody>
      </p:sp>
      <p:sp>
        <p:nvSpPr>
          <p:cNvPr id="41" name="Text Placeholder 7">
            <a:extLst>
              <a:ext uri="{FF2B5EF4-FFF2-40B4-BE49-F238E27FC236}">
                <a16:creationId xmlns:a16="http://schemas.microsoft.com/office/drawing/2014/main" id="{E74519BD-0C1C-428A-AD95-AC517298EA6D}"/>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15869131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0_2_Content Grid 4">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245523"/>
            <a:ext cx="47268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In this context, it is the current state of humanity's knowledge of how to combine resources to produce desired products, to solve problems, </a:t>
            </a:r>
            <a:r>
              <a:rPr lang="en-GB" dirty="0" err="1"/>
              <a:t>fulfill</a:t>
            </a:r>
            <a:r>
              <a:rPr lang="en-GB" dirty="0"/>
              <a:t> needs, or satisfy wants; it includes technical methods, skills, processes, techniques, tools and raw materials.</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1726544"/>
            <a:ext cx="4726800" cy="518979"/>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The word "technology" can also be used to refer to a collection of techniques</a:t>
            </a:r>
          </a:p>
        </p:txBody>
      </p:sp>
      <p:sp>
        <p:nvSpPr>
          <p:cNvPr id="29" name="Text Placeholder 7">
            <a:extLst>
              <a:ext uri="{FF2B5EF4-FFF2-40B4-BE49-F238E27FC236}">
                <a16:creationId xmlns:a16="http://schemas.microsoft.com/office/drawing/2014/main" id="{6447C4D7-2853-B641-A290-0F4F1C54DAD3}"/>
              </a:ext>
            </a:extLst>
          </p:cNvPr>
          <p:cNvSpPr>
            <a:spLocks noGrp="1"/>
          </p:cNvSpPr>
          <p:nvPr>
            <p:ph type="body" sz="quarter" idx="30" hasCustomPrompt="1"/>
          </p:nvPr>
        </p:nvSpPr>
        <p:spPr>
          <a:xfrm>
            <a:off x="1079996" y="4132586"/>
            <a:ext cx="47268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In this context, it is the current state of humanity's knowledge of how to combine resources to produce desired products, to solve problems, </a:t>
            </a:r>
            <a:r>
              <a:rPr lang="en-GB" dirty="0" err="1"/>
              <a:t>fulfill</a:t>
            </a:r>
            <a:r>
              <a:rPr lang="en-GB" dirty="0"/>
              <a:t> needs, or satisfy wants; it includes technical methods, skills, processes, techniques, tools and raw materials.</a:t>
            </a:r>
          </a:p>
        </p:txBody>
      </p:sp>
      <p:sp>
        <p:nvSpPr>
          <p:cNvPr id="30" name="Text Placeholder 7">
            <a:extLst>
              <a:ext uri="{FF2B5EF4-FFF2-40B4-BE49-F238E27FC236}">
                <a16:creationId xmlns:a16="http://schemas.microsoft.com/office/drawing/2014/main" id="{9EEEDB7B-6845-214B-9A0E-8494146A6E26}"/>
              </a:ext>
            </a:extLst>
          </p:cNvPr>
          <p:cNvSpPr>
            <a:spLocks noGrp="1"/>
          </p:cNvSpPr>
          <p:nvPr>
            <p:ph type="body" sz="quarter" idx="31" hasCustomPrompt="1"/>
          </p:nvPr>
        </p:nvSpPr>
        <p:spPr>
          <a:xfrm>
            <a:off x="1079998" y="3613607"/>
            <a:ext cx="4726800" cy="518979"/>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The word "technology" can also be used to refer to a collection of techniques</a:t>
            </a:r>
          </a:p>
        </p:txBody>
      </p:sp>
      <p:sp>
        <p:nvSpPr>
          <p:cNvPr id="25" name="Text Placeholder 7">
            <a:extLst>
              <a:ext uri="{FF2B5EF4-FFF2-40B4-BE49-F238E27FC236}">
                <a16:creationId xmlns:a16="http://schemas.microsoft.com/office/drawing/2014/main" id="{A2C398D9-63EB-CF4A-9948-12B38BFB1B92}"/>
              </a:ext>
            </a:extLst>
          </p:cNvPr>
          <p:cNvSpPr>
            <a:spLocks noGrp="1"/>
          </p:cNvSpPr>
          <p:nvPr>
            <p:ph type="body" sz="quarter" idx="32" hasCustomPrompt="1"/>
          </p:nvPr>
        </p:nvSpPr>
        <p:spPr>
          <a:xfrm>
            <a:off x="6382796" y="2245523"/>
            <a:ext cx="47268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In this context, it is the current state of humanity's knowledge of how to combine resources to produce desired products, to solve problems, </a:t>
            </a:r>
            <a:r>
              <a:rPr lang="en-GB" dirty="0" err="1"/>
              <a:t>fulfill</a:t>
            </a:r>
            <a:r>
              <a:rPr lang="en-GB" dirty="0"/>
              <a:t> needs, or satisfy wants; it includes technical methods, skills, processes, techniques, tools and raw materials.</a:t>
            </a:r>
          </a:p>
        </p:txBody>
      </p:sp>
      <p:sp>
        <p:nvSpPr>
          <p:cNvPr id="26" name="Text Placeholder 7">
            <a:extLst>
              <a:ext uri="{FF2B5EF4-FFF2-40B4-BE49-F238E27FC236}">
                <a16:creationId xmlns:a16="http://schemas.microsoft.com/office/drawing/2014/main" id="{32694D55-9A3A-884B-BD19-2288DE1FADE0}"/>
              </a:ext>
            </a:extLst>
          </p:cNvPr>
          <p:cNvSpPr>
            <a:spLocks noGrp="1"/>
          </p:cNvSpPr>
          <p:nvPr>
            <p:ph type="body" sz="quarter" idx="33" hasCustomPrompt="1"/>
          </p:nvPr>
        </p:nvSpPr>
        <p:spPr>
          <a:xfrm>
            <a:off x="6382798" y="1726544"/>
            <a:ext cx="4726800" cy="518979"/>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The word "technology" can also be used to refer to a collection of techniques</a:t>
            </a:r>
          </a:p>
        </p:txBody>
      </p:sp>
      <p:sp>
        <p:nvSpPr>
          <p:cNvPr id="28" name="Text Placeholder 7">
            <a:extLst>
              <a:ext uri="{FF2B5EF4-FFF2-40B4-BE49-F238E27FC236}">
                <a16:creationId xmlns:a16="http://schemas.microsoft.com/office/drawing/2014/main" id="{F9B3C98A-B3B3-124C-9DE4-3316578ECEFB}"/>
              </a:ext>
            </a:extLst>
          </p:cNvPr>
          <p:cNvSpPr>
            <a:spLocks noGrp="1"/>
          </p:cNvSpPr>
          <p:nvPr>
            <p:ph type="body" sz="quarter" idx="34" hasCustomPrompt="1"/>
          </p:nvPr>
        </p:nvSpPr>
        <p:spPr>
          <a:xfrm>
            <a:off x="6382794" y="4132586"/>
            <a:ext cx="47268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In this context, it is the current state of humanity's knowledge of how to combine resources to produce desired products, to solve problems, </a:t>
            </a:r>
            <a:r>
              <a:rPr lang="en-GB" dirty="0" err="1"/>
              <a:t>fulfill</a:t>
            </a:r>
            <a:r>
              <a:rPr lang="en-GB" dirty="0"/>
              <a:t> needs, or satisfy wants; it includes technical methods, skills, processes, techniques, tools and raw materials.</a:t>
            </a:r>
          </a:p>
        </p:txBody>
      </p:sp>
      <p:sp>
        <p:nvSpPr>
          <p:cNvPr id="32" name="Text Placeholder 7">
            <a:extLst>
              <a:ext uri="{FF2B5EF4-FFF2-40B4-BE49-F238E27FC236}">
                <a16:creationId xmlns:a16="http://schemas.microsoft.com/office/drawing/2014/main" id="{748293B1-8961-5143-A89F-1AC3C960A340}"/>
              </a:ext>
            </a:extLst>
          </p:cNvPr>
          <p:cNvSpPr>
            <a:spLocks noGrp="1"/>
          </p:cNvSpPr>
          <p:nvPr>
            <p:ph type="body" sz="quarter" idx="35" hasCustomPrompt="1"/>
          </p:nvPr>
        </p:nvSpPr>
        <p:spPr>
          <a:xfrm>
            <a:off x="6382796" y="3613607"/>
            <a:ext cx="4726800" cy="518979"/>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The word "technology" can also be used to refer to a collection of techniques</a:t>
            </a:r>
          </a:p>
        </p:txBody>
      </p:sp>
      <p:sp>
        <p:nvSpPr>
          <p:cNvPr id="20" name="Title 1">
            <a:extLst>
              <a:ext uri="{FF2B5EF4-FFF2-40B4-BE49-F238E27FC236}">
                <a16:creationId xmlns:a16="http://schemas.microsoft.com/office/drawing/2014/main" id="{4ACC2BB1-332C-3E41-A029-B76CD243CBA4}"/>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21" name="Text Placeholder 7">
            <a:extLst>
              <a:ext uri="{FF2B5EF4-FFF2-40B4-BE49-F238E27FC236}">
                <a16:creationId xmlns:a16="http://schemas.microsoft.com/office/drawing/2014/main" id="{7B82F30B-06B0-CD4E-B176-E73384D8D12E}"/>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22" name="Picture Placeholder 3">
            <a:extLst>
              <a:ext uri="{FF2B5EF4-FFF2-40B4-BE49-F238E27FC236}">
                <a16:creationId xmlns:a16="http://schemas.microsoft.com/office/drawing/2014/main" id="{B7CFF10E-5B50-7E4C-83A3-C6B196A469E5}"/>
              </a:ext>
            </a:extLst>
          </p:cNvPr>
          <p:cNvSpPr>
            <a:spLocks noGrp="1"/>
          </p:cNvSpPr>
          <p:nvPr>
            <p:ph type="pic" sz="quarter" idx="36"/>
          </p:nvPr>
        </p:nvSpPr>
        <p:spPr>
          <a:xfrm>
            <a:off x="1079500" y="1598400"/>
            <a:ext cx="4726800" cy="36000"/>
          </a:xfrm>
          <a:solidFill>
            <a:schemeClr val="tx1"/>
          </a:solidFill>
        </p:spPr>
        <p:txBody>
          <a:bodyPr/>
          <a:lstStyle>
            <a:lvl1pPr marL="0" indent="0">
              <a:spcBef>
                <a:spcPts val="0"/>
              </a:spcBef>
              <a:buNone/>
              <a:defRPr>
                <a:noFill/>
              </a:defRPr>
            </a:lvl1pPr>
          </a:lstStyle>
          <a:p>
            <a:r>
              <a:rPr lang="de-DE"/>
              <a:t>Bild durch Klicken auf Symbol hinzufügen</a:t>
            </a:r>
            <a:endParaRPr lang="en-PT" dirty="0"/>
          </a:p>
        </p:txBody>
      </p:sp>
      <p:sp>
        <p:nvSpPr>
          <p:cNvPr id="23" name="Picture Placeholder 3">
            <a:extLst>
              <a:ext uri="{FF2B5EF4-FFF2-40B4-BE49-F238E27FC236}">
                <a16:creationId xmlns:a16="http://schemas.microsoft.com/office/drawing/2014/main" id="{61F3BF72-97B1-194B-ADBF-55DDE817537D}"/>
              </a:ext>
            </a:extLst>
          </p:cNvPr>
          <p:cNvSpPr>
            <a:spLocks noGrp="1"/>
          </p:cNvSpPr>
          <p:nvPr>
            <p:ph type="pic" sz="quarter" idx="37"/>
          </p:nvPr>
        </p:nvSpPr>
        <p:spPr>
          <a:xfrm>
            <a:off x="6382794" y="1598400"/>
            <a:ext cx="4726800" cy="36000"/>
          </a:xfrm>
          <a:solidFill>
            <a:schemeClr val="tx1"/>
          </a:solidFill>
        </p:spPr>
        <p:txBody>
          <a:bodyPr/>
          <a:lstStyle>
            <a:lvl1pPr marL="0" indent="0">
              <a:spcBef>
                <a:spcPts val="0"/>
              </a:spcBef>
              <a:buNone/>
              <a:defRPr>
                <a:noFill/>
              </a:defRPr>
            </a:lvl1pPr>
          </a:lstStyle>
          <a:p>
            <a:r>
              <a:rPr lang="de-DE"/>
              <a:t>Bild durch Klicken auf Symbol hinzufügen</a:t>
            </a:r>
            <a:endParaRPr lang="en-PT" dirty="0"/>
          </a:p>
        </p:txBody>
      </p:sp>
      <p:sp>
        <p:nvSpPr>
          <p:cNvPr id="24" name="Picture Placeholder 3">
            <a:extLst>
              <a:ext uri="{FF2B5EF4-FFF2-40B4-BE49-F238E27FC236}">
                <a16:creationId xmlns:a16="http://schemas.microsoft.com/office/drawing/2014/main" id="{7C32E413-8352-DE4A-BEBA-C3919EB498AC}"/>
              </a:ext>
            </a:extLst>
          </p:cNvPr>
          <p:cNvSpPr>
            <a:spLocks noGrp="1"/>
          </p:cNvSpPr>
          <p:nvPr>
            <p:ph type="pic" sz="quarter" idx="38"/>
          </p:nvPr>
        </p:nvSpPr>
        <p:spPr>
          <a:xfrm>
            <a:off x="1079500" y="3484800"/>
            <a:ext cx="4726800" cy="36000"/>
          </a:xfrm>
          <a:solidFill>
            <a:schemeClr val="tx1"/>
          </a:solidFill>
        </p:spPr>
        <p:txBody>
          <a:bodyPr/>
          <a:lstStyle>
            <a:lvl1pPr marL="0" indent="0">
              <a:spcBef>
                <a:spcPts val="0"/>
              </a:spcBef>
              <a:buNone/>
              <a:defRPr>
                <a:noFill/>
              </a:defRPr>
            </a:lvl1pPr>
          </a:lstStyle>
          <a:p>
            <a:r>
              <a:rPr lang="de-DE"/>
              <a:t>Bild durch Klicken auf Symbol hinzufügen</a:t>
            </a:r>
            <a:endParaRPr lang="en-PT" dirty="0"/>
          </a:p>
        </p:txBody>
      </p:sp>
      <p:sp>
        <p:nvSpPr>
          <p:cNvPr id="31" name="Picture Placeholder 3">
            <a:extLst>
              <a:ext uri="{FF2B5EF4-FFF2-40B4-BE49-F238E27FC236}">
                <a16:creationId xmlns:a16="http://schemas.microsoft.com/office/drawing/2014/main" id="{7275B7B6-C981-9344-93D5-AA842ADF2D5D}"/>
              </a:ext>
            </a:extLst>
          </p:cNvPr>
          <p:cNvSpPr>
            <a:spLocks noGrp="1"/>
          </p:cNvSpPr>
          <p:nvPr>
            <p:ph type="pic" sz="quarter" idx="39"/>
          </p:nvPr>
        </p:nvSpPr>
        <p:spPr>
          <a:xfrm>
            <a:off x="6382794" y="3484800"/>
            <a:ext cx="4726800" cy="36000"/>
          </a:xfrm>
          <a:solidFill>
            <a:schemeClr val="tx1"/>
          </a:solidFill>
        </p:spPr>
        <p:txBody>
          <a:bodyPr/>
          <a:lstStyle>
            <a:lvl1pPr marL="0" indent="0">
              <a:spcBef>
                <a:spcPts val="0"/>
              </a:spcBef>
              <a:buNone/>
              <a:defRPr>
                <a:noFill/>
              </a:defRPr>
            </a:lvl1pPr>
          </a:lstStyle>
          <a:p>
            <a:r>
              <a:rPr lang="de-DE"/>
              <a:t>Bild durch Klicken auf Symbol hinzufügen</a:t>
            </a:r>
            <a:endParaRPr lang="en-PT" dirty="0"/>
          </a:p>
        </p:txBody>
      </p:sp>
      <p:sp>
        <p:nvSpPr>
          <p:cNvPr id="27" name="Text Placeholder 7">
            <a:extLst>
              <a:ext uri="{FF2B5EF4-FFF2-40B4-BE49-F238E27FC236}">
                <a16:creationId xmlns:a16="http://schemas.microsoft.com/office/drawing/2014/main" id="{7F324FF9-0426-43FC-BD70-30759FED7BE5}"/>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38200298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1_1_Info Table 3 Columns">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3494186" y="1631699"/>
            <a:ext cx="2570400" cy="834995"/>
          </a:xfrm>
          <a:prstGeom prst="rect">
            <a:avLst/>
          </a:prstGeom>
          <a:solidFill>
            <a:srgbClr val="D1F5EA"/>
          </a:solidFill>
        </p:spPr>
        <p:txBody>
          <a:bodyPr lIns="180000" tIns="180000" rIns="180000" bIns="144000" anchor="t">
            <a:spAutoFit/>
          </a:bodyPr>
          <a:lstStyle>
            <a:lvl1pPr marL="0" indent="0">
              <a:lnSpc>
                <a:spcPct val="100000"/>
              </a:lnSpc>
              <a:spcBef>
                <a:spcPts val="0"/>
              </a:spcBef>
              <a:buNone/>
              <a:defRPr sz="1100" b="1" i="0">
                <a:solidFill>
                  <a:schemeClr val="tx2"/>
                </a:solidFill>
                <a:latin typeface="Equip Extended" panose="02000503030000020004" pitchFamily="2" charset="77"/>
              </a:defRPr>
            </a:lvl1pPr>
          </a:lstStyle>
          <a:p>
            <a:pPr lvl="0"/>
            <a:r>
              <a:rPr lang="en-GB" dirty="0"/>
              <a:t>The word "technology" can also be used to refer to a collection of techniques</a:t>
            </a:r>
          </a:p>
        </p:txBody>
      </p:sp>
      <p:sp>
        <p:nvSpPr>
          <p:cNvPr id="20" name="Text Placeholder 22">
            <a:extLst>
              <a:ext uri="{FF2B5EF4-FFF2-40B4-BE49-F238E27FC236}">
                <a16:creationId xmlns:a16="http://schemas.microsoft.com/office/drawing/2014/main" id="{BBB37DEF-BE80-004C-A791-E44D6ED0CDAF}"/>
              </a:ext>
            </a:extLst>
          </p:cNvPr>
          <p:cNvSpPr>
            <a:spLocks noGrp="1"/>
          </p:cNvSpPr>
          <p:nvPr>
            <p:ph type="body" sz="quarter" idx="32" hasCustomPrompt="1"/>
          </p:nvPr>
        </p:nvSpPr>
        <p:spPr>
          <a:xfrm>
            <a:off x="622800" y="1861275"/>
            <a:ext cx="2570400" cy="461665"/>
          </a:xfrm>
        </p:spPr>
        <p:txBody>
          <a:bodyPr wrap="square" anchor="t">
            <a:spAutoFit/>
          </a:bodyPr>
          <a:lstStyle>
            <a:lvl1pPr marL="0" indent="0">
              <a:lnSpc>
                <a:spcPct val="100000"/>
              </a:lnSpc>
              <a:spcBef>
                <a:spcPts val="0"/>
              </a:spcBef>
              <a:buNone/>
              <a:defRPr sz="2400" b="1" i="0">
                <a:solidFill>
                  <a:schemeClr val="tx2"/>
                </a:solidFill>
                <a:latin typeface="Equip Extended" panose="02000503030000020004" pitchFamily="2" charset="77"/>
              </a:defRPr>
            </a:lvl1pPr>
          </a:lstStyle>
          <a:p>
            <a:r>
              <a:rPr lang="en-GB" dirty="0"/>
              <a:t>Edit headline</a:t>
            </a:r>
            <a:endParaRPr lang="en-PT" dirty="0"/>
          </a:p>
        </p:txBody>
      </p:sp>
      <p:sp>
        <p:nvSpPr>
          <p:cNvPr id="19" name="Text Placeholder 7">
            <a:extLst>
              <a:ext uri="{FF2B5EF4-FFF2-40B4-BE49-F238E27FC236}">
                <a16:creationId xmlns:a16="http://schemas.microsoft.com/office/drawing/2014/main" id="{01FD2405-E850-EC47-ABD7-20D650145DCB}"/>
              </a:ext>
            </a:extLst>
          </p:cNvPr>
          <p:cNvSpPr>
            <a:spLocks noGrp="1"/>
          </p:cNvSpPr>
          <p:nvPr>
            <p:ph type="body" sz="quarter" idx="31" hasCustomPrompt="1"/>
          </p:nvPr>
        </p:nvSpPr>
        <p:spPr>
          <a:xfrm>
            <a:off x="622215" y="1598846"/>
            <a:ext cx="2570400" cy="334313"/>
          </a:xfrm>
          <a:prstGeom prst="rect">
            <a:avLst/>
          </a:prstGeom>
        </p:spPr>
        <p:txBody>
          <a:bodyPr wrap="square" tIns="7200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Extended Light" panose="02000503000000020004" pitchFamily="2" charset="77"/>
              </a:defRPr>
            </a:lvl1pPr>
          </a:lstStyle>
          <a:p>
            <a:pPr lvl="0"/>
            <a:r>
              <a:rPr lang="en-GB" dirty="0"/>
              <a:t>Edit subtitle</a:t>
            </a:r>
          </a:p>
        </p:txBody>
      </p:sp>
      <p:sp>
        <p:nvSpPr>
          <p:cNvPr id="22" name="Text Placeholder 7">
            <a:extLst>
              <a:ext uri="{FF2B5EF4-FFF2-40B4-BE49-F238E27FC236}">
                <a16:creationId xmlns:a16="http://schemas.microsoft.com/office/drawing/2014/main" id="{F0CF970B-D76A-D440-BA36-F06442274375}"/>
              </a:ext>
            </a:extLst>
          </p:cNvPr>
          <p:cNvSpPr>
            <a:spLocks noGrp="1"/>
          </p:cNvSpPr>
          <p:nvPr>
            <p:ph type="body" sz="quarter" idx="33" hasCustomPrompt="1"/>
          </p:nvPr>
        </p:nvSpPr>
        <p:spPr>
          <a:xfrm>
            <a:off x="3494186" y="2466694"/>
            <a:ext cx="2570400" cy="2998800"/>
          </a:xfrm>
          <a:prstGeom prst="rect">
            <a:avLst/>
          </a:prstGeom>
          <a:solidFill>
            <a:srgbClr val="D1F5EA"/>
          </a:solidFill>
        </p:spPr>
        <p:txBody>
          <a:bodyPr lIns="180000" tIns="180000" rIns="180000" bIns="144000" anchor="t">
            <a:noAutofit/>
          </a:bodyPr>
          <a:lstStyle>
            <a:lvl1pPr marL="171450" indent="-171450">
              <a:lnSpc>
                <a:spcPct val="100000"/>
              </a:lnSpc>
              <a:spcBef>
                <a:spcPts val="0"/>
              </a:spcBef>
              <a:buFont typeface="Arial" panose="020B0604020202020204" pitchFamily="34" charset="0"/>
              <a:buChar char="•"/>
              <a:defRPr sz="1100" b="0" i="0">
                <a:solidFill>
                  <a:schemeClr val="tx2"/>
                </a:solidFill>
                <a:latin typeface="Equip Light" panose="02000503000000020004" pitchFamily="2" charset="77"/>
              </a:defRPr>
            </a:lvl1pPr>
          </a:lstStyle>
          <a:p>
            <a:pPr lvl="0"/>
            <a:r>
              <a:rPr lang="en-GB" dirty="0"/>
              <a:t>Option 1</a:t>
            </a:r>
          </a:p>
          <a:p>
            <a:pPr lvl="0"/>
            <a:r>
              <a:rPr lang="en-GB" dirty="0"/>
              <a:t>Option 2</a:t>
            </a:r>
          </a:p>
          <a:p>
            <a:pPr lvl="0"/>
            <a:r>
              <a:rPr lang="en-GB" dirty="0"/>
              <a:t>Option 3</a:t>
            </a:r>
          </a:p>
          <a:p>
            <a:pPr lvl="0"/>
            <a:r>
              <a:rPr lang="en-GB" dirty="0"/>
              <a:t>Option 4</a:t>
            </a:r>
          </a:p>
        </p:txBody>
      </p:sp>
      <p:sp>
        <p:nvSpPr>
          <p:cNvPr id="23" name="Text Placeholder 7">
            <a:extLst>
              <a:ext uri="{FF2B5EF4-FFF2-40B4-BE49-F238E27FC236}">
                <a16:creationId xmlns:a16="http://schemas.microsoft.com/office/drawing/2014/main" id="{0CEA904A-B014-3746-B053-76099188B5F8}"/>
              </a:ext>
            </a:extLst>
          </p:cNvPr>
          <p:cNvSpPr>
            <a:spLocks noGrp="1"/>
          </p:cNvSpPr>
          <p:nvPr>
            <p:ph type="body" sz="quarter" idx="34" hasCustomPrompt="1"/>
          </p:nvPr>
        </p:nvSpPr>
        <p:spPr>
          <a:xfrm>
            <a:off x="6208586" y="1631699"/>
            <a:ext cx="2570400" cy="834995"/>
          </a:xfrm>
          <a:prstGeom prst="rect">
            <a:avLst/>
          </a:prstGeom>
          <a:solidFill>
            <a:srgbClr val="EFF1F4"/>
          </a:solidFill>
        </p:spPr>
        <p:txBody>
          <a:bodyPr lIns="180000" tIns="180000" rIns="180000" bIns="144000" anchor="t">
            <a:spAutoFit/>
          </a:bodyPr>
          <a:lstStyle>
            <a:lvl1pPr marL="0" indent="0">
              <a:lnSpc>
                <a:spcPct val="100000"/>
              </a:lnSpc>
              <a:spcBef>
                <a:spcPts val="0"/>
              </a:spcBef>
              <a:buNone/>
              <a:defRPr sz="1100" b="1" i="0">
                <a:solidFill>
                  <a:schemeClr val="bg2"/>
                </a:solidFill>
                <a:latin typeface="Equip Extended" panose="02000503030000020004" pitchFamily="2" charset="77"/>
              </a:defRPr>
            </a:lvl1pPr>
          </a:lstStyle>
          <a:p>
            <a:pPr lvl="0"/>
            <a:r>
              <a:rPr lang="en-GB" dirty="0"/>
              <a:t>The word "technology" can also be used to refer to a collection of techniques</a:t>
            </a:r>
          </a:p>
        </p:txBody>
      </p:sp>
      <p:sp>
        <p:nvSpPr>
          <p:cNvPr id="31" name="Text Placeholder 7">
            <a:extLst>
              <a:ext uri="{FF2B5EF4-FFF2-40B4-BE49-F238E27FC236}">
                <a16:creationId xmlns:a16="http://schemas.microsoft.com/office/drawing/2014/main" id="{679F772A-C55B-574E-9E34-F6F01DB230C3}"/>
              </a:ext>
            </a:extLst>
          </p:cNvPr>
          <p:cNvSpPr>
            <a:spLocks noGrp="1"/>
          </p:cNvSpPr>
          <p:nvPr>
            <p:ph type="body" sz="quarter" idx="35" hasCustomPrompt="1"/>
          </p:nvPr>
        </p:nvSpPr>
        <p:spPr>
          <a:xfrm>
            <a:off x="6208586" y="2466694"/>
            <a:ext cx="2570400" cy="2998800"/>
          </a:xfrm>
          <a:prstGeom prst="rect">
            <a:avLst/>
          </a:prstGeom>
          <a:solidFill>
            <a:srgbClr val="EFF1F4"/>
          </a:solidFill>
        </p:spPr>
        <p:txBody>
          <a:bodyPr lIns="180000" tIns="180000" rIns="180000" bIns="144000" anchor="t">
            <a:noAutofit/>
          </a:bodyPr>
          <a:lstStyle>
            <a:lvl1pPr marL="171450" indent="-171450">
              <a:lnSpc>
                <a:spcPct val="100000"/>
              </a:lnSpc>
              <a:spcBef>
                <a:spcPts val="0"/>
              </a:spcBef>
              <a:buClr>
                <a:srgbClr val="8693A7"/>
              </a:buClr>
              <a:buFont typeface="Arial" panose="020B0604020202020204" pitchFamily="34" charset="0"/>
              <a:buChar char="•"/>
              <a:defRPr sz="1100" b="0" i="0">
                <a:solidFill>
                  <a:schemeClr val="bg2"/>
                </a:solidFill>
                <a:latin typeface="Equip Light" panose="02000503000000020004" pitchFamily="2" charset="77"/>
              </a:defRPr>
            </a:lvl1pPr>
          </a:lstStyle>
          <a:p>
            <a:pPr lvl="0"/>
            <a:r>
              <a:rPr lang="en-GB" dirty="0"/>
              <a:t>Option 1</a:t>
            </a:r>
          </a:p>
          <a:p>
            <a:pPr lvl="0"/>
            <a:r>
              <a:rPr lang="en-GB" dirty="0"/>
              <a:t>Option 2</a:t>
            </a:r>
          </a:p>
          <a:p>
            <a:pPr lvl="0"/>
            <a:r>
              <a:rPr lang="en-GB" dirty="0"/>
              <a:t>Option 3</a:t>
            </a:r>
          </a:p>
          <a:p>
            <a:pPr lvl="0"/>
            <a:r>
              <a:rPr lang="en-GB" dirty="0"/>
              <a:t>Option 4</a:t>
            </a:r>
          </a:p>
        </p:txBody>
      </p:sp>
      <p:sp>
        <p:nvSpPr>
          <p:cNvPr id="33" name="Text Placeholder 7">
            <a:extLst>
              <a:ext uri="{FF2B5EF4-FFF2-40B4-BE49-F238E27FC236}">
                <a16:creationId xmlns:a16="http://schemas.microsoft.com/office/drawing/2014/main" id="{C1047E55-6114-6A4D-811D-E749F327667F}"/>
              </a:ext>
            </a:extLst>
          </p:cNvPr>
          <p:cNvSpPr>
            <a:spLocks noGrp="1"/>
          </p:cNvSpPr>
          <p:nvPr>
            <p:ph type="body" sz="quarter" idx="36" hasCustomPrompt="1"/>
          </p:nvPr>
        </p:nvSpPr>
        <p:spPr>
          <a:xfrm>
            <a:off x="8922986" y="1631699"/>
            <a:ext cx="2570400" cy="834995"/>
          </a:xfrm>
          <a:prstGeom prst="rect">
            <a:avLst/>
          </a:prstGeom>
          <a:solidFill>
            <a:srgbClr val="EFF1F4"/>
          </a:solidFill>
        </p:spPr>
        <p:txBody>
          <a:bodyPr lIns="180000" tIns="180000" rIns="180000" bIns="144000" anchor="t">
            <a:spAutoFit/>
          </a:bodyPr>
          <a:lstStyle>
            <a:lvl1pPr marL="0" indent="0">
              <a:lnSpc>
                <a:spcPct val="100000"/>
              </a:lnSpc>
              <a:spcBef>
                <a:spcPts val="0"/>
              </a:spcBef>
              <a:buNone/>
              <a:defRPr sz="1100" b="1" i="0">
                <a:solidFill>
                  <a:schemeClr val="bg2"/>
                </a:solidFill>
                <a:latin typeface="Equip Extended" panose="02000503030000020004" pitchFamily="2" charset="77"/>
              </a:defRPr>
            </a:lvl1pPr>
          </a:lstStyle>
          <a:p>
            <a:pPr lvl="0"/>
            <a:r>
              <a:rPr lang="en-GB" dirty="0"/>
              <a:t>The word "technology" can also be used to refer to a collection of techniques</a:t>
            </a:r>
          </a:p>
        </p:txBody>
      </p:sp>
      <p:sp>
        <p:nvSpPr>
          <p:cNvPr id="35" name="Text Placeholder 7">
            <a:extLst>
              <a:ext uri="{FF2B5EF4-FFF2-40B4-BE49-F238E27FC236}">
                <a16:creationId xmlns:a16="http://schemas.microsoft.com/office/drawing/2014/main" id="{70CC261A-E3CD-8547-B4FB-51AE5DD6D404}"/>
              </a:ext>
            </a:extLst>
          </p:cNvPr>
          <p:cNvSpPr>
            <a:spLocks noGrp="1"/>
          </p:cNvSpPr>
          <p:nvPr>
            <p:ph type="body" sz="quarter" idx="37" hasCustomPrompt="1"/>
          </p:nvPr>
        </p:nvSpPr>
        <p:spPr>
          <a:xfrm>
            <a:off x="8922986" y="2466694"/>
            <a:ext cx="2570400" cy="2998800"/>
          </a:xfrm>
          <a:prstGeom prst="rect">
            <a:avLst/>
          </a:prstGeom>
          <a:solidFill>
            <a:srgbClr val="EFF1F4"/>
          </a:solidFill>
        </p:spPr>
        <p:txBody>
          <a:bodyPr lIns="180000" tIns="180000" rIns="180000" bIns="144000" anchor="t">
            <a:noAutofit/>
          </a:bodyPr>
          <a:lstStyle>
            <a:lvl1pPr marL="171450" indent="-171450">
              <a:lnSpc>
                <a:spcPct val="100000"/>
              </a:lnSpc>
              <a:spcBef>
                <a:spcPts val="0"/>
              </a:spcBef>
              <a:buClr>
                <a:srgbClr val="8693A7"/>
              </a:buClr>
              <a:buFont typeface="Arial" panose="020B0604020202020204" pitchFamily="34" charset="0"/>
              <a:buChar char="•"/>
              <a:defRPr sz="1100" b="0" i="0">
                <a:solidFill>
                  <a:schemeClr val="bg2"/>
                </a:solidFill>
                <a:latin typeface="Equip Light" panose="02000503000000020004" pitchFamily="2" charset="77"/>
              </a:defRPr>
            </a:lvl1pPr>
          </a:lstStyle>
          <a:p>
            <a:pPr lvl="0"/>
            <a:r>
              <a:rPr lang="en-GB" dirty="0"/>
              <a:t>Option 1</a:t>
            </a:r>
          </a:p>
          <a:p>
            <a:pPr lvl="0"/>
            <a:r>
              <a:rPr lang="en-GB" dirty="0"/>
              <a:t>Option 2</a:t>
            </a:r>
          </a:p>
          <a:p>
            <a:pPr lvl="0"/>
            <a:r>
              <a:rPr lang="en-GB" dirty="0"/>
              <a:t>Option 3</a:t>
            </a:r>
          </a:p>
          <a:p>
            <a:pPr lvl="0"/>
            <a:r>
              <a:rPr lang="en-GB" dirty="0"/>
              <a:t>Option 4</a:t>
            </a:r>
          </a:p>
        </p:txBody>
      </p:sp>
      <p:sp>
        <p:nvSpPr>
          <p:cNvPr id="18" name="Title 1">
            <a:extLst>
              <a:ext uri="{FF2B5EF4-FFF2-40B4-BE49-F238E27FC236}">
                <a16:creationId xmlns:a16="http://schemas.microsoft.com/office/drawing/2014/main" id="{A11B7837-FE26-4548-865D-628042780859}"/>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21" name="Text Placeholder 7">
            <a:extLst>
              <a:ext uri="{FF2B5EF4-FFF2-40B4-BE49-F238E27FC236}">
                <a16:creationId xmlns:a16="http://schemas.microsoft.com/office/drawing/2014/main" id="{C8B928B9-686C-7849-B277-36F4A8B6D997}"/>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4" name="Picture Placeholder 3">
            <a:extLst>
              <a:ext uri="{FF2B5EF4-FFF2-40B4-BE49-F238E27FC236}">
                <a16:creationId xmlns:a16="http://schemas.microsoft.com/office/drawing/2014/main" id="{6E557678-5DDA-004C-90E3-6DAE794DB6AD}"/>
              </a:ext>
            </a:extLst>
          </p:cNvPr>
          <p:cNvSpPr>
            <a:spLocks noGrp="1"/>
          </p:cNvSpPr>
          <p:nvPr>
            <p:ph type="pic" sz="quarter" idx="38"/>
          </p:nvPr>
        </p:nvSpPr>
        <p:spPr>
          <a:xfrm>
            <a:off x="3494186" y="1596975"/>
            <a:ext cx="2570400" cy="36000"/>
          </a:xfrm>
          <a:solidFill>
            <a:schemeClr val="tx1"/>
          </a:solidFill>
        </p:spPr>
        <p:txBody>
          <a:bodyPr/>
          <a:lstStyle>
            <a:lvl1pPr marL="0" indent="0">
              <a:spcBef>
                <a:spcPts val="0"/>
              </a:spcBef>
              <a:buNone/>
              <a:defRPr>
                <a:noFill/>
              </a:defRPr>
            </a:lvl1pPr>
          </a:lstStyle>
          <a:p>
            <a:r>
              <a:rPr lang="de-DE"/>
              <a:t>Bild durch Klicken auf Symbol hinzufügen</a:t>
            </a:r>
            <a:endParaRPr lang="en-PT" dirty="0"/>
          </a:p>
        </p:txBody>
      </p:sp>
      <p:sp>
        <p:nvSpPr>
          <p:cNvPr id="28" name="Picture Placeholder 3">
            <a:extLst>
              <a:ext uri="{FF2B5EF4-FFF2-40B4-BE49-F238E27FC236}">
                <a16:creationId xmlns:a16="http://schemas.microsoft.com/office/drawing/2014/main" id="{F1C6D9D5-EFBD-CB42-906F-B6FD0714F850}"/>
              </a:ext>
            </a:extLst>
          </p:cNvPr>
          <p:cNvSpPr>
            <a:spLocks noGrp="1"/>
          </p:cNvSpPr>
          <p:nvPr>
            <p:ph type="pic" sz="quarter" idx="39"/>
          </p:nvPr>
        </p:nvSpPr>
        <p:spPr>
          <a:xfrm>
            <a:off x="6208586" y="1596975"/>
            <a:ext cx="2570400" cy="36000"/>
          </a:xfrm>
          <a:solidFill>
            <a:schemeClr val="bg2"/>
          </a:solidFill>
        </p:spPr>
        <p:txBody>
          <a:bodyPr/>
          <a:lstStyle>
            <a:lvl1pPr marL="0" indent="0">
              <a:spcBef>
                <a:spcPts val="0"/>
              </a:spcBef>
              <a:buNone/>
              <a:defRPr>
                <a:noFill/>
              </a:defRPr>
            </a:lvl1pPr>
          </a:lstStyle>
          <a:p>
            <a:r>
              <a:rPr lang="de-DE"/>
              <a:t>Bild durch Klicken auf Symbol hinzufügen</a:t>
            </a:r>
            <a:endParaRPr lang="en-PT" dirty="0"/>
          </a:p>
        </p:txBody>
      </p:sp>
      <p:sp>
        <p:nvSpPr>
          <p:cNvPr id="29" name="Picture Placeholder 3">
            <a:extLst>
              <a:ext uri="{FF2B5EF4-FFF2-40B4-BE49-F238E27FC236}">
                <a16:creationId xmlns:a16="http://schemas.microsoft.com/office/drawing/2014/main" id="{5BDEBBA4-ACDE-EB4B-9290-5F26AF8BDAE0}"/>
              </a:ext>
            </a:extLst>
          </p:cNvPr>
          <p:cNvSpPr>
            <a:spLocks noGrp="1"/>
          </p:cNvSpPr>
          <p:nvPr>
            <p:ph type="pic" sz="quarter" idx="40"/>
          </p:nvPr>
        </p:nvSpPr>
        <p:spPr>
          <a:xfrm>
            <a:off x="8922986" y="1596975"/>
            <a:ext cx="2570400" cy="36000"/>
          </a:xfrm>
          <a:solidFill>
            <a:schemeClr val="bg2"/>
          </a:solidFill>
        </p:spPr>
        <p:txBody>
          <a:bodyPr/>
          <a:lstStyle>
            <a:lvl1pPr marL="0" indent="0">
              <a:spcBef>
                <a:spcPts val="0"/>
              </a:spcBef>
              <a:buNone/>
              <a:defRPr>
                <a:noFill/>
              </a:defRPr>
            </a:lvl1pPr>
          </a:lstStyle>
          <a:p>
            <a:r>
              <a:rPr lang="de-DE"/>
              <a:t>Bild durch Klicken auf Symbol hinzufügen</a:t>
            </a:r>
            <a:endParaRPr lang="en-PT" dirty="0"/>
          </a:p>
        </p:txBody>
      </p:sp>
      <p:sp>
        <p:nvSpPr>
          <p:cNvPr id="24" name="Text Placeholder 7">
            <a:extLst>
              <a:ext uri="{FF2B5EF4-FFF2-40B4-BE49-F238E27FC236}">
                <a16:creationId xmlns:a16="http://schemas.microsoft.com/office/drawing/2014/main" id="{772558DE-71B2-40AF-BED9-2832AB7E8546}"/>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39312152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1_2_Compare">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20" name="Text Placeholder 7">
            <a:extLst>
              <a:ext uri="{FF2B5EF4-FFF2-40B4-BE49-F238E27FC236}">
                <a16:creationId xmlns:a16="http://schemas.microsoft.com/office/drawing/2014/main" id="{0714DED2-2161-5F44-92C1-5B14851F68E8}"/>
              </a:ext>
            </a:extLst>
          </p:cNvPr>
          <p:cNvSpPr>
            <a:spLocks noGrp="1"/>
          </p:cNvSpPr>
          <p:nvPr>
            <p:ph type="body" sz="quarter" idx="31" hasCustomPrompt="1"/>
          </p:nvPr>
        </p:nvSpPr>
        <p:spPr>
          <a:xfrm>
            <a:off x="622215" y="2153053"/>
            <a:ext cx="4338000" cy="395869"/>
          </a:xfrm>
          <a:prstGeom prst="rect">
            <a:avLst/>
          </a:prstGeom>
        </p:spPr>
        <p:txBody>
          <a:bodyPr wrap="square" tIns="72000" numCol="1" spcCol="720000" anchor="t">
            <a:spAutoFit/>
          </a:bodyPr>
          <a:lstStyle>
            <a:lvl1pPr marL="0" indent="0">
              <a:lnSpc>
                <a:spcPct val="100000"/>
              </a:lnSpc>
              <a:spcBef>
                <a:spcPts val="0"/>
              </a:spcBef>
              <a:buFont typeface="Arial" panose="020B0604020202020204" pitchFamily="34" charset="0"/>
              <a:buNone/>
              <a:defRPr sz="1800" b="0" i="0">
                <a:solidFill>
                  <a:schemeClr val="tx2"/>
                </a:solidFill>
                <a:latin typeface="Equip Extended" panose="02000503030000020004" pitchFamily="2" charset="77"/>
              </a:defRPr>
            </a:lvl1pPr>
          </a:lstStyle>
          <a:p>
            <a:pPr lvl="0"/>
            <a:r>
              <a:rPr lang="en-GB" dirty="0"/>
              <a:t>Edit description</a:t>
            </a:r>
          </a:p>
        </p:txBody>
      </p:sp>
      <p:pic>
        <p:nvPicPr>
          <p:cNvPr id="21" name="r1Asset 2.png" descr="r1Asset 2.png">
            <a:extLst>
              <a:ext uri="{FF2B5EF4-FFF2-40B4-BE49-F238E27FC236}">
                <a16:creationId xmlns:a16="http://schemas.microsoft.com/office/drawing/2014/main" id="{99C7C0EE-E1E7-724D-97B0-ED5987EC7475}"/>
              </a:ext>
            </a:extLst>
          </p:cNvPr>
          <p:cNvPicPr>
            <a:picLocks noChangeAspect="1"/>
          </p:cNvPicPr>
          <p:nvPr userDrawn="1"/>
        </p:nvPicPr>
        <p:blipFill>
          <a:blip r:embed="rId4"/>
          <a:stretch>
            <a:fillRect/>
          </a:stretch>
        </p:blipFill>
        <p:spPr>
          <a:xfrm rot="16692">
            <a:off x="8079122" y="1651243"/>
            <a:ext cx="1036144" cy="85114"/>
          </a:xfrm>
          <a:prstGeom prst="rect">
            <a:avLst/>
          </a:prstGeom>
          <a:ln w="12700">
            <a:miter lim="400000"/>
          </a:ln>
        </p:spPr>
      </p:pic>
      <p:sp>
        <p:nvSpPr>
          <p:cNvPr id="22" name="Text Placeholder 7">
            <a:extLst>
              <a:ext uri="{FF2B5EF4-FFF2-40B4-BE49-F238E27FC236}">
                <a16:creationId xmlns:a16="http://schemas.microsoft.com/office/drawing/2014/main" id="{D4C39B6E-C352-0F4E-82D0-149345319966}"/>
              </a:ext>
            </a:extLst>
          </p:cNvPr>
          <p:cNvSpPr>
            <a:spLocks noGrp="1"/>
          </p:cNvSpPr>
          <p:nvPr>
            <p:ph type="body" sz="quarter" idx="32" hasCustomPrompt="1"/>
          </p:nvPr>
        </p:nvSpPr>
        <p:spPr>
          <a:xfrm>
            <a:off x="6940800" y="1141040"/>
            <a:ext cx="3240000" cy="334313"/>
          </a:xfrm>
          <a:prstGeom prst="rect">
            <a:avLst/>
          </a:prstGeom>
        </p:spPr>
        <p:txBody>
          <a:bodyPr wrap="square" tIns="72000" numCol="1" spcCol="720000" anchor="t">
            <a:spAutoFit/>
          </a:bodyPr>
          <a:lstStyle>
            <a:lvl1pPr marL="0" indent="0" algn="ctr">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dirty="0"/>
              <a:t>Edit description</a:t>
            </a:r>
          </a:p>
        </p:txBody>
      </p:sp>
      <p:sp>
        <p:nvSpPr>
          <p:cNvPr id="39" name="Text Placeholder 7">
            <a:extLst>
              <a:ext uri="{FF2B5EF4-FFF2-40B4-BE49-F238E27FC236}">
                <a16:creationId xmlns:a16="http://schemas.microsoft.com/office/drawing/2014/main" id="{2C3E78E0-393F-274D-86D6-1FA2571F0610}"/>
              </a:ext>
            </a:extLst>
          </p:cNvPr>
          <p:cNvSpPr>
            <a:spLocks noGrp="1"/>
          </p:cNvSpPr>
          <p:nvPr>
            <p:ph type="body" sz="quarter" idx="33" hasCustomPrompt="1"/>
          </p:nvPr>
        </p:nvSpPr>
        <p:spPr>
          <a:xfrm>
            <a:off x="5679386" y="2153052"/>
            <a:ext cx="2934000" cy="792000"/>
          </a:xfrm>
          <a:prstGeom prst="rect">
            <a:avLst/>
          </a:prstGeom>
          <a:solidFill>
            <a:schemeClr val="accent4"/>
          </a:solidFill>
        </p:spPr>
        <p:txBody>
          <a:bodyPr wrap="square" tIns="72000" numCol="1" spcCol="720000" anchor="ctr">
            <a:noAutofit/>
          </a:bodyPr>
          <a:lstStyle>
            <a:lvl1pPr marL="0" indent="0" algn="ctr">
              <a:lnSpc>
                <a:spcPct val="100000"/>
              </a:lnSpc>
              <a:spcBef>
                <a:spcPts val="0"/>
              </a:spcBef>
              <a:buFont typeface="Arial" panose="020B0604020202020204" pitchFamily="34" charset="0"/>
              <a:buNone/>
              <a:defRPr sz="1200" b="0" i="0">
                <a:solidFill>
                  <a:schemeClr val="bg1"/>
                </a:solidFill>
                <a:latin typeface="Equip Extended" panose="02000503030000020004" pitchFamily="2" charset="77"/>
              </a:defRPr>
            </a:lvl1pPr>
          </a:lstStyle>
          <a:p>
            <a:pPr lvl="0"/>
            <a:r>
              <a:rPr lang="en-GB" dirty="0"/>
              <a:t>Edit description</a:t>
            </a:r>
          </a:p>
        </p:txBody>
      </p:sp>
      <p:sp>
        <p:nvSpPr>
          <p:cNvPr id="40" name="Text Placeholder 7">
            <a:extLst>
              <a:ext uri="{FF2B5EF4-FFF2-40B4-BE49-F238E27FC236}">
                <a16:creationId xmlns:a16="http://schemas.microsoft.com/office/drawing/2014/main" id="{75B144BD-DF32-7446-A774-515B3F46C51A}"/>
              </a:ext>
            </a:extLst>
          </p:cNvPr>
          <p:cNvSpPr>
            <a:spLocks noGrp="1"/>
          </p:cNvSpPr>
          <p:nvPr>
            <p:ph type="body" sz="quarter" idx="34" hasCustomPrompt="1"/>
          </p:nvPr>
        </p:nvSpPr>
        <p:spPr>
          <a:xfrm>
            <a:off x="8613386" y="2153052"/>
            <a:ext cx="2880000" cy="792000"/>
          </a:xfrm>
          <a:prstGeom prst="rect">
            <a:avLst/>
          </a:prstGeom>
          <a:solidFill>
            <a:srgbClr val="D1F5EA"/>
          </a:solidFill>
        </p:spPr>
        <p:txBody>
          <a:bodyPr wrap="square" tIns="72000" numCol="1" spcCol="720000" anchor="ctr">
            <a:noAutofit/>
          </a:bodyPr>
          <a:lstStyle>
            <a:lvl1pPr marL="0" indent="0" algn="ctr">
              <a:lnSpc>
                <a:spcPct val="100000"/>
              </a:lnSpc>
              <a:spcBef>
                <a:spcPts val="0"/>
              </a:spcBef>
              <a:buFont typeface="Arial" panose="020B0604020202020204" pitchFamily="34" charset="0"/>
              <a:buNone/>
              <a:defRPr sz="1200" b="0" i="0">
                <a:solidFill>
                  <a:schemeClr val="tx2"/>
                </a:solidFill>
                <a:latin typeface="Equip Extended" panose="02000503030000020004" pitchFamily="2" charset="77"/>
              </a:defRPr>
            </a:lvl1pPr>
          </a:lstStyle>
          <a:p>
            <a:pPr lvl="0"/>
            <a:r>
              <a:rPr lang="en-GB" dirty="0"/>
              <a:t>Edit description</a:t>
            </a:r>
          </a:p>
        </p:txBody>
      </p:sp>
      <p:sp>
        <p:nvSpPr>
          <p:cNvPr id="43" name="Text Placeholder 7">
            <a:extLst>
              <a:ext uri="{FF2B5EF4-FFF2-40B4-BE49-F238E27FC236}">
                <a16:creationId xmlns:a16="http://schemas.microsoft.com/office/drawing/2014/main" id="{AFEA1CF0-CF8B-7C45-98E1-BE94C243BDA7}"/>
              </a:ext>
            </a:extLst>
          </p:cNvPr>
          <p:cNvSpPr>
            <a:spLocks noGrp="1"/>
          </p:cNvSpPr>
          <p:nvPr>
            <p:ph type="body" sz="quarter" idx="36" hasCustomPrompt="1"/>
          </p:nvPr>
        </p:nvSpPr>
        <p:spPr>
          <a:xfrm>
            <a:off x="5679385" y="3067456"/>
            <a:ext cx="2934000" cy="792000"/>
          </a:xfrm>
          <a:prstGeom prst="rect">
            <a:avLst/>
          </a:prstGeom>
          <a:solidFill>
            <a:srgbClr val="205465"/>
          </a:solidFill>
        </p:spPr>
        <p:txBody>
          <a:bodyPr wrap="square" tIns="72000" numCol="1" spcCol="720000" anchor="ctr">
            <a:noAutofit/>
          </a:bodyPr>
          <a:lstStyle>
            <a:lvl1pPr marL="0" indent="0" algn="ctr">
              <a:lnSpc>
                <a:spcPct val="100000"/>
              </a:lnSpc>
              <a:spcBef>
                <a:spcPts val="0"/>
              </a:spcBef>
              <a:buFont typeface="Arial" panose="020B0604020202020204" pitchFamily="34" charset="0"/>
              <a:buNone/>
              <a:defRPr sz="1200" b="0" i="0">
                <a:solidFill>
                  <a:schemeClr val="bg1"/>
                </a:solidFill>
                <a:latin typeface="Equip Extended" panose="02000503030000020004" pitchFamily="2" charset="77"/>
              </a:defRPr>
            </a:lvl1pPr>
          </a:lstStyle>
          <a:p>
            <a:pPr lvl="0"/>
            <a:r>
              <a:rPr lang="en-GB" dirty="0"/>
              <a:t>Edit description</a:t>
            </a:r>
          </a:p>
        </p:txBody>
      </p:sp>
      <p:sp>
        <p:nvSpPr>
          <p:cNvPr id="44" name="Text Placeholder 7">
            <a:extLst>
              <a:ext uri="{FF2B5EF4-FFF2-40B4-BE49-F238E27FC236}">
                <a16:creationId xmlns:a16="http://schemas.microsoft.com/office/drawing/2014/main" id="{8CB68FB8-0491-0C48-A147-91A0B1C11319}"/>
              </a:ext>
            </a:extLst>
          </p:cNvPr>
          <p:cNvSpPr>
            <a:spLocks noGrp="1"/>
          </p:cNvSpPr>
          <p:nvPr>
            <p:ph type="body" sz="quarter" idx="37" hasCustomPrompt="1"/>
          </p:nvPr>
        </p:nvSpPr>
        <p:spPr>
          <a:xfrm>
            <a:off x="8560800" y="3067456"/>
            <a:ext cx="2934000" cy="792000"/>
          </a:xfrm>
          <a:prstGeom prst="rect">
            <a:avLst/>
          </a:prstGeom>
          <a:solidFill>
            <a:srgbClr val="D1F5EA"/>
          </a:solidFill>
        </p:spPr>
        <p:txBody>
          <a:bodyPr wrap="square" tIns="72000" numCol="1" spcCol="720000" anchor="ctr">
            <a:noAutofit/>
          </a:bodyPr>
          <a:lstStyle>
            <a:lvl1pPr marL="0" indent="0" algn="ctr">
              <a:lnSpc>
                <a:spcPct val="100000"/>
              </a:lnSpc>
              <a:spcBef>
                <a:spcPts val="0"/>
              </a:spcBef>
              <a:buFont typeface="Arial" panose="020B0604020202020204" pitchFamily="34" charset="0"/>
              <a:buNone/>
              <a:defRPr sz="1200" b="0" i="0">
                <a:solidFill>
                  <a:schemeClr val="tx2"/>
                </a:solidFill>
                <a:latin typeface="Equip Extended" panose="02000503030000020004" pitchFamily="2" charset="77"/>
              </a:defRPr>
            </a:lvl1pPr>
          </a:lstStyle>
          <a:p>
            <a:pPr lvl="0"/>
            <a:r>
              <a:rPr lang="en-GB" dirty="0"/>
              <a:t>Edit description</a:t>
            </a:r>
          </a:p>
        </p:txBody>
      </p:sp>
      <p:sp>
        <p:nvSpPr>
          <p:cNvPr id="49" name="Text Placeholder 7">
            <a:extLst>
              <a:ext uri="{FF2B5EF4-FFF2-40B4-BE49-F238E27FC236}">
                <a16:creationId xmlns:a16="http://schemas.microsoft.com/office/drawing/2014/main" id="{0EA55065-BEA9-854D-96EA-0864C0EEAEDD}"/>
              </a:ext>
            </a:extLst>
          </p:cNvPr>
          <p:cNvSpPr>
            <a:spLocks noGrp="1"/>
          </p:cNvSpPr>
          <p:nvPr>
            <p:ph type="body" sz="quarter" idx="39" hasCustomPrompt="1"/>
          </p:nvPr>
        </p:nvSpPr>
        <p:spPr>
          <a:xfrm>
            <a:off x="5679385" y="3981860"/>
            <a:ext cx="2934000" cy="792000"/>
          </a:xfrm>
          <a:prstGeom prst="rect">
            <a:avLst/>
          </a:prstGeom>
          <a:solidFill>
            <a:srgbClr val="2D807B"/>
          </a:solidFill>
        </p:spPr>
        <p:txBody>
          <a:bodyPr wrap="square" tIns="72000" numCol="1" spcCol="720000" anchor="ctr">
            <a:noAutofit/>
          </a:bodyPr>
          <a:lstStyle>
            <a:lvl1pPr marL="0" indent="0" algn="ctr">
              <a:lnSpc>
                <a:spcPct val="100000"/>
              </a:lnSpc>
              <a:spcBef>
                <a:spcPts val="0"/>
              </a:spcBef>
              <a:buFont typeface="Arial" panose="020B0604020202020204" pitchFamily="34" charset="0"/>
              <a:buNone/>
              <a:defRPr sz="1200" b="0" i="0">
                <a:solidFill>
                  <a:schemeClr val="bg1"/>
                </a:solidFill>
                <a:latin typeface="Equip Extended" panose="02000503030000020004" pitchFamily="2" charset="77"/>
              </a:defRPr>
            </a:lvl1pPr>
          </a:lstStyle>
          <a:p>
            <a:pPr lvl="0"/>
            <a:r>
              <a:rPr lang="en-GB" dirty="0"/>
              <a:t>Edit description</a:t>
            </a:r>
          </a:p>
        </p:txBody>
      </p:sp>
      <p:sp>
        <p:nvSpPr>
          <p:cNvPr id="50" name="Text Placeholder 7">
            <a:extLst>
              <a:ext uri="{FF2B5EF4-FFF2-40B4-BE49-F238E27FC236}">
                <a16:creationId xmlns:a16="http://schemas.microsoft.com/office/drawing/2014/main" id="{A0E99508-C6C5-AD41-BDF8-E368F4DD156C}"/>
              </a:ext>
            </a:extLst>
          </p:cNvPr>
          <p:cNvSpPr>
            <a:spLocks noGrp="1"/>
          </p:cNvSpPr>
          <p:nvPr>
            <p:ph type="body" sz="quarter" idx="40" hasCustomPrompt="1"/>
          </p:nvPr>
        </p:nvSpPr>
        <p:spPr>
          <a:xfrm>
            <a:off x="8560800" y="3981860"/>
            <a:ext cx="2934000" cy="792000"/>
          </a:xfrm>
          <a:prstGeom prst="rect">
            <a:avLst/>
          </a:prstGeom>
          <a:solidFill>
            <a:srgbClr val="D1F5EA"/>
          </a:solidFill>
        </p:spPr>
        <p:txBody>
          <a:bodyPr wrap="square" tIns="72000" numCol="1" spcCol="720000" anchor="ctr">
            <a:noAutofit/>
          </a:bodyPr>
          <a:lstStyle>
            <a:lvl1pPr marL="0" indent="0" algn="ctr">
              <a:lnSpc>
                <a:spcPct val="100000"/>
              </a:lnSpc>
              <a:spcBef>
                <a:spcPts val="0"/>
              </a:spcBef>
              <a:buFont typeface="Arial" panose="020B0604020202020204" pitchFamily="34" charset="0"/>
              <a:buNone/>
              <a:defRPr sz="1200" b="0" i="0">
                <a:solidFill>
                  <a:schemeClr val="tx2"/>
                </a:solidFill>
                <a:latin typeface="Equip Extended" panose="02000503030000020004" pitchFamily="2" charset="77"/>
              </a:defRPr>
            </a:lvl1pPr>
          </a:lstStyle>
          <a:p>
            <a:pPr lvl="0"/>
            <a:r>
              <a:rPr lang="en-GB" dirty="0"/>
              <a:t>Edit description</a:t>
            </a:r>
          </a:p>
        </p:txBody>
      </p:sp>
      <p:sp>
        <p:nvSpPr>
          <p:cNvPr id="53" name="Text Placeholder 7">
            <a:extLst>
              <a:ext uri="{FF2B5EF4-FFF2-40B4-BE49-F238E27FC236}">
                <a16:creationId xmlns:a16="http://schemas.microsoft.com/office/drawing/2014/main" id="{48ABF11D-9DAF-5440-8B39-8A165F464FD2}"/>
              </a:ext>
            </a:extLst>
          </p:cNvPr>
          <p:cNvSpPr>
            <a:spLocks noGrp="1"/>
          </p:cNvSpPr>
          <p:nvPr>
            <p:ph type="body" sz="quarter" idx="42" hasCustomPrompt="1"/>
          </p:nvPr>
        </p:nvSpPr>
        <p:spPr>
          <a:xfrm>
            <a:off x="5679385" y="4896264"/>
            <a:ext cx="2934000" cy="792000"/>
          </a:xfrm>
          <a:prstGeom prst="rect">
            <a:avLst/>
          </a:prstGeom>
          <a:solidFill>
            <a:srgbClr val="3AAB94"/>
          </a:solidFill>
        </p:spPr>
        <p:txBody>
          <a:bodyPr wrap="square" tIns="72000" numCol="1" spcCol="720000" anchor="ctr">
            <a:noAutofit/>
          </a:bodyPr>
          <a:lstStyle>
            <a:lvl1pPr marL="0" indent="0" algn="ctr">
              <a:lnSpc>
                <a:spcPct val="100000"/>
              </a:lnSpc>
              <a:spcBef>
                <a:spcPts val="0"/>
              </a:spcBef>
              <a:buFont typeface="Arial" panose="020B0604020202020204" pitchFamily="34" charset="0"/>
              <a:buNone/>
              <a:defRPr sz="1200" b="0" i="0">
                <a:solidFill>
                  <a:schemeClr val="bg1"/>
                </a:solidFill>
                <a:latin typeface="Equip Extended" panose="02000503030000020004" pitchFamily="2" charset="77"/>
              </a:defRPr>
            </a:lvl1pPr>
          </a:lstStyle>
          <a:p>
            <a:pPr lvl="0"/>
            <a:r>
              <a:rPr lang="en-GB" dirty="0"/>
              <a:t>Edit description</a:t>
            </a:r>
          </a:p>
        </p:txBody>
      </p:sp>
      <p:sp>
        <p:nvSpPr>
          <p:cNvPr id="54" name="Text Placeholder 7">
            <a:extLst>
              <a:ext uri="{FF2B5EF4-FFF2-40B4-BE49-F238E27FC236}">
                <a16:creationId xmlns:a16="http://schemas.microsoft.com/office/drawing/2014/main" id="{9677DE9D-2501-444A-9FCD-D4F0A339AC8D}"/>
              </a:ext>
            </a:extLst>
          </p:cNvPr>
          <p:cNvSpPr>
            <a:spLocks noGrp="1"/>
          </p:cNvSpPr>
          <p:nvPr>
            <p:ph type="body" sz="quarter" idx="43" hasCustomPrompt="1"/>
          </p:nvPr>
        </p:nvSpPr>
        <p:spPr>
          <a:xfrm>
            <a:off x="8560800" y="4896264"/>
            <a:ext cx="2934000" cy="792000"/>
          </a:xfrm>
          <a:prstGeom prst="rect">
            <a:avLst/>
          </a:prstGeom>
          <a:solidFill>
            <a:srgbClr val="D1F5EA"/>
          </a:solidFill>
        </p:spPr>
        <p:txBody>
          <a:bodyPr wrap="square" tIns="72000" numCol="1" spcCol="720000" anchor="ctr">
            <a:noAutofit/>
          </a:bodyPr>
          <a:lstStyle>
            <a:lvl1pPr marL="0" indent="0" algn="ctr">
              <a:lnSpc>
                <a:spcPct val="100000"/>
              </a:lnSpc>
              <a:spcBef>
                <a:spcPts val="0"/>
              </a:spcBef>
              <a:buFont typeface="Arial" panose="020B0604020202020204" pitchFamily="34" charset="0"/>
              <a:buNone/>
              <a:defRPr sz="1200" b="0" i="0">
                <a:solidFill>
                  <a:schemeClr val="tx2"/>
                </a:solidFill>
                <a:latin typeface="Equip Extended" panose="02000503030000020004" pitchFamily="2" charset="77"/>
              </a:defRPr>
            </a:lvl1pPr>
          </a:lstStyle>
          <a:p>
            <a:pPr lvl="0"/>
            <a:r>
              <a:rPr lang="en-GB" dirty="0"/>
              <a:t>Edit description</a:t>
            </a:r>
          </a:p>
        </p:txBody>
      </p:sp>
      <p:sp>
        <p:nvSpPr>
          <p:cNvPr id="57" name="Title 1">
            <a:extLst>
              <a:ext uri="{FF2B5EF4-FFF2-40B4-BE49-F238E27FC236}">
                <a16:creationId xmlns:a16="http://schemas.microsoft.com/office/drawing/2014/main" id="{C0356F5A-298E-1E4F-8A80-AEECD94E44E0}"/>
              </a:ext>
            </a:extLst>
          </p:cNvPr>
          <p:cNvSpPr>
            <a:spLocks noGrp="1"/>
          </p:cNvSpPr>
          <p:nvPr>
            <p:ph type="title" hasCustomPrompt="1"/>
          </p:nvPr>
        </p:nvSpPr>
        <p:spPr>
          <a:xfrm>
            <a:off x="626400" y="481125"/>
            <a:ext cx="4333814" cy="488201"/>
          </a:xfrm>
          <a:prstGeom prst="rect">
            <a:avLst/>
          </a:prstGeom>
        </p:spPr>
        <p:txBody>
          <a:bodyPr wrap="square"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58" name="Text Placeholder 7">
            <a:extLst>
              <a:ext uri="{FF2B5EF4-FFF2-40B4-BE49-F238E27FC236}">
                <a16:creationId xmlns:a16="http://schemas.microsoft.com/office/drawing/2014/main" id="{67D5818A-2247-974B-9F65-E972B302B00C}"/>
              </a:ext>
            </a:extLst>
          </p:cNvPr>
          <p:cNvSpPr>
            <a:spLocks noGrp="1"/>
          </p:cNvSpPr>
          <p:nvPr>
            <p:ph type="body" sz="quarter" idx="29" hasCustomPrompt="1"/>
          </p:nvPr>
        </p:nvSpPr>
        <p:spPr>
          <a:xfrm>
            <a:off x="626401" y="930188"/>
            <a:ext cx="4333814"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59" name="Text Placeholder 7">
            <a:extLst>
              <a:ext uri="{FF2B5EF4-FFF2-40B4-BE49-F238E27FC236}">
                <a16:creationId xmlns:a16="http://schemas.microsoft.com/office/drawing/2014/main" id="{E27AFBE8-0396-9444-919D-54BF4ACA73AE}"/>
              </a:ext>
            </a:extLst>
          </p:cNvPr>
          <p:cNvSpPr>
            <a:spLocks noGrp="1"/>
          </p:cNvSpPr>
          <p:nvPr>
            <p:ph type="body" sz="quarter" idx="35" hasCustomPrompt="1"/>
          </p:nvPr>
        </p:nvSpPr>
        <p:spPr>
          <a:xfrm>
            <a:off x="8236800" y="2225052"/>
            <a:ext cx="648000" cy="643225"/>
          </a:xfrm>
          <a:prstGeom prst="ellipse">
            <a:avLst/>
          </a:prstGeom>
          <a:solidFill>
            <a:schemeClr val="accent4"/>
          </a:solidFill>
        </p:spPr>
        <p:txBody>
          <a:bodyPr wrap="none" tIns="72000" numCol="1" spcCol="720000" anchor="ctr" anchorCtr="0">
            <a:noAutofit/>
          </a:bodyPr>
          <a:lstStyle>
            <a:lvl1pPr marL="0" indent="0" algn="ctr">
              <a:lnSpc>
                <a:spcPct val="100000"/>
              </a:lnSpc>
              <a:spcBef>
                <a:spcPts val="0"/>
              </a:spcBef>
              <a:buFont typeface="Arial" panose="020B0604020202020204" pitchFamily="34" charset="0"/>
              <a:buNone/>
              <a:defRPr sz="1100" b="0" i="1">
                <a:solidFill>
                  <a:schemeClr val="bg1"/>
                </a:solidFill>
                <a:latin typeface="Equip" panose="02000503030000020004" pitchFamily="2" charset="77"/>
              </a:defRPr>
            </a:lvl1pPr>
          </a:lstStyle>
          <a:p>
            <a:pPr lvl="0"/>
            <a:r>
              <a:rPr lang="en-GB" dirty="0"/>
              <a:t>Over</a:t>
            </a:r>
          </a:p>
        </p:txBody>
      </p:sp>
      <p:sp>
        <p:nvSpPr>
          <p:cNvPr id="60" name="Text Placeholder 7">
            <a:extLst>
              <a:ext uri="{FF2B5EF4-FFF2-40B4-BE49-F238E27FC236}">
                <a16:creationId xmlns:a16="http://schemas.microsoft.com/office/drawing/2014/main" id="{F61821AA-302A-9944-ACB0-C3BEEFF95619}"/>
              </a:ext>
            </a:extLst>
          </p:cNvPr>
          <p:cNvSpPr>
            <a:spLocks noGrp="1"/>
          </p:cNvSpPr>
          <p:nvPr>
            <p:ph type="body" sz="quarter" idx="44" hasCustomPrompt="1"/>
          </p:nvPr>
        </p:nvSpPr>
        <p:spPr>
          <a:xfrm>
            <a:off x="8236800" y="3140439"/>
            <a:ext cx="648000" cy="643225"/>
          </a:xfrm>
          <a:prstGeom prst="ellipse">
            <a:avLst/>
          </a:prstGeom>
          <a:solidFill>
            <a:schemeClr val="accent4"/>
          </a:solidFill>
        </p:spPr>
        <p:txBody>
          <a:bodyPr wrap="none" tIns="72000" numCol="1" spcCol="720000" anchor="ctr" anchorCtr="0">
            <a:noAutofit/>
          </a:bodyPr>
          <a:lstStyle>
            <a:lvl1pPr marL="0" indent="0" algn="ctr">
              <a:lnSpc>
                <a:spcPct val="100000"/>
              </a:lnSpc>
              <a:spcBef>
                <a:spcPts val="0"/>
              </a:spcBef>
              <a:buFont typeface="Arial" panose="020B0604020202020204" pitchFamily="34" charset="0"/>
              <a:buNone/>
              <a:defRPr sz="1100" b="0" i="1">
                <a:solidFill>
                  <a:schemeClr val="bg1"/>
                </a:solidFill>
                <a:latin typeface="Equip" panose="02000503030000020004" pitchFamily="2" charset="77"/>
              </a:defRPr>
            </a:lvl1pPr>
          </a:lstStyle>
          <a:p>
            <a:pPr lvl="0"/>
            <a:r>
              <a:rPr lang="en-GB" dirty="0"/>
              <a:t>Over</a:t>
            </a:r>
          </a:p>
        </p:txBody>
      </p:sp>
      <p:sp>
        <p:nvSpPr>
          <p:cNvPr id="61" name="Text Placeholder 7">
            <a:extLst>
              <a:ext uri="{FF2B5EF4-FFF2-40B4-BE49-F238E27FC236}">
                <a16:creationId xmlns:a16="http://schemas.microsoft.com/office/drawing/2014/main" id="{A761C271-209A-CB4A-8CE6-9EC6EC5D5DA3}"/>
              </a:ext>
            </a:extLst>
          </p:cNvPr>
          <p:cNvSpPr>
            <a:spLocks noGrp="1"/>
          </p:cNvSpPr>
          <p:nvPr>
            <p:ph type="body" sz="quarter" idx="45" hasCustomPrompt="1"/>
          </p:nvPr>
        </p:nvSpPr>
        <p:spPr>
          <a:xfrm>
            <a:off x="8236800" y="4056247"/>
            <a:ext cx="648000" cy="643225"/>
          </a:xfrm>
          <a:prstGeom prst="ellipse">
            <a:avLst/>
          </a:prstGeom>
          <a:solidFill>
            <a:schemeClr val="accent4"/>
          </a:solidFill>
        </p:spPr>
        <p:txBody>
          <a:bodyPr wrap="none" tIns="72000" numCol="1" spcCol="720000" anchor="ctr" anchorCtr="0">
            <a:noAutofit/>
          </a:bodyPr>
          <a:lstStyle>
            <a:lvl1pPr marL="0" indent="0" algn="ctr">
              <a:lnSpc>
                <a:spcPct val="100000"/>
              </a:lnSpc>
              <a:spcBef>
                <a:spcPts val="0"/>
              </a:spcBef>
              <a:buFont typeface="Arial" panose="020B0604020202020204" pitchFamily="34" charset="0"/>
              <a:buNone/>
              <a:defRPr sz="1100" b="0" i="1">
                <a:solidFill>
                  <a:schemeClr val="bg1"/>
                </a:solidFill>
                <a:latin typeface="Equip" panose="02000503030000020004" pitchFamily="2" charset="77"/>
              </a:defRPr>
            </a:lvl1pPr>
          </a:lstStyle>
          <a:p>
            <a:pPr lvl="0"/>
            <a:r>
              <a:rPr lang="en-GB" dirty="0"/>
              <a:t>Over</a:t>
            </a:r>
          </a:p>
        </p:txBody>
      </p:sp>
      <p:sp>
        <p:nvSpPr>
          <p:cNvPr id="62" name="Text Placeholder 7">
            <a:extLst>
              <a:ext uri="{FF2B5EF4-FFF2-40B4-BE49-F238E27FC236}">
                <a16:creationId xmlns:a16="http://schemas.microsoft.com/office/drawing/2014/main" id="{F3D16181-B31F-1245-8E9F-D5471F4CBD4E}"/>
              </a:ext>
            </a:extLst>
          </p:cNvPr>
          <p:cNvSpPr>
            <a:spLocks noGrp="1"/>
          </p:cNvSpPr>
          <p:nvPr>
            <p:ph type="body" sz="quarter" idx="46" hasCustomPrompt="1"/>
          </p:nvPr>
        </p:nvSpPr>
        <p:spPr>
          <a:xfrm>
            <a:off x="8236800" y="4970651"/>
            <a:ext cx="648000" cy="643225"/>
          </a:xfrm>
          <a:prstGeom prst="ellipse">
            <a:avLst/>
          </a:prstGeom>
          <a:solidFill>
            <a:schemeClr val="accent4"/>
          </a:solidFill>
        </p:spPr>
        <p:txBody>
          <a:bodyPr wrap="none" tIns="72000" numCol="1" spcCol="720000" anchor="ctr" anchorCtr="0">
            <a:noAutofit/>
          </a:bodyPr>
          <a:lstStyle>
            <a:lvl1pPr marL="0" indent="0" algn="ctr">
              <a:lnSpc>
                <a:spcPct val="100000"/>
              </a:lnSpc>
              <a:spcBef>
                <a:spcPts val="0"/>
              </a:spcBef>
              <a:buFont typeface="Arial" panose="020B0604020202020204" pitchFamily="34" charset="0"/>
              <a:buNone/>
              <a:defRPr sz="1100" b="0" i="1">
                <a:solidFill>
                  <a:schemeClr val="bg1"/>
                </a:solidFill>
                <a:latin typeface="Equip" panose="02000503030000020004" pitchFamily="2" charset="77"/>
              </a:defRPr>
            </a:lvl1pPr>
          </a:lstStyle>
          <a:p>
            <a:pPr lvl="0"/>
            <a:r>
              <a:rPr lang="en-GB" dirty="0"/>
              <a:t>Over</a:t>
            </a:r>
          </a:p>
        </p:txBody>
      </p:sp>
      <p:sp>
        <p:nvSpPr>
          <p:cNvPr id="23" name="Text Placeholder 7">
            <a:extLst>
              <a:ext uri="{FF2B5EF4-FFF2-40B4-BE49-F238E27FC236}">
                <a16:creationId xmlns:a16="http://schemas.microsoft.com/office/drawing/2014/main" id="{AE58BBC7-CF1F-453F-9C1F-689F4BAB23A5}"/>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1970238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2_1_Quotes Blue">
    <p:bg>
      <p:bgPr>
        <a:solidFill>
          <a:schemeClr val="accent4"/>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943997" y="3769143"/>
            <a:ext cx="2797200" cy="303536"/>
          </a:xfrm>
          <a:prstGeom prst="rect">
            <a:avLst/>
          </a:prstGeom>
        </p:spPr>
        <p:txBody>
          <a:bodyPr wrap="square" tIns="72000" anchor="t">
            <a:spAutoFit/>
          </a:bodyPr>
          <a:lstStyle>
            <a:lvl1pPr marL="0" indent="0">
              <a:lnSpc>
                <a:spcPct val="100000"/>
              </a:lnSpc>
              <a:spcBef>
                <a:spcPts val="0"/>
              </a:spcBef>
              <a:buNone/>
              <a:defRPr sz="1200" b="0" i="0">
                <a:solidFill>
                  <a:schemeClr val="bg1"/>
                </a:solidFill>
                <a:latin typeface="Equip Light" panose="02000503000000020004" pitchFamily="2" charset="77"/>
              </a:defRPr>
            </a:lvl1pPr>
          </a:lstStyle>
          <a:p>
            <a:pPr lvl="0"/>
            <a:r>
              <a:rPr lang="en-GB" dirty="0"/>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943997" y="3445709"/>
            <a:ext cx="2797200" cy="318924"/>
          </a:xfrm>
          <a:prstGeom prst="rect">
            <a:avLst/>
          </a:prstGeom>
        </p:spPr>
        <p:txBody>
          <a:bodyPr wrap="square" tIns="72000" anchor="t">
            <a:spAutoFit/>
          </a:bodyPr>
          <a:lstStyle>
            <a:lvl1pPr marL="0" indent="0">
              <a:lnSpc>
                <a:spcPct val="100000"/>
              </a:lnSpc>
              <a:spcBef>
                <a:spcPts val="0"/>
              </a:spcBef>
              <a:buNone/>
              <a:defRPr sz="1300" b="1" i="0">
                <a:solidFill>
                  <a:schemeClr val="tx1"/>
                </a:solidFill>
                <a:latin typeface="Equip Extended" panose="02000503030000020004" pitchFamily="2" charset="77"/>
              </a:defRPr>
            </a:lvl1pPr>
          </a:lstStyle>
          <a:p>
            <a:pPr lvl="0"/>
            <a:r>
              <a:rPr lang="en-GB" dirty="0"/>
              <a:t>Edit name</a:t>
            </a:r>
          </a:p>
        </p:txBody>
      </p:sp>
      <p:sp>
        <p:nvSpPr>
          <p:cNvPr id="3" name="TextBox 2">
            <a:extLst>
              <a:ext uri="{FF2B5EF4-FFF2-40B4-BE49-F238E27FC236}">
                <a16:creationId xmlns:a16="http://schemas.microsoft.com/office/drawing/2014/main" id="{887C61D2-B01E-A14D-A3C4-B70E84D40EC0}"/>
              </a:ext>
            </a:extLst>
          </p:cNvPr>
          <p:cNvSpPr txBox="1"/>
          <p:nvPr userDrawn="1"/>
        </p:nvSpPr>
        <p:spPr>
          <a:xfrm>
            <a:off x="966780" y="1379958"/>
            <a:ext cx="630301" cy="1323439"/>
          </a:xfrm>
          <a:prstGeom prst="rect">
            <a:avLst/>
          </a:prstGeom>
          <a:noFill/>
        </p:spPr>
        <p:txBody>
          <a:bodyPr wrap="none" rtlCol="0">
            <a:spAutoFit/>
          </a:bodyPr>
          <a:lstStyle/>
          <a:p>
            <a:pPr>
              <a:spcBef>
                <a:spcPts val="0"/>
              </a:spcBef>
            </a:pPr>
            <a:r>
              <a:rPr lang="en-PT" sz="8000" b="1" i="0" dirty="0">
                <a:solidFill>
                  <a:schemeClr val="tx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userDrawn="1"/>
        </p:nvSpPr>
        <p:spPr>
          <a:xfrm>
            <a:off x="10602823" y="5051551"/>
            <a:ext cx="628698" cy="1323439"/>
          </a:xfrm>
          <a:prstGeom prst="rect">
            <a:avLst/>
          </a:prstGeom>
          <a:noFill/>
        </p:spPr>
        <p:txBody>
          <a:bodyPr wrap="none" rtlCol="0" anchor="b">
            <a:noAutofit/>
          </a:bodyPr>
          <a:lstStyle/>
          <a:p>
            <a:pPr>
              <a:spcBef>
                <a:spcPts val="0"/>
              </a:spcBef>
            </a:pPr>
            <a:r>
              <a:rPr lang="en-PT" sz="8000" b="1" i="0" dirty="0">
                <a:solidFill>
                  <a:schemeClr val="tx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1943998" y="2211834"/>
            <a:ext cx="3862800" cy="980644"/>
          </a:xfrm>
          <a:prstGeom prst="rect">
            <a:avLst/>
          </a:prstGeom>
        </p:spPr>
        <p:txBody>
          <a:bodyPr wrap="square" tIns="72000" anchor="b">
            <a:spAutoFit/>
          </a:bodyPr>
          <a:lstStyle>
            <a:lvl1pPr marL="0" indent="0">
              <a:lnSpc>
                <a:spcPct val="100000"/>
              </a:lnSpc>
              <a:spcBef>
                <a:spcPts val="0"/>
              </a:spcBef>
              <a:buNone/>
              <a:defRPr sz="1400" b="0" i="1">
                <a:solidFill>
                  <a:schemeClr val="bg1"/>
                </a:solidFill>
                <a:latin typeface="Equip Extended Light" panose="02000503000000020004" pitchFamily="2" charset="77"/>
              </a:defRPr>
            </a:lvl1pPr>
          </a:lstStyle>
          <a:p>
            <a:pPr lvl="0"/>
            <a:r>
              <a:rPr lang="en-GB" dirty="0"/>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5028407" y="3340920"/>
            <a:ext cx="792000" cy="792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de-DE"/>
              <a:t>Bild durch Klicken auf Symbol hinzufügen</a:t>
            </a:r>
            <a:endParaRPr dirty="0"/>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6371592" y="4194182"/>
            <a:ext cx="2797200" cy="303536"/>
          </a:xfrm>
          <a:prstGeom prst="rect">
            <a:avLst/>
          </a:prstGeom>
        </p:spPr>
        <p:txBody>
          <a:bodyPr wrap="square" tIns="72000" anchor="t">
            <a:spAutoFit/>
          </a:bodyPr>
          <a:lstStyle>
            <a:lvl1pPr marL="0" indent="0">
              <a:lnSpc>
                <a:spcPct val="100000"/>
              </a:lnSpc>
              <a:spcBef>
                <a:spcPts val="0"/>
              </a:spcBef>
              <a:buNone/>
              <a:defRPr sz="1200" b="0" i="0">
                <a:solidFill>
                  <a:schemeClr val="bg1"/>
                </a:solidFill>
                <a:latin typeface="Equip Light" panose="02000503000000020004" pitchFamily="2" charset="77"/>
              </a:defRPr>
            </a:lvl1pPr>
          </a:lstStyle>
          <a:p>
            <a:pPr lvl="0"/>
            <a:r>
              <a:rPr lang="en-GB" dirty="0"/>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6371592" y="3870748"/>
            <a:ext cx="2797200" cy="318924"/>
          </a:xfrm>
          <a:prstGeom prst="rect">
            <a:avLst/>
          </a:prstGeom>
        </p:spPr>
        <p:txBody>
          <a:bodyPr wrap="square" tIns="72000" anchor="t">
            <a:spAutoFit/>
          </a:bodyPr>
          <a:lstStyle>
            <a:lvl1pPr marL="0" indent="0">
              <a:lnSpc>
                <a:spcPct val="100000"/>
              </a:lnSpc>
              <a:spcBef>
                <a:spcPts val="0"/>
              </a:spcBef>
              <a:buNone/>
              <a:defRPr sz="1300" b="1" i="0">
                <a:solidFill>
                  <a:schemeClr val="tx1"/>
                </a:solidFill>
                <a:latin typeface="Equip Extended" panose="02000503030000020004" pitchFamily="2" charset="77"/>
              </a:defRPr>
            </a:lvl1pPr>
          </a:lstStyle>
          <a:p>
            <a:pPr lvl="0"/>
            <a:r>
              <a:rPr lang="en-GB" dirty="0"/>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6371593" y="2636873"/>
            <a:ext cx="3862800" cy="980644"/>
          </a:xfrm>
          <a:prstGeom prst="rect">
            <a:avLst/>
          </a:prstGeom>
        </p:spPr>
        <p:txBody>
          <a:bodyPr wrap="square" tIns="72000" anchor="b">
            <a:spAutoFit/>
          </a:bodyPr>
          <a:lstStyle>
            <a:lvl1pPr marL="0" indent="0">
              <a:lnSpc>
                <a:spcPct val="100000"/>
              </a:lnSpc>
              <a:spcBef>
                <a:spcPts val="0"/>
              </a:spcBef>
              <a:buNone/>
              <a:defRPr sz="1400" b="0" i="1">
                <a:solidFill>
                  <a:schemeClr val="bg1"/>
                </a:solidFill>
                <a:latin typeface="Equip Extended Light" panose="02000503000000020004" pitchFamily="2" charset="77"/>
              </a:defRPr>
            </a:lvl1pPr>
          </a:lstStyle>
          <a:p>
            <a:pPr lvl="0"/>
            <a:r>
              <a:rPr lang="en-GB" dirty="0"/>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9456002" y="3765959"/>
            <a:ext cx="792000" cy="792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de-DE"/>
              <a:t>Bild durch Klicken auf Symbol hinzufügen</a:t>
            </a:r>
            <a:endParaRPr dirty="0"/>
          </a:p>
        </p:txBody>
      </p:sp>
      <p:sp>
        <p:nvSpPr>
          <p:cNvPr id="34" name="Title 1">
            <a:extLst>
              <a:ext uri="{FF2B5EF4-FFF2-40B4-BE49-F238E27FC236}">
                <a16:creationId xmlns:a16="http://schemas.microsoft.com/office/drawing/2014/main" id="{072889E0-E7E5-E147-843C-BE83DEDDF915}"/>
              </a:ext>
            </a:extLst>
          </p:cNvPr>
          <p:cNvSpPr>
            <a:spLocks noGrp="1"/>
          </p:cNvSpPr>
          <p:nvPr>
            <p:ph type="title" hasCustomPrompt="1"/>
          </p:nvPr>
        </p:nvSpPr>
        <p:spPr>
          <a:xfrm>
            <a:off x="626399" y="481125"/>
            <a:ext cx="5065199" cy="488201"/>
          </a:xfrm>
          <a:prstGeom prst="rect">
            <a:avLst/>
          </a:prstGeom>
        </p:spPr>
        <p:txBody>
          <a:bodyPr tIns="72000" anchor="t">
            <a:spAutoFit/>
          </a:bodyPr>
          <a:lstStyle>
            <a:lvl1pPr>
              <a:lnSpc>
                <a:spcPct val="100000"/>
              </a:lnSpc>
              <a:spcBef>
                <a:spcPts val="0"/>
              </a:spcBef>
              <a:defRPr sz="2400" b="1" i="0">
                <a:solidFill>
                  <a:schemeClr val="bg1"/>
                </a:solidFill>
                <a:latin typeface="Equip Extended" panose="02000503030000020004" pitchFamily="2" charset="77"/>
              </a:defRPr>
            </a:lvl1pPr>
          </a:lstStyle>
          <a:p>
            <a:r>
              <a:rPr lang="en-GB" dirty="0"/>
              <a:t>Edit title</a:t>
            </a:r>
            <a:endParaRPr lang="en-PT" dirty="0"/>
          </a:p>
        </p:txBody>
      </p:sp>
      <p:sp>
        <p:nvSpPr>
          <p:cNvPr id="35" name="Text Placeholder 7">
            <a:extLst>
              <a:ext uri="{FF2B5EF4-FFF2-40B4-BE49-F238E27FC236}">
                <a16:creationId xmlns:a16="http://schemas.microsoft.com/office/drawing/2014/main" id="{191DEFED-AA81-4D42-88DF-A4B7EFBEDCBB}"/>
              </a:ext>
            </a:extLst>
          </p:cNvPr>
          <p:cNvSpPr>
            <a:spLocks noGrp="1"/>
          </p:cNvSpPr>
          <p:nvPr>
            <p:ph type="body" sz="quarter" idx="29" hasCustomPrompt="1"/>
          </p:nvPr>
        </p:nvSpPr>
        <p:spPr>
          <a:xfrm>
            <a:off x="626401" y="930188"/>
            <a:ext cx="5065200" cy="365091"/>
          </a:xfrm>
          <a:prstGeom prst="rect">
            <a:avLst/>
          </a:prstGeom>
        </p:spPr>
        <p:txBody>
          <a:bodyPr wrap="square" tIns="72000" anchor="t">
            <a:spAutoFit/>
          </a:bodyPr>
          <a:lstStyle>
            <a:lvl1pPr marL="0" indent="0">
              <a:lnSpc>
                <a:spcPct val="100000"/>
              </a:lnSpc>
              <a:spcBef>
                <a:spcPts val="0"/>
              </a:spcBef>
              <a:buNone/>
              <a:defRPr sz="1600" b="0" i="0">
                <a:solidFill>
                  <a:schemeClr val="bg1"/>
                </a:solidFill>
                <a:latin typeface="Equip Extended Light" panose="02000503000000020004" pitchFamily="2" charset="77"/>
              </a:defRPr>
            </a:lvl1pPr>
          </a:lstStyle>
          <a:p>
            <a:pPr lvl="0"/>
            <a:r>
              <a:rPr lang="en-GB" dirty="0"/>
              <a:t>Edit subtitle</a:t>
            </a:r>
          </a:p>
        </p:txBody>
      </p:sp>
      <p:sp>
        <p:nvSpPr>
          <p:cNvPr id="16" name="Text Placeholder 7">
            <a:extLst>
              <a:ext uri="{FF2B5EF4-FFF2-40B4-BE49-F238E27FC236}">
                <a16:creationId xmlns:a16="http://schemas.microsoft.com/office/drawing/2014/main" id="{220A6E3E-99C1-41A7-AE9D-48E132545F1F}"/>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1670413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2_Section Big Title Blue">
    <p:bg>
      <p:bgPr>
        <a:solidFill>
          <a:schemeClr val="accent4"/>
        </a:solidFill>
        <a:effectLst/>
      </p:bgPr>
    </p:bg>
    <p:spTree>
      <p:nvGrpSpPr>
        <p:cNvPr id="1" name=""/>
        <p:cNvGrpSpPr/>
        <p:nvPr/>
      </p:nvGrpSpPr>
      <p:grpSpPr>
        <a:xfrm>
          <a:off x="0" y="0"/>
          <a:ext cx="0" cy="0"/>
          <a:chOff x="0" y="0"/>
          <a:chExt cx="0" cy="0"/>
        </a:xfrm>
      </p:grpSpPr>
      <p:pic>
        <p:nvPicPr>
          <p:cNvPr id="8" name="r1Artboard 3 copy 7edsw.pdf" descr="r1Artboard 3 copy 7edsw.pdf">
            <a:extLst>
              <a:ext uri="{FF2B5EF4-FFF2-40B4-BE49-F238E27FC236}">
                <a16:creationId xmlns:a16="http://schemas.microsoft.com/office/drawing/2014/main" id="{DB2CB175-7699-BF45-8858-F8C4DBF892A4}"/>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a:stretch/>
        </p:blipFill>
        <p:spPr>
          <a:xfrm>
            <a:off x="3789600" y="0"/>
            <a:ext cx="8402400" cy="6858000"/>
          </a:xfrm>
          <a:prstGeom prst="rect">
            <a:avLst/>
          </a:prstGeom>
          <a:ln w="12700">
            <a:miter lim="400000"/>
          </a:ln>
        </p:spPr>
      </p:pic>
      <p:pic>
        <p:nvPicPr>
          <p:cNvPr id="3" name="Graphic 2">
            <a:extLst>
              <a:ext uri="{FF2B5EF4-FFF2-40B4-BE49-F238E27FC236}">
                <a16:creationId xmlns:a16="http://schemas.microsoft.com/office/drawing/2014/main" id="{73A8F63C-93A7-DA4F-8C8B-03DCFB7B5A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40000" y="1"/>
            <a:ext cx="1980000" cy="1485001"/>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Autofit/>
          </a:bodyPr>
          <a:lstStyle>
            <a:lvl1pPr marL="0" indent="0">
              <a:buNone/>
              <a:defRPr sz="1000" b="0" i="0">
                <a:solidFill>
                  <a:schemeClr val="bg1"/>
                </a:solidFill>
                <a:latin typeface="Equip Extended Light" panose="02000503000000020004" pitchFamily="2" charset="77"/>
              </a:defRPr>
            </a:lvl1pPr>
          </a:lstStyle>
          <a:p>
            <a:pPr lvl="0"/>
            <a:r>
              <a:rPr lang="en-GB" dirty="0"/>
              <a:t>Edit Footnote</a:t>
            </a:r>
          </a:p>
        </p:txBody>
      </p:sp>
      <p:sp>
        <p:nvSpPr>
          <p:cNvPr id="12" name="Title 1">
            <a:extLst>
              <a:ext uri="{FF2B5EF4-FFF2-40B4-BE49-F238E27FC236}">
                <a16:creationId xmlns:a16="http://schemas.microsoft.com/office/drawing/2014/main" id="{29D59645-33BD-F041-9140-5802DD717353}"/>
              </a:ext>
            </a:extLst>
          </p:cNvPr>
          <p:cNvSpPr>
            <a:spLocks noGrp="1"/>
          </p:cNvSpPr>
          <p:nvPr>
            <p:ph type="title" hasCustomPrompt="1"/>
          </p:nvPr>
        </p:nvSpPr>
        <p:spPr>
          <a:xfrm>
            <a:off x="637247" y="2969911"/>
            <a:ext cx="9767782" cy="1200329"/>
          </a:xfrm>
          <a:prstGeom prst="rect">
            <a:avLst/>
          </a:prstGeom>
        </p:spPr>
        <p:txBody>
          <a:bodyPr lIns="72000" anchor="b">
            <a:spAutoFit/>
          </a:bodyPr>
          <a:lstStyle>
            <a:lvl1pPr>
              <a:lnSpc>
                <a:spcPct val="100000"/>
              </a:lnSpc>
              <a:defRPr sz="7200" b="1" i="0">
                <a:solidFill>
                  <a:schemeClr val="bg1"/>
                </a:solidFill>
                <a:latin typeface="Equip Extended" panose="02000503030000020004" pitchFamily="2" charset="77"/>
              </a:defRPr>
            </a:lvl1pPr>
          </a:lstStyle>
          <a:p>
            <a:r>
              <a:rPr lang="en-GB" dirty="0"/>
              <a:t>Edit section title</a:t>
            </a:r>
            <a:endParaRPr lang="en-PT" dirty="0"/>
          </a:p>
        </p:txBody>
      </p:sp>
      <p:sp>
        <p:nvSpPr>
          <p:cNvPr id="11" name="Text Placeholder 7">
            <a:extLst>
              <a:ext uri="{FF2B5EF4-FFF2-40B4-BE49-F238E27FC236}">
                <a16:creationId xmlns:a16="http://schemas.microsoft.com/office/drawing/2014/main" id="{3DA0C077-5EC7-6940-8AED-92F032F44DAA}"/>
              </a:ext>
            </a:extLst>
          </p:cNvPr>
          <p:cNvSpPr>
            <a:spLocks noGrp="1"/>
          </p:cNvSpPr>
          <p:nvPr>
            <p:ph type="body" sz="quarter" idx="12" hasCustomPrompt="1"/>
          </p:nvPr>
        </p:nvSpPr>
        <p:spPr>
          <a:xfrm>
            <a:off x="639386" y="4407492"/>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dirty="0"/>
              <a:t>Edit description</a:t>
            </a:r>
          </a:p>
        </p:txBody>
      </p:sp>
    </p:spTree>
    <p:extLst>
      <p:ext uri="{BB962C8B-B14F-4D97-AF65-F5344CB8AC3E}">
        <p14:creationId xmlns:p14="http://schemas.microsoft.com/office/powerpoint/2010/main" val="265795481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2_2_Quotes Purple">
    <p:bg>
      <p:bgPr>
        <a:solidFill>
          <a:schemeClr val="accent2"/>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943997" y="3769143"/>
            <a:ext cx="2797200" cy="303536"/>
          </a:xfrm>
          <a:prstGeom prst="rect">
            <a:avLst/>
          </a:prstGeom>
        </p:spPr>
        <p:txBody>
          <a:bodyPr wrap="square" tIns="72000" anchor="t">
            <a:spAutoFit/>
          </a:bodyPr>
          <a:lstStyle>
            <a:lvl1pPr marL="0" indent="0">
              <a:lnSpc>
                <a:spcPct val="100000"/>
              </a:lnSpc>
              <a:spcBef>
                <a:spcPts val="0"/>
              </a:spcBef>
              <a:buNone/>
              <a:defRPr sz="1200" b="0" i="0">
                <a:solidFill>
                  <a:schemeClr val="bg1"/>
                </a:solidFill>
                <a:latin typeface="Equip Light" panose="02000503000000020004" pitchFamily="2" charset="77"/>
              </a:defRPr>
            </a:lvl1pPr>
          </a:lstStyle>
          <a:p>
            <a:pPr lvl="0"/>
            <a:r>
              <a:rPr lang="en-GB" dirty="0"/>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943997" y="3445709"/>
            <a:ext cx="2797200" cy="318924"/>
          </a:xfrm>
          <a:prstGeom prst="rect">
            <a:avLst/>
          </a:prstGeom>
        </p:spPr>
        <p:txBody>
          <a:bodyPr wrap="square" tIns="72000" anchor="t">
            <a:spAutoFit/>
          </a:bodyPr>
          <a:lstStyle>
            <a:lvl1pPr marL="0" indent="0">
              <a:lnSpc>
                <a:spcPct val="100000"/>
              </a:lnSpc>
              <a:spcBef>
                <a:spcPts val="0"/>
              </a:spcBef>
              <a:buNone/>
              <a:defRPr sz="1300" b="1" i="0">
                <a:solidFill>
                  <a:schemeClr val="tx1"/>
                </a:solidFill>
                <a:latin typeface="Equip Extended" panose="02000503030000020004" pitchFamily="2" charset="77"/>
              </a:defRPr>
            </a:lvl1pPr>
          </a:lstStyle>
          <a:p>
            <a:pPr lvl="0"/>
            <a:r>
              <a:rPr lang="en-GB" dirty="0"/>
              <a:t>Edit name</a:t>
            </a:r>
          </a:p>
        </p:txBody>
      </p:sp>
      <p:sp>
        <p:nvSpPr>
          <p:cNvPr id="3" name="TextBox 2">
            <a:extLst>
              <a:ext uri="{FF2B5EF4-FFF2-40B4-BE49-F238E27FC236}">
                <a16:creationId xmlns:a16="http://schemas.microsoft.com/office/drawing/2014/main" id="{887C61D2-B01E-A14D-A3C4-B70E84D40EC0}"/>
              </a:ext>
            </a:extLst>
          </p:cNvPr>
          <p:cNvSpPr txBox="1"/>
          <p:nvPr userDrawn="1"/>
        </p:nvSpPr>
        <p:spPr>
          <a:xfrm>
            <a:off x="966780" y="1379958"/>
            <a:ext cx="630301" cy="1323439"/>
          </a:xfrm>
          <a:prstGeom prst="rect">
            <a:avLst/>
          </a:prstGeom>
          <a:noFill/>
        </p:spPr>
        <p:txBody>
          <a:bodyPr wrap="none" rtlCol="0">
            <a:spAutoFit/>
          </a:bodyPr>
          <a:lstStyle/>
          <a:p>
            <a:pPr>
              <a:spcBef>
                <a:spcPts val="0"/>
              </a:spcBef>
            </a:pPr>
            <a:r>
              <a:rPr lang="en-PT" sz="8000" b="1" i="0" dirty="0">
                <a:solidFill>
                  <a:schemeClr val="tx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userDrawn="1"/>
        </p:nvSpPr>
        <p:spPr>
          <a:xfrm>
            <a:off x="10602823" y="5051551"/>
            <a:ext cx="628698" cy="1323439"/>
          </a:xfrm>
          <a:prstGeom prst="rect">
            <a:avLst/>
          </a:prstGeom>
          <a:noFill/>
        </p:spPr>
        <p:txBody>
          <a:bodyPr wrap="none" rtlCol="0" anchor="b">
            <a:noAutofit/>
          </a:bodyPr>
          <a:lstStyle/>
          <a:p>
            <a:pPr>
              <a:spcBef>
                <a:spcPts val="0"/>
              </a:spcBef>
            </a:pPr>
            <a:r>
              <a:rPr lang="en-PT" sz="8000" b="1" i="0" dirty="0">
                <a:solidFill>
                  <a:schemeClr val="accent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1943998" y="2211834"/>
            <a:ext cx="3862800" cy="980644"/>
          </a:xfrm>
          <a:prstGeom prst="rect">
            <a:avLst/>
          </a:prstGeom>
        </p:spPr>
        <p:txBody>
          <a:bodyPr wrap="square" tIns="72000" anchor="b">
            <a:spAutoFit/>
          </a:bodyPr>
          <a:lstStyle>
            <a:lvl1pPr marL="0" indent="0">
              <a:lnSpc>
                <a:spcPct val="100000"/>
              </a:lnSpc>
              <a:spcBef>
                <a:spcPts val="0"/>
              </a:spcBef>
              <a:buNone/>
              <a:defRPr sz="1400" b="0" i="1">
                <a:solidFill>
                  <a:schemeClr val="bg1"/>
                </a:solidFill>
                <a:latin typeface="Equip Extended Light" panose="02000503000000020004" pitchFamily="2" charset="77"/>
              </a:defRPr>
            </a:lvl1pPr>
          </a:lstStyle>
          <a:p>
            <a:pPr lvl="0"/>
            <a:r>
              <a:rPr lang="en-GB" dirty="0"/>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5028407" y="3340920"/>
            <a:ext cx="792000" cy="792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de-DE"/>
              <a:t>Bild durch Klicken auf Symbol hinzufügen</a:t>
            </a:r>
            <a:endParaRPr dirty="0"/>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6371592" y="4194182"/>
            <a:ext cx="2797200" cy="303536"/>
          </a:xfrm>
          <a:prstGeom prst="rect">
            <a:avLst/>
          </a:prstGeom>
        </p:spPr>
        <p:txBody>
          <a:bodyPr wrap="square" tIns="72000" anchor="t">
            <a:spAutoFit/>
          </a:bodyPr>
          <a:lstStyle>
            <a:lvl1pPr marL="0" indent="0">
              <a:lnSpc>
                <a:spcPct val="100000"/>
              </a:lnSpc>
              <a:spcBef>
                <a:spcPts val="0"/>
              </a:spcBef>
              <a:buNone/>
              <a:defRPr sz="1200" b="0" i="0">
                <a:solidFill>
                  <a:schemeClr val="bg1"/>
                </a:solidFill>
                <a:latin typeface="Equip Light" panose="02000503000000020004" pitchFamily="2" charset="77"/>
              </a:defRPr>
            </a:lvl1pPr>
          </a:lstStyle>
          <a:p>
            <a:pPr lvl="0"/>
            <a:r>
              <a:rPr lang="en-GB" dirty="0"/>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6371592" y="3870748"/>
            <a:ext cx="2797200" cy="318924"/>
          </a:xfrm>
          <a:prstGeom prst="rect">
            <a:avLst/>
          </a:prstGeom>
        </p:spPr>
        <p:txBody>
          <a:bodyPr wrap="square" tIns="72000" anchor="t">
            <a:spAutoFit/>
          </a:bodyPr>
          <a:lstStyle>
            <a:lvl1pPr marL="0" indent="0">
              <a:lnSpc>
                <a:spcPct val="100000"/>
              </a:lnSpc>
              <a:spcBef>
                <a:spcPts val="0"/>
              </a:spcBef>
              <a:buNone/>
              <a:defRPr sz="1300" b="1" i="0">
                <a:solidFill>
                  <a:schemeClr val="tx1"/>
                </a:solidFill>
                <a:latin typeface="Equip Extended" panose="02000503030000020004" pitchFamily="2" charset="77"/>
              </a:defRPr>
            </a:lvl1pPr>
          </a:lstStyle>
          <a:p>
            <a:pPr lvl="0"/>
            <a:r>
              <a:rPr lang="en-GB" dirty="0"/>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6371593" y="2636873"/>
            <a:ext cx="3862800" cy="980644"/>
          </a:xfrm>
          <a:prstGeom prst="rect">
            <a:avLst/>
          </a:prstGeom>
        </p:spPr>
        <p:txBody>
          <a:bodyPr wrap="square" tIns="72000" anchor="b">
            <a:spAutoFit/>
          </a:bodyPr>
          <a:lstStyle>
            <a:lvl1pPr marL="0" indent="0">
              <a:lnSpc>
                <a:spcPct val="100000"/>
              </a:lnSpc>
              <a:spcBef>
                <a:spcPts val="0"/>
              </a:spcBef>
              <a:buNone/>
              <a:defRPr sz="1400" b="0" i="1">
                <a:solidFill>
                  <a:schemeClr val="bg1"/>
                </a:solidFill>
                <a:latin typeface="Equip Extended Light" panose="02000503000000020004" pitchFamily="2" charset="77"/>
              </a:defRPr>
            </a:lvl1pPr>
          </a:lstStyle>
          <a:p>
            <a:pPr lvl="0"/>
            <a:r>
              <a:rPr lang="en-GB" dirty="0"/>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9456002" y="3765959"/>
            <a:ext cx="792000" cy="792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de-DE"/>
              <a:t>Bild durch Klicken auf Symbol hinzufügen</a:t>
            </a:r>
            <a:endParaRPr dirty="0"/>
          </a:p>
        </p:txBody>
      </p:sp>
      <p:sp>
        <p:nvSpPr>
          <p:cNvPr id="34" name="Title 1">
            <a:extLst>
              <a:ext uri="{FF2B5EF4-FFF2-40B4-BE49-F238E27FC236}">
                <a16:creationId xmlns:a16="http://schemas.microsoft.com/office/drawing/2014/main" id="{072889E0-E7E5-E147-843C-BE83DEDDF915}"/>
              </a:ext>
            </a:extLst>
          </p:cNvPr>
          <p:cNvSpPr>
            <a:spLocks noGrp="1"/>
          </p:cNvSpPr>
          <p:nvPr>
            <p:ph type="title" hasCustomPrompt="1"/>
          </p:nvPr>
        </p:nvSpPr>
        <p:spPr>
          <a:xfrm>
            <a:off x="626399" y="481125"/>
            <a:ext cx="5065199" cy="488201"/>
          </a:xfrm>
          <a:prstGeom prst="rect">
            <a:avLst/>
          </a:prstGeom>
        </p:spPr>
        <p:txBody>
          <a:bodyPr tIns="72000" anchor="t">
            <a:spAutoFit/>
          </a:bodyPr>
          <a:lstStyle>
            <a:lvl1pPr>
              <a:lnSpc>
                <a:spcPct val="100000"/>
              </a:lnSpc>
              <a:spcBef>
                <a:spcPts val="0"/>
              </a:spcBef>
              <a:defRPr sz="2400" b="1" i="0">
                <a:solidFill>
                  <a:schemeClr val="bg1"/>
                </a:solidFill>
                <a:latin typeface="Equip Extended" panose="02000503030000020004" pitchFamily="2" charset="77"/>
              </a:defRPr>
            </a:lvl1pPr>
          </a:lstStyle>
          <a:p>
            <a:r>
              <a:rPr lang="en-GB" dirty="0"/>
              <a:t>Edit title</a:t>
            </a:r>
            <a:endParaRPr lang="en-PT" dirty="0"/>
          </a:p>
        </p:txBody>
      </p:sp>
      <p:sp>
        <p:nvSpPr>
          <p:cNvPr id="35" name="Text Placeholder 7">
            <a:extLst>
              <a:ext uri="{FF2B5EF4-FFF2-40B4-BE49-F238E27FC236}">
                <a16:creationId xmlns:a16="http://schemas.microsoft.com/office/drawing/2014/main" id="{191DEFED-AA81-4D42-88DF-A4B7EFBEDCBB}"/>
              </a:ext>
            </a:extLst>
          </p:cNvPr>
          <p:cNvSpPr>
            <a:spLocks noGrp="1"/>
          </p:cNvSpPr>
          <p:nvPr>
            <p:ph type="body" sz="quarter" idx="29" hasCustomPrompt="1"/>
          </p:nvPr>
        </p:nvSpPr>
        <p:spPr>
          <a:xfrm>
            <a:off x="626401" y="930188"/>
            <a:ext cx="5065200" cy="365091"/>
          </a:xfrm>
          <a:prstGeom prst="rect">
            <a:avLst/>
          </a:prstGeom>
        </p:spPr>
        <p:txBody>
          <a:bodyPr wrap="square" tIns="72000" anchor="t">
            <a:spAutoFit/>
          </a:bodyPr>
          <a:lstStyle>
            <a:lvl1pPr marL="0" indent="0">
              <a:lnSpc>
                <a:spcPct val="100000"/>
              </a:lnSpc>
              <a:spcBef>
                <a:spcPts val="0"/>
              </a:spcBef>
              <a:buNone/>
              <a:defRPr sz="1600" b="0" i="0">
                <a:solidFill>
                  <a:schemeClr val="bg1"/>
                </a:solidFill>
                <a:latin typeface="Equip Extended Light" panose="02000503000000020004" pitchFamily="2" charset="77"/>
              </a:defRPr>
            </a:lvl1pPr>
          </a:lstStyle>
          <a:p>
            <a:pPr lvl="0"/>
            <a:r>
              <a:rPr lang="en-GB" dirty="0"/>
              <a:t>Edit subtitle</a:t>
            </a:r>
          </a:p>
        </p:txBody>
      </p:sp>
      <p:sp>
        <p:nvSpPr>
          <p:cNvPr id="16" name="Text Placeholder 7">
            <a:extLst>
              <a:ext uri="{FF2B5EF4-FFF2-40B4-BE49-F238E27FC236}">
                <a16:creationId xmlns:a16="http://schemas.microsoft.com/office/drawing/2014/main" id="{889CA3F5-9F1B-42C2-82DF-139FEB3C19FB}"/>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22370043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2_3_Info Quotes Blu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A87CDB-10A3-0E42-8920-0747E24E9DEE}"/>
              </a:ext>
            </a:extLst>
          </p:cNvPr>
          <p:cNvSpPr/>
          <p:nvPr userDrawn="1"/>
        </p:nvSpPr>
        <p:spPr>
          <a:xfrm>
            <a:off x="5691598" y="0"/>
            <a:ext cx="650040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7010399" y="2602167"/>
            <a:ext cx="2797200" cy="288147"/>
          </a:xfrm>
          <a:prstGeom prst="rect">
            <a:avLst/>
          </a:prstGeom>
        </p:spPr>
        <p:txBody>
          <a:bodyPr wrap="square" tIns="72000" anchor="t">
            <a:spAutoFit/>
          </a:bodyPr>
          <a:lstStyle>
            <a:lvl1pPr marL="0" indent="0">
              <a:lnSpc>
                <a:spcPct val="100000"/>
              </a:lnSpc>
              <a:spcBef>
                <a:spcPts val="0"/>
              </a:spcBef>
              <a:buNone/>
              <a:defRPr sz="1100" b="0" i="0">
                <a:solidFill>
                  <a:schemeClr val="bg1"/>
                </a:solidFill>
                <a:latin typeface="Equip Light" panose="02000503000000020004" pitchFamily="2" charset="77"/>
              </a:defRPr>
            </a:lvl1pPr>
          </a:lstStyle>
          <a:p>
            <a:pPr lvl="0"/>
            <a:r>
              <a:rPr lang="en-GB" dirty="0"/>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7010399" y="2278733"/>
            <a:ext cx="2797200" cy="303536"/>
          </a:xfrm>
          <a:prstGeom prst="rect">
            <a:avLst/>
          </a:prstGeom>
        </p:spPr>
        <p:txBody>
          <a:bodyPr wrap="square" tIns="72000" anchor="t">
            <a:spAutoFit/>
          </a:bodyPr>
          <a:lstStyle>
            <a:lvl1pPr marL="0" indent="0">
              <a:lnSpc>
                <a:spcPct val="100000"/>
              </a:lnSpc>
              <a:spcBef>
                <a:spcPts val="0"/>
              </a:spcBef>
              <a:buNone/>
              <a:defRPr sz="1200" b="1" i="0">
                <a:solidFill>
                  <a:schemeClr val="tx1"/>
                </a:solidFill>
                <a:latin typeface="Equip Extended" panose="02000503030000020004" pitchFamily="2" charset="77"/>
              </a:defRPr>
            </a:lvl1pPr>
          </a:lstStyle>
          <a:p>
            <a:pPr lvl="0"/>
            <a:r>
              <a:rPr lang="en-GB" dirty="0"/>
              <a:t>Edit name</a:t>
            </a:r>
          </a:p>
        </p:txBody>
      </p:sp>
      <p:sp>
        <p:nvSpPr>
          <p:cNvPr id="3" name="TextBox 2">
            <a:extLst>
              <a:ext uri="{FF2B5EF4-FFF2-40B4-BE49-F238E27FC236}">
                <a16:creationId xmlns:a16="http://schemas.microsoft.com/office/drawing/2014/main" id="{887C61D2-B01E-A14D-A3C4-B70E84D40EC0}"/>
              </a:ext>
            </a:extLst>
          </p:cNvPr>
          <p:cNvSpPr txBox="1"/>
          <p:nvPr userDrawn="1"/>
        </p:nvSpPr>
        <p:spPr>
          <a:xfrm>
            <a:off x="6333156" y="326194"/>
            <a:ext cx="630301" cy="1323439"/>
          </a:xfrm>
          <a:prstGeom prst="rect">
            <a:avLst/>
          </a:prstGeom>
          <a:noFill/>
        </p:spPr>
        <p:txBody>
          <a:bodyPr wrap="none" rtlCol="0">
            <a:spAutoFit/>
          </a:bodyPr>
          <a:lstStyle/>
          <a:p>
            <a:pPr>
              <a:spcBef>
                <a:spcPts val="0"/>
              </a:spcBef>
            </a:pPr>
            <a:r>
              <a:rPr lang="en-PT" sz="8000" b="1" i="0" dirty="0">
                <a:solidFill>
                  <a:schemeClr val="tx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userDrawn="1"/>
        </p:nvSpPr>
        <p:spPr>
          <a:xfrm>
            <a:off x="10925052" y="5626330"/>
            <a:ext cx="628698" cy="1323439"/>
          </a:xfrm>
          <a:prstGeom prst="rect">
            <a:avLst/>
          </a:prstGeom>
          <a:noFill/>
        </p:spPr>
        <p:txBody>
          <a:bodyPr wrap="none" rtlCol="0" anchor="b">
            <a:noAutofit/>
          </a:bodyPr>
          <a:lstStyle/>
          <a:p>
            <a:pPr>
              <a:spcBef>
                <a:spcPts val="0"/>
              </a:spcBef>
            </a:pPr>
            <a:r>
              <a:rPr lang="en-PT" sz="8000" b="1" i="0" dirty="0">
                <a:solidFill>
                  <a:schemeClr val="tx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7010400" y="1220223"/>
            <a:ext cx="3862800" cy="857533"/>
          </a:xfrm>
          <a:prstGeom prst="rect">
            <a:avLst/>
          </a:prstGeom>
        </p:spPr>
        <p:txBody>
          <a:bodyPr wrap="square" tIns="72000" anchor="t">
            <a:spAutoFit/>
          </a:bodyPr>
          <a:lstStyle>
            <a:lvl1pPr marL="0" indent="0">
              <a:lnSpc>
                <a:spcPct val="100000"/>
              </a:lnSpc>
              <a:spcBef>
                <a:spcPts val="0"/>
              </a:spcBef>
              <a:buNone/>
              <a:defRPr sz="1200" b="0" i="1">
                <a:solidFill>
                  <a:schemeClr val="bg1"/>
                </a:solidFill>
                <a:latin typeface="Equip Extended Light" panose="02000503000000020004" pitchFamily="2" charset="77"/>
              </a:defRPr>
            </a:lvl1pPr>
          </a:lstStyle>
          <a:p>
            <a:pPr lvl="0"/>
            <a:r>
              <a:rPr lang="en-GB" dirty="0"/>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10094809" y="2173944"/>
            <a:ext cx="792000" cy="792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de-DE"/>
              <a:t>Bild durch Klicken auf Symbol hinzufügen</a:t>
            </a:r>
            <a:endParaRPr dirty="0"/>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7010399" y="4794190"/>
            <a:ext cx="2797200" cy="288147"/>
          </a:xfrm>
          <a:prstGeom prst="rect">
            <a:avLst/>
          </a:prstGeom>
        </p:spPr>
        <p:txBody>
          <a:bodyPr wrap="square" tIns="72000" anchor="t">
            <a:spAutoFit/>
          </a:bodyPr>
          <a:lstStyle>
            <a:lvl1pPr marL="0" indent="0">
              <a:lnSpc>
                <a:spcPct val="100000"/>
              </a:lnSpc>
              <a:spcBef>
                <a:spcPts val="0"/>
              </a:spcBef>
              <a:buNone/>
              <a:defRPr sz="1100" b="0" i="0">
                <a:solidFill>
                  <a:schemeClr val="bg1"/>
                </a:solidFill>
                <a:latin typeface="Equip Light" panose="02000503000000020004" pitchFamily="2" charset="77"/>
              </a:defRPr>
            </a:lvl1pPr>
          </a:lstStyle>
          <a:p>
            <a:pPr lvl="0"/>
            <a:r>
              <a:rPr lang="en-GB" dirty="0"/>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7010399" y="4470756"/>
            <a:ext cx="2797200" cy="303536"/>
          </a:xfrm>
          <a:prstGeom prst="rect">
            <a:avLst/>
          </a:prstGeom>
        </p:spPr>
        <p:txBody>
          <a:bodyPr wrap="square" tIns="72000" anchor="t">
            <a:spAutoFit/>
          </a:bodyPr>
          <a:lstStyle>
            <a:lvl1pPr marL="0" indent="0">
              <a:lnSpc>
                <a:spcPct val="100000"/>
              </a:lnSpc>
              <a:spcBef>
                <a:spcPts val="0"/>
              </a:spcBef>
              <a:buNone/>
              <a:defRPr sz="1200" b="1" i="0">
                <a:solidFill>
                  <a:schemeClr val="tx1"/>
                </a:solidFill>
                <a:latin typeface="Equip Extended" panose="02000503030000020004" pitchFamily="2" charset="77"/>
              </a:defRPr>
            </a:lvl1pPr>
          </a:lstStyle>
          <a:p>
            <a:pPr lvl="0"/>
            <a:r>
              <a:rPr lang="en-GB" dirty="0"/>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7010400" y="3412246"/>
            <a:ext cx="3862800" cy="857533"/>
          </a:xfrm>
          <a:prstGeom prst="rect">
            <a:avLst/>
          </a:prstGeom>
        </p:spPr>
        <p:txBody>
          <a:bodyPr wrap="square" tIns="72000" anchor="t">
            <a:spAutoFit/>
          </a:bodyPr>
          <a:lstStyle>
            <a:lvl1pPr marL="0" indent="0">
              <a:lnSpc>
                <a:spcPct val="100000"/>
              </a:lnSpc>
              <a:spcBef>
                <a:spcPts val="0"/>
              </a:spcBef>
              <a:buNone/>
              <a:defRPr sz="1200" b="0" i="1">
                <a:solidFill>
                  <a:schemeClr val="bg1"/>
                </a:solidFill>
                <a:latin typeface="Equip Extended Light" panose="02000503000000020004" pitchFamily="2" charset="77"/>
              </a:defRPr>
            </a:lvl1pPr>
          </a:lstStyle>
          <a:p>
            <a:pPr lvl="0"/>
            <a:r>
              <a:rPr lang="en-GB" dirty="0"/>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10094809" y="4365967"/>
            <a:ext cx="792000" cy="792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de-DE"/>
              <a:t>Bild durch Klicken auf Symbol hinzufügen</a:t>
            </a:r>
            <a:endParaRPr dirty="0"/>
          </a:p>
        </p:txBody>
      </p:sp>
      <p:sp>
        <p:nvSpPr>
          <p:cNvPr id="17" name="Text Placeholder 7">
            <a:extLst>
              <a:ext uri="{FF2B5EF4-FFF2-40B4-BE49-F238E27FC236}">
                <a16:creationId xmlns:a16="http://schemas.microsoft.com/office/drawing/2014/main" id="{C4E74E73-E5E9-9A4B-B770-38AF5E5DD240}"/>
              </a:ext>
            </a:extLst>
          </p:cNvPr>
          <p:cNvSpPr>
            <a:spLocks noGrp="1"/>
          </p:cNvSpPr>
          <p:nvPr>
            <p:ph type="body" sz="quarter" idx="10" hasCustomPrompt="1"/>
          </p:nvPr>
        </p:nvSpPr>
        <p:spPr>
          <a:xfrm>
            <a:off x="639385" y="5876515"/>
            <a:ext cx="4332213"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
        <p:nvSpPr>
          <p:cNvPr id="26" name="Content Placeholder 5">
            <a:extLst>
              <a:ext uri="{FF2B5EF4-FFF2-40B4-BE49-F238E27FC236}">
                <a16:creationId xmlns:a16="http://schemas.microsoft.com/office/drawing/2014/main" id="{687D0E9D-AC0E-0C40-84D7-30F7F044763B}"/>
              </a:ext>
            </a:extLst>
          </p:cNvPr>
          <p:cNvSpPr>
            <a:spLocks noGrp="1"/>
          </p:cNvSpPr>
          <p:nvPr>
            <p:ph sz="quarter" idx="11"/>
          </p:nvPr>
        </p:nvSpPr>
        <p:spPr>
          <a:xfrm>
            <a:off x="626400" y="1602250"/>
            <a:ext cx="4332213" cy="4024080"/>
          </a:xfrm>
        </p:spPr>
        <p:txBody>
          <a:bodyPr/>
          <a:lstStyle>
            <a:lvl1pPr>
              <a:spcBef>
                <a:spcPts val="0"/>
              </a:spcBef>
              <a:defRPr>
                <a:solidFill>
                  <a:schemeClr val="tx2"/>
                </a:solidFill>
              </a:defRPr>
            </a:lvl1pPr>
            <a:lvl2pPr>
              <a:spcBef>
                <a:spcPts val="0"/>
              </a:spcBef>
              <a:defRPr>
                <a:solidFill>
                  <a:schemeClr val="tx2"/>
                </a:solidFill>
              </a:defRPr>
            </a:lvl2pPr>
            <a:lvl3pPr>
              <a:spcBef>
                <a:spcPts val="0"/>
              </a:spcBef>
              <a:defRPr>
                <a:solidFill>
                  <a:schemeClr val="tx2"/>
                </a:solidFill>
              </a:defRPr>
            </a:lvl3pPr>
            <a:lvl4pPr>
              <a:spcBef>
                <a:spcPts val="0"/>
              </a:spcBef>
              <a:defRPr>
                <a:solidFill>
                  <a:schemeClr val="tx2"/>
                </a:solidFill>
              </a:defRPr>
            </a:lvl4pPr>
            <a:lvl5pPr>
              <a:spcBef>
                <a:spcPts val="0"/>
              </a:spcBef>
              <a:defRPr>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PT"/>
          </a:p>
        </p:txBody>
      </p:sp>
      <p:sp>
        <p:nvSpPr>
          <p:cNvPr id="27" name="Title 1">
            <a:extLst>
              <a:ext uri="{FF2B5EF4-FFF2-40B4-BE49-F238E27FC236}">
                <a16:creationId xmlns:a16="http://schemas.microsoft.com/office/drawing/2014/main" id="{70F09E0D-5EBD-9240-BAA8-80440A6FA27A}"/>
              </a:ext>
            </a:extLst>
          </p:cNvPr>
          <p:cNvSpPr>
            <a:spLocks noGrp="1"/>
          </p:cNvSpPr>
          <p:nvPr>
            <p:ph type="title" hasCustomPrompt="1"/>
          </p:nvPr>
        </p:nvSpPr>
        <p:spPr>
          <a:xfrm>
            <a:off x="626400" y="481125"/>
            <a:ext cx="4332212" cy="488201"/>
          </a:xfrm>
          <a:prstGeom prst="rect">
            <a:avLst/>
          </a:prstGeom>
        </p:spPr>
        <p:txBody>
          <a:bodyPr wrap="square"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28" name="Text Placeholder 7">
            <a:extLst>
              <a:ext uri="{FF2B5EF4-FFF2-40B4-BE49-F238E27FC236}">
                <a16:creationId xmlns:a16="http://schemas.microsoft.com/office/drawing/2014/main" id="{CEAD30E0-4523-D945-A80B-BD0036983D2D}"/>
              </a:ext>
            </a:extLst>
          </p:cNvPr>
          <p:cNvSpPr>
            <a:spLocks noGrp="1"/>
          </p:cNvSpPr>
          <p:nvPr>
            <p:ph type="body" sz="quarter" idx="29" hasCustomPrompt="1"/>
          </p:nvPr>
        </p:nvSpPr>
        <p:spPr>
          <a:xfrm>
            <a:off x="626401" y="930188"/>
            <a:ext cx="4332211"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30055194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2_4_Info Quotes Purpl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A87CDB-10A3-0E42-8920-0747E24E9DEE}"/>
              </a:ext>
            </a:extLst>
          </p:cNvPr>
          <p:cNvSpPr/>
          <p:nvPr userDrawn="1"/>
        </p:nvSpPr>
        <p:spPr>
          <a:xfrm>
            <a:off x="5691598" y="0"/>
            <a:ext cx="650040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7010399" y="2602167"/>
            <a:ext cx="2797200" cy="288147"/>
          </a:xfrm>
          <a:prstGeom prst="rect">
            <a:avLst/>
          </a:prstGeom>
        </p:spPr>
        <p:txBody>
          <a:bodyPr wrap="square" tIns="72000" anchor="t">
            <a:spAutoFit/>
          </a:bodyPr>
          <a:lstStyle>
            <a:lvl1pPr marL="0" indent="0">
              <a:lnSpc>
                <a:spcPct val="100000"/>
              </a:lnSpc>
              <a:spcBef>
                <a:spcPts val="0"/>
              </a:spcBef>
              <a:buNone/>
              <a:defRPr sz="1100" b="0" i="0">
                <a:solidFill>
                  <a:schemeClr val="bg1"/>
                </a:solidFill>
                <a:latin typeface="Equip Light" panose="02000503000000020004" pitchFamily="2" charset="77"/>
              </a:defRPr>
            </a:lvl1pPr>
          </a:lstStyle>
          <a:p>
            <a:pPr lvl="0"/>
            <a:r>
              <a:rPr lang="en-GB" dirty="0"/>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7010399" y="2278733"/>
            <a:ext cx="2797200" cy="303536"/>
          </a:xfrm>
          <a:prstGeom prst="rect">
            <a:avLst/>
          </a:prstGeom>
        </p:spPr>
        <p:txBody>
          <a:bodyPr wrap="square" tIns="72000" anchor="t">
            <a:spAutoFit/>
          </a:bodyPr>
          <a:lstStyle>
            <a:lvl1pPr marL="0" indent="0">
              <a:lnSpc>
                <a:spcPct val="100000"/>
              </a:lnSpc>
              <a:spcBef>
                <a:spcPts val="0"/>
              </a:spcBef>
              <a:buNone/>
              <a:defRPr sz="1200" b="1" i="0">
                <a:solidFill>
                  <a:schemeClr val="tx1"/>
                </a:solidFill>
                <a:latin typeface="Equip Extended" panose="02000503030000020004" pitchFamily="2" charset="77"/>
              </a:defRPr>
            </a:lvl1pPr>
          </a:lstStyle>
          <a:p>
            <a:pPr lvl="0"/>
            <a:r>
              <a:rPr lang="en-GB" dirty="0"/>
              <a:t>Edit name</a:t>
            </a:r>
          </a:p>
        </p:txBody>
      </p:sp>
      <p:sp>
        <p:nvSpPr>
          <p:cNvPr id="3" name="TextBox 2">
            <a:extLst>
              <a:ext uri="{FF2B5EF4-FFF2-40B4-BE49-F238E27FC236}">
                <a16:creationId xmlns:a16="http://schemas.microsoft.com/office/drawing/2014/main" id="{887C61D2-B01E-A14D-A3C4-B70E84D40EC0}"/>
              </a:ext>
            </a:extLst>
          </p:cNvPr>
          <p:cNvSpPr txBox="1"/>
          <p:nvPr userDrawn="1"/>
        </p:nvSpPr>
        <p:spPr>
          <a:xfrm>
            <a:off x="6333156" y="326194"/>
            <a:ext cx="630301" cy="1323439"/>
          </a:xfrm>
          <a:prstGeom prst="rect">
            <a:avLst/>
          </a:prstGeom>
          <a:noFill/>
        </p:spPr>
        <p:txBody>
          <a:bodyPr wrap="none" rtlCol="0">
            <a:spAutoFit/>
          </a:bodyPr>
          <a:lstStyle/>
          <a:p>
            <a:pPr>
              <a:spcBef>
                <a:spcPts val="0"/>
              </a:spcBef>
            </a:pPr>
            <a:r>
              <a:rPr lang="en-PT" sz="8000" b="1" i="0" dirty="0">
                <a:solidFill>
                  <a:schemeClr val="tx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userDrawn="1"/>
        </p:nvSpPr>
        <p:spPr>
          <a:xfrm>
            <a:off x="10925052" y="5626330"/>
            <a:ext cx="628698" cy="1323439"/>
          </a:xfrm>
          <a:prstGeom prst="rect">
            <a:avLst/>
          </a:prstGeom>
          <a:noFill/>
        </p:spPr>
        <p:txBody>
          <a:bodyPr wrap="none" rtlCol="0" anchor="b">
            <a:noAutofit/>
          </a:bodyPr>
          <a:lstStyle/>
          <a:p>
            <a:pPr>
              <a:spcBef>
                <a:spcPts val="0"/>
              </a:spcBef>
            </a:pPr>
            <a:r>
              <a:rPr lang="en-PT" sz="8000" b="1" i="0" dirty="0">
                <a:solidFill>
                  <a:schemeClr val="tx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7010400" y="1220223"/>
            <a:ext cx="3862800" cy="857533"/>
          </a:xfrm>
          <a:prstGeom prst="rect">
            <a:avLst/>
          </a:prstGeom>
        </p:spPr>
        <p:txBody>
          <a:bodyPr wrap="square" tIns="72000" anchor="t">
            <a:spAutoFit/>
          </a:bodyPr>
          <a:lstStyle>
            <a:lvl1pPr marL="0" indent="0">
              <a:lnSpc>
                <a:spcPct val="100000"/>
              </a:lnSpc>
              <a:spcBef>
                <a:spcPts val="0"/>
              </a:spcBef>
              <a:buNone/>
              <a:defRPr sz="1200" b="0" i="1">
                <a:solidFill>
                  <a:schemeClr val="bg1"/>
                </a:solidFill>
                <a:latin typeface="Equip Extended Light" panose="02000503000000020004" pitchFamily="2" charset="77"/>
              </a:defRPr>
            </a:lvl1pPr>
          </a:lstStyle>
          <a:p>
            <a:pPr lvl="0"/>
            <a:r>
              <a:rPr lang="en-GB" dirty="0"/>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10094809" y="2173944"/>
            <a:ext cx="792000" cy="792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de-DE"/>
              <a:t>Bild durch Klicken auf Symbol hinzufügen</a:t>
            </a:r>
            <a:endParaRPr dirty="0"/>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7010399" y="4794190"/>
            <a:ext cx="2797200" cy="288147"/>
          </a:xfrm>
          <a:prstGeom prst="rect">
            <a:avLst/>
          </a:prstGeom>
        </p:spPr>
        <p:txBody>
          <a:bodyPr wrap="square" tIns="72000" anchor="t">
            <a:spAutoFit/>
          </a:bodyPr>
          <a:lstStyle>
            <a:lvl1pPr marL="0" indent="0">
              <a:lnSpc>
                <a:spcPct val="100000"/>
              </a:lnSpc>
              <a:spcBef>
                <a:spcPts val="0"/>
              </a:spcBef>
              <a:buNone/>
              <a:defRPr sz="1100" b="0" i="0">
                <a:solidFill>
                  <a:schemeClr val="bg1"/>
                </a:solidFill>
                <a:latin typeface="Equip Light" panose="02000503000000020004" pitchFamily="2" charset="77"/>
              </a:defRPr>
            </a:lvl1pPr>
          </a:lstStyle>
          <a:p>
            <a:pPr lvl="0"/>
            <a:r>
              <a:rPr lang="en-GB" dirty="0"/>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7010399" y="4470756"/>
            <a:ext cx="2797200" cy="303536"/>
          </a:xfrm>
          <a:prstGeom prst="rect">
            <a:avLst/>
          </a:prstGeom>
        </p:spPr>
        <p:txBody>
          <a:bodyPr wrap="square" tIns="72000" anchor="t">
            <a:spAutoFit/>
          </a:bodyPr>
          <a:lstStyle>
            <a:lvl1pPr marL="0" indent="0">
              <a:lnSpc>
                <a:spcPct val="100000"/>
              </a:lnSpc>
              <a:spcBef>
                <a:spcPts val="0"/>
              </a:spcBef>
              <a:buNone/>
              <a:defRPr sz="1200" b="1" i="0">
                <a:solidFill>
                  <a:schemeClr val="tx1"/>
                </a:solidFill>
                <a:latin typeface="Equip Extended" panose="02000503030000020004" pitchFamily="2" charset="77"/>
              </a:defRPr>
            </a:lvl1pPr>
          </a:lstStyle>
          <a:p>
            <a:pPr lvl="0"/>
            <a:r>
              <a:rPr lang="en-GB" dirty="0"/>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7010400" y="3412246"/>
            <a:ext cx="3862800" cy="857533"/>
          </a:xfrm>
          <a:prstGeom prst="rect">
            <a:avLst/>
          </a:prstGeom>
        </p:spPr>
        <p:txBody>
          <a:bodyPr wrap="square" tIns="72000" anchor="t">
            <a:spAutoFit/>
          </a:bodyPr>
          <a:lstStyle>
            <a:lvl1pPr marL="0" indent="0">
              <a:lnSpc>
                <a:spcPct val="100000"/>
              </a:lnSpc>
              <a:spcBef>
                <a:spcPts val="0"/>
              </a:spcBef>
              <a:buNone/>
              <a:defRPr sz="1200" b="0" i="1">
                <a:solidFill>
                  <a:schemeClr val="bg1"/>
                </a:solidFill>
                <a:latin typeface="Equip Extended Light" panose="02000503000000020004" pitchFamily="2" charset="77"/>
              </a:defRPr>
            </a:lvl1pPr>
          </a:lstStyle>
          <a:p>
            <a:pPr lvl="0"/>
            <a:r>
              <a:rPr lang="en-GB" dirty="0"/>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10094809" y="4365967"/>
            <a:ext cx="792000" cy="792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de-DE"/>
              <a:t>Bild durch Klicken auf Symbol hinzufügen</a:t>
            </a:r>
            <a:endParaRPr dirty="0"/>
          </a:p>
        </p:txBody>
      </p:sp>
      <p:sp>
        <p:nvSpPr>
          <p:cNvPr id="17" name="Text Placeholder 7">
            <a:extLst>
              <a:ext uri="{FF2B5EF4-FFF2-40B4-BE49-F238E27FC236}">
                <a16:creationId xmlns:a16="http://schemas.microsoft.com/office/drawing/2014/main" id="{C4E74E73-E5E9-9A4B-B770-38AF5E5DD240}"/>
              </a:ext>
            </a:extLst>
          </p:cNvPr>
          <p:cNvSpPr>
            <a:spLocks noGrp="1"/>
          </p:cNvSpPr>
          <p:nvPr>
            <p:ph type="body" sz="quarter" idx="10" hasCustomPrompt="1"/>
          </p:nvPr>
        </p:nvSpPr>
        <p:spPr>
          <a:xfrm>
            <a:off x="639385" y="5876515"/>
            <a:ext cx="4332213"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
        <p:nvSpPr>
          <p:cNvPr id="26" name="Content Placeholder 5">
            <a:extLst>
              <a:ext uri="{FF2B5EF4-FFF2-40B4-BE49-F238E27FC236}">
                <a16:creationId xmlns:a16="http://schemas.microsoft.com/office/drawing/2014/main" id="{687D0E9D-AC0E-0C40-84D7-30F7F044763B}"/>
              </a:ext>
            </a:extLst>
          </p:cNvPr>
          <p:cNvSpPr>
            <a:spLocks noGrp="1"/>
          </p:cNvSpPr>
          <p:nvPr>
            <p:ph sz="quarter" idx="11"/>
          </p:nvPr>
        </p:nvSpPr>
        <p:spPr>
          <a:xfrm>
            <a:off x="626400" y="1602250"/>
            <a:ext cx="4332213" cy="4024080"/>
          </a:xfrm>
        </p:spPr>
        <p:txBody>
          <a:bodyPr/>
          <a:lstStyle>
            <a:lvl1pPr>
              <a:spcBef>
                <a:spcPts val="0"/>
              </a:spcBef>
              <a:defRPr>
                <a:solidFill>
                  <a:schemeClr val="tx2"/>
                </a:solidFill>
              </a:defRPr>
            </a:lvl1pPr>
            <a:lvl2pPr>
              <a:spcBef>
                <a:spcPts val="0"/>
              </a:spcBef>
              <a:defRPr>
                <a:solidFill>
                  <a:schemeClr val="tx2"/>
                </a:solidFill>
              </a:defRPr>
            </a:lvl2pPr>
            <a:lvl3pPr>
              <a:spcBef>
                <a:spcPts val="0"/>
              </a:spcBef>
              <a:defRPr>
                <a:solidFill>
                  <a:schemeClr val="tx2"/>
                </a:solidFill>
              </a:defRPr>
            </a:lvl3pPr>
            <a:lvl4pPr>
              <a:spcBef>
                <a:spcPts val="0"/>
              </a:spcBef>
              <a:defRPr>
                <a:solidFill>
                  <a:schemeClr val="tx2"/>
                </a:solidFill>
              </a:defRPr>
            </a:lvl4pPr>
            <a:lvl5pPr>
              <a:spcBef>
                <a:spcPts val="0"/>
              </a:spcBef>
              <a:defRPr>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PT"/>
          </a:p>
        </p:txBody>
      </p:sp>
      <p:sp>
        <p:nvSpPr>
          <p:cNvPr id="27" name="Title 1">
            <a:extLst>
              <a:ext uri="{FF2B5EF4-FFF2-40B4-BE49-F238E27FC236}">
                <a16:creationId xmlns:a16="http://schemas.microsoft.com/office/drawing/2014/main" id="{70F09E0D-5EBD-9240-BAA8-80440A6FA27A}"/>
              </a:ext>
            </a:extLst>
          </p:cNvPr>
          <p:cNvSpPr>
            <a:spLocks noGrp="1"/>
          </p:cNvSpPr>
          <p:nvPr>
            <p:ph type="title" hasCustomPrompt="1"/>
          </p:nvPr>
        </p:nvSpPr>
        <p:spPr>
          <a:xfrm>
            <a:off x="626400" y="481125"/>
            <a:ext cx="4332212" cy="488201"/>
          </a:xfrm>
          <a:prstGeom prst="rect">
            <a:avLst/>
          </a:prstGeom>
        </p:spPr>
        <p:txBody>
          <a:bodyPr wrap="square"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28" name="Text Placeholder 7">
            <a:extLst>
              <a:ext uri="{FF2B5EF4-FFF2-40B4-BE49-F238E27FC236}">
                <a16:creationId xmlns:a16="http://schemas.microsoft.com/office/drawing/2014/main" id="{CEAD30E0-4523-D945-A80B-BD0036983D2D}"/>
              </a:ext>
            </a:extLst>
          </p:cNvPr>
          <p:cNvSpPr>
            <a:spLocks noGrp="1"/>
          </p:cNvSpPr>
          <p:nvPr>
            <p:ph type="body" sz="quarter" idx="29" hasCustomPrompt="1"/>
          </p:nvPr>
        </p:nvSpPr>
        <p:spPr>
          <a:xfrm>
            <a:off x="626401" y="930188"/>
            <a:ext cx="4332211"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17519942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3_1_Presenter">
    <p:bg>
      <p:bgPr>
        <a:solidFill>
          <a:schemeClr val="bg1"/>
        </a:solidFill>
        <a:effectLst/>
      </p:bgPr>
    </p:bg>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userDrawn="1"/>
        </p:nvPicPr>
        <p:blipFill rotWithShape="1">
          <a:blip r:embed="rId2">
            <a:alphaModFix amt="13000"/>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2" name="Title 1">
            <a:extLst>
              <a:ext uri="{FF2B5EF4-FFF2-40B4-BE49-F238E27FC236}">
                <a16:creationId xmlns:a16="http://schemas.microsoft.com/office/drawing/2014/main" id="{E858A0AE-64B3-9A46-9934-8EC169C8ACA3}"/>
              </a:ext>
            </a:extLst>
          </p:cNvPr>
          <p:cNvSpPr>
            <a:spLocks noGrp="1"/>
          </p:cNvSpPr>
          <p:nvPr>
            <p:ph type="title" hasCustomPrompt="1"/>
          </p:nvPr>
        </p:nvSpPr>
        <p:spPr>
          <a:xfrm>
            <a:off x="4968000" y="2860915"/>
            <a:ext cx="5497200" cy="549757"/>
          </a:xfrm>
          <a:prstGeom prst="rect">
            <a:avLst/>
          </a:prstGeom>
        </p:spPr>
        <p:txBody>
          <a:bodyPr wrap="square" tIns="72000" anchor="b">
            <a:spAutoFit/>
          </a:bodyPr>
          <a:lstStyle>
            <a:lvl1pPr>
              <a:lnSpc>
                <a:spcPct val="100000"/>
              </a:lnSpc>
              <a:spcBef>
                <a:spcPts val="0"/>
              </a:spcBef>
              <a:defRPr sz="2800" b="1" i="0">
                <a:solidFill>
                  <a:schemeClr val="tx2"/>
                </a:solidFill>
                <a:latin typeface="Equip Extended" panose="02000503030000020004" pitchFamily="2" charset="77"/>
              </a:defRPr>
            </a:lvl1pPr>
          </a:lstStyle>
          <a:p>
            <a:r>
              <a:rPr lang="en-GB" dirty="0"/>
              <a:t>Edit presenter name</a:t>
            </a:r>
            <a:endParaRPr lang="en-PT" dirty="0"/>
          </a:p>
        </p:txBody>
      </p:sp>
      <p:sp>
        <p:nvSpPr>
          <p:cNvPr id="19" name="Image">
            <a:extLst>
              <a:ext uri="{FF2B5EF4-FFF2-40B4-BE49-F238E27FC236}">
                <a16:creationId xmlns:a16="http://schemas.microsoft.com/office/drawing/2014/main" id="{46144688-C808-6349-8B8D-D1950044CF86}"/>
              </a:ext>
            </a:extLst>
          </p:cNvPr>
          <p:cNvSpPr>
            <a:spLocks noGrp="1" noChangeAspect="1"/>
          </p:cNvSpPr>
          <p:nvPr>
            <p:ph type="pic" sz="quarter" idx="33"/>
          </p:nvPr>
        </p:nvSpPr>
        <p:spPr>
          <a:xfrm>
            <a:off x="1728000" y="2173875"/>
            <a:ext cx="2880000" cy="2880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de-DE"/>
              <a:t>Bild durch Klicken auf Symbol hinzufügen</a:t>
            </a:r>
            <a:endParaRPr dirty="0"/>
          </a:p>
        </p:txBody>
      </p:sp>
      <p:sp>
        <p:nvSpPr>
          <p:cNvPr id="23" name="Text Placeholder 7">
            <a:extLst>
              <a:ext uri="{FF2B5EF4-FFF2-40B4-BE49-F238E27FC236}">
                <a16:creationId xmlns:a16="http://schemas.microsoft.com/office/drawing/2014/main" id="{53E2DAEE-C7DC-F043-BE94-094D16A69615}"/>
              </a:ext>
            </a:extLst>
          </p:cNvPr>
          <p:cNvSpPr>
            <a:spLocks noGrp="1"/>
          </p:cNvSpPr>
          <p:nvPr>
            <p:ph type="body" sz="quarter" idx="31" hasCustomPrompt="1"/>
          </p:nvPr>
        </p:nvSpPr>
        <p:spPr>
          <a:xfrm>
            <a:off x="4968000" y="3554232"/>
            <a:ext cx="5496000" cy="334313"/>
          </a:xfrm>
          <a:prstGeom prst="rect">
            <a:avLst/>
          </a:prstGeom>
        </p:spPr>
        <p:txBody>
          <a:bodyPr wrap="square" tIns="7200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dirty="0"/>
              <a:t>Edit position</a:t>
            </a:r>
          </a:p>
        </p:txBody>
      </p:sp>
      <p:sp>
        <p:nvSpPr>
          <p:cNvPr id="24" name="Text Placeholder 7">
            <a:extLst>
              <a:ext uri="{FF2B5EF4-FFF2-40B4-BE49-F238E27FC236}">
                <a16:creationId xmlns:a16="http://schemas.microsoft.com/office/drawing/2014/main" id="{32C581C7-8539-3445-8206-42D8C9D0B822}"/>
              </a:ext>
            </a:extLst>
          </p:cNvPr>
          <p:cNvSpPr>
            <a:spLocks noGrp="1"/>
          </p:cNvSpPr>
          <p:nvPr>
            <p:ph type="body" sz="quarter" idx="34" hasCustomPrompt="1"/>
          </p:nvPr>
        </p:nvSpPr>
        <p:spPr>
          <a:xfrm>
            <a:off x="4968000" y="3910024"/>
            <a:ext cx="5496000" cy="334313"/>
          </a:xfrm>
          <a:prstGeom prst="rect">
            <a:avLst/>
          </a:prstGeom>
        </p:spPr>
        <p:txBody>
          <a:bodyPr wrap="square" tIns="7200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dirty="0"/>
              <a:t>Edit e-mail address</a:t>
            </a:r>
          </a:p>
        </p:txBody>
      </p:sp>
      <p:sp>
        <p:nvSpPr>
          <p:cNvPr id="26" name="Text Placeholder 7">
            <a:extLst>
              <a:ext uri="{FF2B5EF4-FFF2-40B4-BE49-F238E27FC236}">
                <a16:creationId xmlns:a16="http://schemas.microsoft.com/office/drawing/2014/main" id="{C29918FB-C01F-D24A-A6B2-74875BF98E28}"/>
              </a:ext>
            </a:extLst>
          </p:cNvPr>
          <p:cNvSpPr>
            <a:spLocks noGrp="1"/>
          </p:cNvSpPr>
          <p:nvPr>
            <p:ph type="body" sz="quarter" idx="35" hasCustomPrompt="1"/>
          </p:nvPr>
        </p:nvSpPr>
        <p:spPr>
          <a:xfrm>
            <a:off x="4968000" y="4265816"/>
            <a:ext cx="5496000" cy="334313"/>
          </a:xfrm>
          <a:prstGeom prst="rect">
            <a:avLst/>
          </a:prstGeom>
        </p:spPr>
        <p:txBody>
          <a:bodyPr wrap="square" tIns="7200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dirty="0"/>
              <a:t>Edit social networks</a:t>
            </a:r>
          </a:p>
        </p:txBody>
      </p:sp>
      <p:sp>
        <p:nvSpPr>
          <p:cNvPr id="13" name="Text Placeholder 7">
            <a:extLst>
              <a:ext uri="{FF2B5EF4-FFF2-40B4-BE49-F238E27FC236}">
                <a16:creationId xmlns:a16="http://schemas.microsoft.com/office/drawing/2014/main" id="{F634E174-39DB-4E0C-A260-E49357C5582A}"/>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15" name="Text Placeholder 7">
            <a:extLst>
              <a:ext uri="{FF2B5EF4-FFF2-40B4-BE49-F238E27FC236}">
                <a16:creationId xmlns:a16="http://schemas.microsoft.com/office/drawing/2014/main" id="{314068BC-756A-4B0A-8184-CD7AFE28AEDD}"/>
              </a:ext>
            </a:extLst>
          </p:cNvPr>
          <p:cNvSpPr>
            <a:spLocks noGrp="1"/>
          </p:cNvSpPr>
          <p:nvPr>
            <p:ph type="body" sz="quarter" idx="36" hasCustomPrompt="1"/>
          </p:nvPr>
        </p:nvSpPr>
        <p:spPr>
          <a:xfrm>
            <a:off x="626395" y="481626"/>
            <a:ext cx="7200000" cy="488201"/>
          </a:xfrm>
          <a:prstGeom prst="rect">
            <a:avLst/>
          </a:prstGeom>
        </p:spPr>
        <p:txBody>
          <a:bodyPr wrap="square" tIns="72000" anchor="t">
            <a:spAutoFit/>
          </a:bodyPr>
          <a:lstStyle>
            <a:lvl1pPr marL="0" indent="0">
              <a:lnSpc>
                <a:spcPct val="100000"/>
              </a:lnSpc>
              <a:spcBef>
                <a:spcPts val="0"/>
              </a:spcBef>
              <a:buNone/>
              <a:defRPr sz="2400" b="1" i="0">
                <a:solidFill>
                  <a:schemeClr val="tx2"/>
                </a:solidFill>
                <a:latin typeface="Equip Extended" panose="02000503030000020004" pitchFamily="50" charset="0"/>
              </a:defRPr>
            </a:lvl1pPr>
          </a:lstStyle>
          <a:p>
            <a:pPr lvl="0"/>
            <a:r>
              <a:rPr lang="en-GB" dirty="0"/>
              <a:t>Edit title</a:t>
            </a:r>
          </a:p>
        </p:txBody>
      </p:sp>
      <p:sp>
        <p:nvSpPr>
          <p:cNvPr id="16" name="Text Placeholder 7">
            <a:extLst>
              <a:ext uri="{FF2B5EF4-FFF2-40B4-BE49-F238E27FC236}">
                <a16:creationId xmlns:a16="http://schemas.microsoft.com/office/drawing/2014/main" id="{CA64DAC7-5948-46AA-927E-66DB0585C7F5}"/>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79973310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4_1_Two Presenter">
    <p:bg>
      <p:bgPr>
        <a:solidFill>
          <a:schemeClr val="bg1"/>
        </a:solidFill>
        <a:effectLst/>
      </p:bgPr>
    </p:bg>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userDrawn="1"/>
        </p:nvPicPr>
        <p:blipFill rotWithShape="1">
          <a:blip r:embed="rId2">
            <a:alphaModFix amt="13000"/>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2" name="Title 1">
            <a:extLst>
              <a:ext uri="{FF2B5EF4-FFF2-40B4-BE49-F238E27FC236}">
                <a16:creationId xmlns:a16="http://schemas.microsoft.com/office/drawing/2014/main" id="{E858A0AE-64B3-9A46-9934-8EC169C8ACA3}"/>
              </a:ext>
            </a:extLst>
          </p:cNvPr>
          <p:cNvSpPr>
            <a:spLocks noGrp="1"/>
          </p:cNvSpPr>
          <p:nvPr>
            <p:ph type="title" hasCustomPrompt="1"/>
          </p:nvPr>
        </p:nvSpPr>
        <p:spPr>
          <a:xfrm>
            <a:off x="851936" y="3923120"/>
            <a:ext cx="4691614" cy="426646"/>
          </a:xfrm>
          <a:prstGeom prst="rect">
            <a:avLst/>
          </a:prstGeom>
        </p:spPr>
        <p:txBody>
          <a:bodyPr wrap="square" lIns="0" tIns="72000" rIns="0" anchor="b">
            <a:spAutoFit/>
          </a:bodyPr>
          <a:lstStyle>
            <a:lvl1pPr>
              <a:lnSpc>
                <a:spcPct val="100000"/>
              </a:lnSpc>
              <a:spcBef>
                <a:spcPts val="0"/>
              </a:spcBef>
              <a:defRPr sz="2000" b="1" i="0">
                <a:solidFill>
                  <a:schemeClr val="tx2"/>
                </a:solidFill>
                <a:latin typeface="Equip Extended" panose="02000503030000020004" pitchFamily="2" charset="77"/>
              </a:defRPr>
            </a:lvl1pPr>
          </a:lstStyle>
          <a:p>
            <a:r>
              <a:rPr lang="en-GB" dirty="0"/>
              <a:t>Edit presenter name</a:t>
            </a:r>
            <a:endParaRPr lang="en-PT" dirty="0"/>
          </a:p>
        </p:txBody>
      </p:sp>
      <p:sp>
        <p:nvSpPr>
          <p:cNvPr id="19" name="Image">
            <a:extLst>
              <a:ext uri="{FF2B5EF4-FFF2-40B4-BE49-F238E27FC236}">
                <a16:creationId xmlns:a16="http://schemas.microsoft.com/office/drawing/2014/main" id="{46144688-C808-6349-8B8D-D1950044CF86}"/>
              </a:ext>
            </a:extLst>
          </p:cNvPr>
          <p:cNvSpPr>
            <a:spLocks noGrp="1" noChangeAspect="1"/>
          </p:cNvSpPr>
          <p:nvPr>
            <p:ph type="pic" sz="quarter" idx="33"/>
          </p:nvPr>
        </p:nvSpPr>
        <p:spPr>
          <a:xfrm>
            <a:off x="823125" y="1726895"/>
            <a:ext cx="1980000" cy="1980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de-DE"/>
              <a:t>Bild durch Klicken auf Symbol hinzufügen</a:t>
            </a:r>
            <a:endParaRPr dirty="0"/>
          </a:p>
        </p:txBody>
      </p:sp>
      <p:sp>
        <p:nvSpPr>
          <p:cNvPr id="23" name="Text Placeholder 7">
            <a:extLst>
              <a:ext uri="{FF2B5EF4-FFF2-40B4-BE49-F238E27FC236}">
                <a16:creationId xmlns:a16="http://schemas.microsoft.com/office/drawing/2014/main" id="{53E2DAEE-C7DC-F043-BE94-094D16A69615}"/>
              </a:ext>
            </a:extLst>
          </p:cNvPr>
          <p:cNvSpPr>
            <a:spLocks noGrp="1"/>
          </p:cNvSpPr>
          <p:nvPr>
            <p:ph type="body" sz="quarter" idx="31" hasCustomPrompt="1"/>
          </p:nvPr>
        </p:nvSpPr>
        <p:spPr>
          <a:xfrm>
            <a:off x="851936" y="4493326"/>
            <a:ext cx="4690590" cy="334313"/>
          </a:xfrm>
          <a:prstGeom prst="rect">
            <a:avLst/>
          </a:prstGeom>
        </p:spPr>
        <p:txBody>
          <a:bodyPr wrap="square" lIns="0" tIns="72000" rIns="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dirty="0"/>
              <a:t>Edit position</a:t>
            </a:r>
          </a:p>
        </p:txBody>
      </p:sp>
      <p:sp>
        <p:nvSpPr>
          <p:cNvPr id="24" name="Text Placeholder 7">
            <a:extLst>
              <a:ext uri="{FF2B5EF4-FFF2-40B4-BE49-F238E27FC236}">
                <a16:creationId xmlns:a16="http://schemas.microsoft.com/office/drawing/2014/main" id="{32C581C7-8539-3445-8206-42D8C9D0B822}"/>
              </a:ext>
            </a:extLst>
          </p:cNvPr>
          <p:cNvSpPr>
            <a:spLocks noGrp="1"/>
          </p:cNvSpPr>
          <p:nvPr>
            <p:ph type="body" sz="quarter" idx="34" hasCustomPrompt="1"/>
          </p:nvPr>
        </p:nvSpPr>
        <p:spPr>
          <a:xfrm>
            <a:off x="851936" y="4849118"/>
            <a:ext cx="4690590" cy="334313"/>
          </a:xfrm>
          <a:prstGeom prst="rect">
            <a:avLst/>
          </a:prstGeom>
        </p:spPr>
        <p:txBody>
          <a:bodyPr wrap="square" lIns="0" tIns="72000" rIns="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dirty="0"/>
              <a:t>Edit e-mail address</a:t>
            </a:r>
          </a:p>
        </p:txBody>
      </p:sp>
      <p:sp>
        <p:nvSpPr>
          <p:cNvPr id="26" name="Text Placeholder 7">
            <a:extLst>
              <a:ext uri="{FF2B5EF4-FFF2-40B4-BE49-F238E27FC236}">
                <a16:creationId xmlns:a16="http://schemas.microsoft.com/office/drawing/2014/main" id="{C29918FB-C01F-D24A-A6B2-74875BF98E28}"/>
              </a:ext>
            </a:extLst>
          </p:cNvPr>
          <p:cNvSpPr>
            <a:spLocks noGrp="1"/>
          </p:cNvSpPr>
          <p:nvPr>
            <p:ph type="body" sz="quarter" idx="35" hasCustomPrompt="1"/>
          </p:nvPr>
        </p:nvSpPr>
        <p:spPr>
          <a:xfrm>
            <a:off x="851936" y="5204910"/>
            <a:ext cx="4690590" cy="334313"/>
          </a:xfrm>
          <a:prstGeom prst="rect">
            <a:avLst/>
          </a:prstGeom>
        </p:spPr>
        <p:txBody>
          <a:bodyPr wrap="square" lIns="0" tIns="72000" rIns="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dirty="0"/>
              <a:t>Edit social networks</a:t>
            </a:r>
          </a:p>
        </p:txBody>
      </p:sp>
      <p:sp>
        <p:nvSpPr>
          <p:cNvPr id="13" name="Text Placeholder 7">
            <a:extLst>
              <a:ext uri="{FF2B5EF4-FFF2-40B4-BE49-F238E27FC236}">
                <a16:creationId xmlns:a16="http://schemas.microsoft.com/office/drawing/2014/main" id="{F634E174-39DB-4E0C-A260-E49357C5582A}"/>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21" name="Image">
            <a:extLst>
              <a:ext uri="{FF2B5EF4-FFF2-40B4-BE49-F238E27FC236}">
                <a16:creationId xmlns:a16="http://schemas.microsoft.com/office/drawing/2014/main" id="{BF006E3B-3087-494A-9160-E60B221BEB19}"/>
              </a:ext>
            </a:extLst>
          </p:cNvPr>
          <p:cNvSpPr>
            <a:spLocks noGrp="1" noChangeAspect="1"/>
          </p:cNvSpPr>
          <p:nvPr>
            <p:ph type="pic" sz="quarter" idx="36"/>
          </p:nvPr>
        </p:nvSpPr>
        <p:spPr>
          <a:xfrm>
            <a:off x="5808202" y="1725715"/>
            <a:ext cx="1980000" cy="1980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de-DE"/>
              <a:t>Bild durch Klicken auf Symbol hinzufügen</a:t>
            </a:r>
            <a:endParaRPr dirty="0"/>
          </a:p>
        </p:txBody>
      </p:sp>
      <p:sp>
        <p:nvSpPr>
          <p:cNvPr id="22" name="Text Placeholder 7">
            <a:extLst>
              <a:ext uri="{FF2B5EF4-FFF2-40B4-BE49-F238E27FC236}">
                <a16:creationId xmlns:a16="http://schemas.microsoft.com/office/drawing/2014/main" id="{8EACED8E-8348-4BF8-9C06-7692BDE774A3}"/>
              </a:ext>
            </a:extLst>
          </p:cNvPr>
          <p:cNvSpPr>
            <a:spLocks noGrp="1"/>
          </p:cNvSpPr>
          <p:nvPr>
            <p:ph type="body" sz="quarter" idx="37" hasCustomPrompt="1"/>
          </p:nvPr>
        </p:nvSpPr>
        <p:spPr>
          <a:xfrm>
            <a:off x="5837013" y="4492146"/>
            <a:ext cx="4690590" cy="334313"/>
          </a:xfrm>
          <a:prstGeom prst="rect">
            <a:avLst/>
          </a:prstGeom>
        </p:spPr>
        <p:txBody>
          <a:bodyPr wrap="square" lIns="0" tIns="72000" rIns="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dirty="0"/>
              <a:t>Edit position</a:t>
            </a:r>
          </a:p>
        </p:txBody>
      </p:sp>
      <p:sp>
        <p:nvSpPr>
          <p:cNvPr id="28" name="Text Placeholder 7">
            <a:extLst>
              <a:ext uri="{FF2B5EF4-FFF2-40B4-BE49-F238E27FC236}">
                <a16:creationId xmlns:a16="http://schemas.microsoft.com/office/drawing/2014/main" id="{C1744F15-0C62-470C-8188-AEED87A1259D}"/>
              </a:ext>
            </a:extLst>
          </p:cNvPr>
          <p:cNvSpPr>
            <a:spLocks noGrp="1"/>
          </p:cNvSpPr>
          <p:nvPr>
            <p:ph type="body" sz="quarter" idx="38" hasCustomPrompt="1"/>
          </p:nvPr>
        </p:nvSpPr>
        <p:spPr>
          <a:xfrm>
            <a:off x="5837013" y="4847938"/>
            <a:ext cx="4690590" cy="334313"/>
          </a:xfrm>
          <a:prstGeom prst="rect">
            <a:avLst/>
          </a:prstGeom>
        </p:spPr>
        <p:txBody>
          <a:bodyPr wrap="square" lIns="0" tIns="72000" rIns="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dirty="0"/>
              <a:t>Edit e-mail address</a:t>
            </a:r>
          </a:p>
        </p:txBody>
      </p:sp>
      <p:sp>
        <p:nvSpPr>
          <p:cNvPr id="29" name="Text Placeholder 7">
            <a:extLst>
              <a:ext uri="{FF2B5EF4-FFF2-40B4-BE49-F238E27FC236}">
                <a16:creationId xmlns:a16="http://schemas.microsoft.com/office/drawing/2014/main" id="{EED3C020-7DBC-4130-9410-25BA7A234746}"/>
              </a:ext>
            </a:extLst>
          </p:cNvPr>
          <p:cNvSpPr>
            <a:spLocks noGrp="1"/>
          </p:cNvSpPr>
          <p:nvPr>
            <p:ph type="body" sz="quarter" idx="39" hasCustomPrompt="1"/>
          </p:nvPr>
        </p:nvSpPr>
        <p:spPr>
          <a:xfrm>
            <a:off x="5837013" y="5203730"/>
            <a:ext cx="4690590" cy="334313"/>
          </a:xfrm>
          <a:prstGeom prst="rect">
            <a:avLst/>
          </a:prstGeom>
        </p:spPr>
        <p:txBody>
          <a:bodyPr wrap="square" lIns="0" tIns="72000" rIns="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dirty="0"/>
              <a:t>Edit social networks</a:t>
            </a:r>
          </a:p>
        </p:txBody>
      </p:sp>
      <p:sp>
        <p:nvSpPr>
          <p:cNvPr id="31" name="Text Placeholder 7">
            <a:extLst>
              <a:ext uri="{FF2B5EF4-FFF2-40B4-BE49-F238E27FC236}">
                <a16:creationId xmlns:a16="http://schemas.microsoft.com/office/drawing/2014/main" id="{B97A538B-BF19-4707-A7FB-B74F61CDCC95}"/>
              </a:ext>
            </a:extLst>
          </p:cNvPr>
          <p:cNvSpPr>
            <a:spLocks noGrp="1"/>
          </p:cNvSpPr>
          <p:nvPr>
            <p:ph type="body" sz="quarter" idx="40" hasCustomPrompt="1"/>
          </p:nvPr>
        </p:nvSpPr>
        <p:spPr>
          <a:xfrm>
            <a:off x="5837013" y="3919232"/>
            <a:ext cx="4690590" cy="426646"/>
          </a:xfrm>
          <a:prstGeom prst="rect">
            <a:avLst/>
          </a:prstGeom>
        </p:spPr>
        <p:txBody>
          <a:bodyPr wrap="square" lIns="0" tIns="72000" rIns="0" numCol="1" spcCol="720000" anchor="t">
            <a:spAutoFit/>
          </a:bodyPr>
          <a:lstStyle>
            <a:lvl1pPr marL="0" indent="0">
              <a:lnSpc>
                <a:spcPct val="100000"/>
              </a:lnSpc>
              <a:spcBef>
                <a:spcPts val="0"/>
              </a:spcBef>
              <a:buFont typeface="Arial" panose="020B0604020202020204" pitchFamily="34" charset="0"/>
              <a:buNone/>
              <a:defRPr sz="2000" b="1" i="0">
                <a:solidFill>
                  <a:schemeClr val="tx2"/>
                </a:solidFill>
                <a:latin typeface="Equip Extended" panose="02000503030000020004" pitchFamily="50" charset="0"/>
              </a:defRPr>
            </a:lvl1pPr>
          </a:lstStyle>
          <a:p>
            <a:pPr lvl="0"/>
            <a:r>
              <a:rPr lang="en-GB" dirty="0"/>
              <a:t>Edit presenter name</a:t>
            </a:r>
          </a:p>
        </p:txBody>
      </p:sp>
      <p:sp>
        <p:nvSpPr>
          <p:cNvPr id="32" name="Text Placeholder 7">
            <a:extLst>
              <a:ext uri="{FF2B5EF4-FFF2-40B4-BE49-F238E27FC236}">
                <a16:creationId xmlns:a16="http://schemas.microsoft.com/office/drawing/2014/main" id="{E25B301F-9F8E-42C1-846C-862E7DD52762}"/>
              </a:ext>
            </a:extLst>
          </p:cNvPr>
          <p:cNvSpPr>
            <a:spLocks noGrp="1"/>
          </p:cNvSpPr>
          <p:nvPr>
            <p:ph type="body" sz="quarter" idx="41" hasCustomPrompt="1"/>
          </p:nvPr>
        </p:nvSpPr>
        <p:spPr>
          <a:xfrm>
            <a:off x="626395" y="481626"/>
            <a:ext cx="7200000" cy="488201"/>
          </a:xfrm>
          <a:prstGeom prst="rect">
            <a:avLst/>
          </a:prstGeom>
        </p:spPr>
        <p:txBody>
          <a:bodyPr wrap="square" tIns="72000" anchor="t">
            <a:spAutoFit/>
          </a:bodyPr>
          <a:lstStyle>
            <a:lvl1pPr marL="0" indent="0">
              <a:lnSpc>
                <a:spcPct val="100000"/>
              </a:lnSpc>
              <a:spcBef>
                <a:spcPts val="0"/>
              </a:spcBef>
              <a:buNone/>
              <a:defRPr sz="2400" b="1" i="0">
                <a:solidFill>
                  <a:schemeClr val="tx2"/>
                </a:solidFill>
                <a:latin typeface="Equip Extended" panose="02000503030000020004" pitchFamily="50" charset="0"/>
              </a:defRPr>
            </a:lvl1pPr>
          </a:lstStyle>
          <a:p>
            <a:pPr lvl="0"/>
            <a:r>
              <a:rPr lang="en-GB" dirty="0"/>
              <a:t>Edit title</a:t>
            </a:r>
          </a:p>
        </p:txBody>
      </p:sp>
      <p:sp>
        <p:nvSpPr>
          <p:cNvPr id="33" name="Text Placeholder 7">
            <a:extLst>
              <a:ext uri="{FF2B5EF4-FFF2-40B4-BE49-F238E27FC236}">
                <a16:creationId xmlns:a16="http://schemas.microsoft.com/office/drawing/2014/main" id="{74CF1EC8-2698-4715-B581-EBDA127C465D}"/>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265089874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4_1_Thank You White">
    <p:bg>
      <p:bgPr>
        <a:solidFill>
          <a:schemeClr val="bg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39696" y="3136613"/>
            <a:ext cx="2894399" cy="584775"/>
          </a:xfrm>
          <a:prstGeom prst="rect">
            <a:avLst/>
          </a:prstGeom>
        </p:spPr>
        <p:txBody>
          <a:bodyPr wrap="square" anchor="ctr">
            <a:spAutoFit/>
          </a:bodyPr>
          <a:lstStyle>
            <a:lvl1pPr>
              <a:lnSpc>
                <a:spcPct val="100000"/>
              </a:lnSpc>
              <a:defRPr sz="3200" b="0" i="0">
                <a:solidFill>
                  <a:schemeClr val="tx2"/>
                </a:solidFill>
                <a:latin typeface="Equip Extended Medium" panose="02000603000000020004" pitchFamily="2" charset="77"/>
              </a:defRPr>
            </a:lvl1pPr>
          </a:lstStyle>
          <a:p>
            <a:r>
              <a:rPr lang="en-GB" dirty="0"/>
              <a:t>Edit title</a:t>
            </a:r>
            <a:endParaRPr lang="en-PT" dirty="0"/>
          </a:p>
        </p:txBody>
      </p:sp>
      <p:pic>
        <p:nvPicPr>
          <p:cNvPr id="6" name="N_3D_transp-updated-color.png" descr="N_3D_transp-updated-color.png">
            <a:extLst>
              <a:ext uri="{FF2B5EF4-FFF2-40B4-BE49-F238E27FC236}">
                <a16:creationId xmlns:a16="http://schemas.microsoft.com/office/drawing/2014/main" id="{B15D0DE5-FF21-6849-BFE2-D55351637875}"/>
              </a:ext>
            </a:extLst>
          </p:cNvPr>
          <p:cNvPicPr>
            <a:picLocks noChangeAspect="1"/>
          </p:cNvPicPr>
          <p:nvPr userDrawn="1"/>
        </p:nvPicPr>
        <p:blipFill>
          <a:blip r:embed="rId2"/>
          <a:srcRect l="26275" t="24199" r="29122" b="27518"/>
          <a:stretch>
            <a:fillRect/>
          </a:stretch>
        </p:blipFill>
        <p:spPr>
          <a:xfrm>
            <a:off x="4225440" y="1997476"/>
            <a:ext cx="3741121" cy="2863048"/>
          </a:xfrm>
          <a:prstGeom prst="rect">
            <a:avLst/>
          </a:prstGeom>
          <a:ln w="12700">
            <a:miter lim="400000"/>
          </a:ln>
        </p:spPr>
      </p:pic>
      <p:sp>
        <p:nvSpPr>
          <p:cNvPr id="7" name="Text Placeholder 7">
            <a:extLst>
              <a:ext uri="{FF2B5EF4-FFF2-40B4-BE49-F238E27FC236}">
                <a16:creationId xmlns:a16="http://schemas.microsoft.com/office/drawing/2014/main" id="{5E0B7015-129F-4264-898E-71D87B52D96A}"/>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258567037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4_2_Thank You Blue">
    <p:bg>
      <p:bgPr>
        <a:solidFill>
          <a:schemeClr val="accent4"/>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39696" y="3136613"/>
            <a:ext cx="2894399" cy="584775"/>
          </a:xfrm>
          <a:prstGeom prst="rect">
            <a:avLst/>
          </a:prstGeom>
        </p:spPr>
        <p:txBody>
          <a:bodyPr wrap="square" anchor="ctr">
            <a:spAutoFit/>
          </a:bodyPr>
          <a:lstStyle>
            <a:lvl1pPr>
              <a:lnSpc>
                <a:spcPct val="100000"/>
              </a:lnSpc>
              <a:defRPr sz="3200" b="0" i="0">
                <a:solidFill>
                  <a:schemeClr val="bg1"/>
                </a:solidFill>
                <a:latin typeface="Equip Extended Medium" panose="02000603000000020004" pitchFamily="2" charset="77"/>
              </a:defRPr>
            </a:lvl1pPr>
          </a:lstStyle>
          <a:p>
            <a:r>
              <a:rPr lang="en-GB" dirty="0"/>
              <a:t>Edit title</a:t>
            </a:r>
            <a:endParaRPr lang="en-PT" dirty="0"/>
          </a:p>
        </p:txBody>
      </p:sp>
      <p:pic>
        <p:nvPicPr>
          <p:cNvPr id="6" name="N_3D_transp-updated-color.png" descr="N_3D_transp-updated-color.png">
            <a:extLst>
              <a:ext uri="{FF2B5EF4-FFF2-40B4-BE49-F238E27FC236}">
                <a16:creationId xmlns:a16="http://schemas.microsoft.com/office/drawing/2014/main" id="{B15D0DE5-FF21-6849-BFE2-D55351637875}"/>
              </a:ext>
            </a:extLst>
          </p:cNvPr>
          <p:cNvPicPr>
            <a:picLocks noChangeAspect="1"/>
          </p:cNvPicPr>
          <p:nvPr userDrawn="1"/>
        </p:nvPicPr>
        <p:blipFill>
          <a:blip r:embed="rId2"/>
          <a:srcRect l="26275" t="24199" r="29122" b="27518"/>
          <a:stretch>
            <a:fillRect/>
          </a:stretch>
        </p:blipFill>
        <p:spPr>
          <a:xfrm>
            <a:off x="4225440" y="1997476"/>
            <a:ext cx="3741121" cy="2863048"/>
          </a:xfrm>
          <a:prstGeom prst="rect">
            <a:avLst/>
          </a:prstGeom>
          <a:ln w="12700">
            <a:miter lim="400000"/>
          </a:ln>
        </p:spPr>
      </p:pic>
      <p:sp>
        <p:nvSpPr>
          <p:cNvPr id="7" name="Text Placeholder 7">
            <a:extLst>
              <a:ext uri="{FF2B5EF4-FFF2-40B4-BE49-F238E27FC236}">
                <a16:creationId xmlns:a16="http://schemas.microsoft.com/office/drawing/2014/main" id="{624D7765-EC03-434F-BD12-80F7B8B0CC95}"/>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2110694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3_Section Big Title Green">
    <p:bg>
      <p:bgPr>
        <a:solidFill>
          <a:schemeClr val="accent1"/>
        </a:solidFill>
        <a:effectLst/>
      </p:bgPr>
    </p:bg>
    <p:spTree>
      <p:nvGrpSpPr>
        <p:cNvPr id="1" name=""/>
        <p:cNvGrpSpPr/>
        <p:nvPr/>
      </p:nvGrpSpPr>
      <p:grpSpPr>
        <a:xfrm>
          <a:off x="0" y="0"/>
          <a:ext cx="0" cy="0"/>
          <a:chOff x="0" y="0"/>
          <a:chExt cx="0" cy="0"/>
        </a:xfrm>
      </p:grpSpPr>
      <p:pic>
        <p:nvPicPr>
          <p:cNvPr id="11" name="r1Artboard 3 copy 34edsw.pdf">
            <a:extLst>
              <a:ext uri="{FF2B5EF4-FFF2-40B4-BE49-F238E27FC236}">
                <a16:creationId xmlns:a16="http://schemas.microsoft.com/office/drawing/2014/main" id="{46733C63-EC4A-6C4E-97F9-41C4DCCF3213}"/>
              </a:ext>
            </a:extLst>
          </p:cNvPr>
          <p:cNvPicPr>
            <a:picLocks noChangeAspect="1"/>
          </p:cNvPicPr>
          <p:nvPr userDrawn="1"/>
        </p:nvPicPr>
        <p:blipFill rotWithShape="1">
          <a:blip r:embed="rId2">
            <a:alphaModFix amt="56000"/>
            <a:extLst>
              <a:ext uri="{28A0092B-C50C-407E-A947-70E740481C1C}">
                <a14:useLocalDpi xmlns:a14="http://schemas.microsoft.com/office/drawing/2010/main" val="0"/>
              </a:ext>
            </a:extLst>
          </a:blip>
          <a:srcRect l="-127" t="37299" r="51849" b="14438"/>
          <a:stretch/>
        </p:blipFill>
        <p:spPr>
          <a:xfrm>
            <a:off x="3758638" y="0"/>
            <a:ext cx="8433362" cy="6858000"/>
          </a:xfrm>
          <a:prstGeom prst="rect">
            <a:avLst/>
          </a:prstGeom>
          <a:ln w="12700">
            <a:miter lim="400000"/>
          </a:ln>
        </p:spPr>
      </p:pic>
      <p:sp>
        <p:nvSpPr>
          <p:cNvPr id="6" name="Text Placeholder 7">
            <a:extLst>
              <a:ext uri="{FF2B5EF4-FFF2-40B4-BE49-F238E27FC236}">
                <a16:creationId xmlns:a16="http://schemas.microsoft.com/office/drawing/2014/main" id="{7ADE9F74-B5D2-0849-8C82-52533EDDA707}"/>
              </a:ext>
            </a:extLst>
          </p:cNvPr>
          <p:cNvSpPr>
            <a:spLocks noGrp="1"/>
          </p:cNvSpPr>
          <p:nvPr>
            <p:ph type="body" sz="quarter" idx="10" hasCustomPrompt="1"/>
          </p:nvPr>
        </p:nvSpPr>
        <p:spPr>
          <a:xfrm>
            <a:off x="639386" y="5876515"/>
            <a:ext cx="9668395" cy="498475"/>
          </a:xfrm>
        </p:spPr>
        <p:txBody>
          <a:bodyPr anchor="ctr">
            <a:noAutofit/>
          </a:bodyPr>
          <a:lstStyle>
            <a:lvl1pPr marL="0" indent="0">
              <a:buNone/>
              <a:defRPr sz="1000" b="0" i="0">
                <a:solidFill>
                  <a:schemeClr val="tx2"/>
                </a:solidFill>
                <a:latin typeface="Equip Extended Light" panose="02000503000000020004" pitchFamily="2" charset="77"/>
              </a:defRPr>
            </a:lvl1pPr>
          </a:lstStyle>
          <a:p>
            <a:pPr lvl="0"/>
            <a:r>
              <a:rPr lang="en-GB" dirty="0"/>
              <a:t>Edit Footnote</a:t>
            </a:r>
          </a:p>
        </p:txBody>
      </p:sp>
      <p:sp>
        <p:nvSpPr>
          <p:cNvPr id="9" name="Title 1">
            <a:extLst>
              <a:ext uri="{FF2B5EF4-FFF2-40B4-BE49-F238E27FC236}">
                <a16:creationId xmlns:a16="http://schemas.microsoft.com/office/drawing/2014/main" id="{5394E7F7-F58F-824F-9C78-70D60E6E0478}"/>
              </a:ext>
            </a:extLst>
          </p:cNvPr>
          <p:cNvSpPr>
            <a:spLocks noGrp="1"/>
          </p:cNvSpPr>
          <p:nvPr>
            <p:ph type="title" hasCustomPrompt="1"/>
          </p:nvPr>
        </p:nvSpPr>
        <p:spPr>
          <a:xfrm>
            <a:off x="637247" y="2969911"/>
            <a:ext cx="9767782" cy="1200329"/>
          </a:xfrm>
          <a:prstGeom prst="rect">
            <a:avLst/>
          </a:prstGeom>
        </p:spPr>
        <p:txBody>
          <a:bodyPr lIns="72000" anchor="b">
            <a:spAutoFit/>
          </a:bodyPr>
          <a:lstStyle>
            <a:lvl1pPr>
              <a:lnSpc>
                <a:spcPct val="100000"/>
              </a:lnSpc>
              <a:defRPr sz="7200" b="1" i="0">
                <a:solidFill>
                  <a:schemeClr val="tx2"/>
                </a:solidFill>
                <a:latin typeface="Equip Extended" panose="02000503030000020004" pitchFamily="2" charset="77"/>
              </a:defRPr>
            </a:lvl1pPr>
          </a:lstStyle>
          <a:p>
            <a:r>
              <a:rPr lang="en-GB" dirty="0"/>
              <a:t>Edit section title</a:t>
            </a:r>
            <a:endParaRPr lang="en-PT" dirty="0"/>
          </a:p>
        </p:txBody>
      </p:sp>
      <p:pic>
        <p:nvPicPr>
          <p:cNvPr id="10" name="Graphic 9">
            <a:extLst>
              <a:ext uri="{FF2B5EF4-FFF2-40B4-BE49-F238E27FC236}">
                <a16:creationId xmlns:a16="http://schemas.microsoft.com/office/drawing/2014/main" id="{D6517F54-B2B2-8E4D-BE47-0A3FBD6DEE7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37600" y="0"/>
            <a:ext cx="1982400" cy="1486800"/>
          </a:xfrm>
          <a:prstGeom prst="rect">
            <a:avLst/>
          </a:prstGeom>
        </p:spPr>
      </p:pic>
      <p:sp>
        <p:nvSpPr>
          <p:cNvPr id="8" name="Text Placeholder 7">
            <a:extLst>
              <a:ext uri="{FF2B5EF4-FFF2-40B4-BE49-F238E27FC236}">
                <a16:creationId xmlns:a16="http://schemas.microsoft.com/office/drawing/2014/main" id="{92A0AF52-A383-8B4C-BAF5-8094DCFA20E7}"/>
              </a:ext>
            </a:extLst>
          </p:cNvPr>
          <p:cNvSpPr>
            <a:spLocks noGrp="1"/>
          </p:cNvSpPr>
          <p:nvPr>
            <p:ph type="body" sz="quarter" idx="13" hasCustomPrompt="1"/>
          </p:nvPr>
        </p:nvSpPr>
        <p:spPr>
          <a:xfrm>
            <a:off x="639386" y="4407425"/>
            <a:ext cx="9767782" cy="462998"/>
          </a:xfrm>
        </p:spPr>
        <p:txBody>
          <a:bodyPr tIns="108000" anchor="t">
            <a:spAutoFit/>
          </a:bodyPr>
          <a:lstStyle>
            <a:lvl1pPr marL="0" indent="0">
              <a:lnSpc>
                <a:spcPct val="100000"/>
              </a:lnSpc>
              <a:buNone/>
              <a:defRPr sz="2000" b="0" i="0">
                <a:solidFill>
                  <a:schemeClr val="tx2"/>
                </a:solidFill>
                <a:latin typeface="Equip Extended Thin" panose="02000503030000020004" pitchFamily="2" charset="77"/>
              </a:defRPr>
            </a:lvl1pPr>
          </a:lstStyle>
          <a:p>
            <a:pPr lvl="0"/>
            <a:r>
              <a:rPr lang="en-GB" dirty="0"/>
              <a:t>Edit description</a:t>
            </a:r>
          </a:p>
        </p:txBody>
      </p:sp>
    </p:spTree>
    <p:extLst>
      <p:ext uri="{BB962C8B-B14F-4D97-AF65-F5344CB8AC3E}">
        <p14:creationId xmlns:p14="http://schemas.microsoft.com/office/powerpoint/2010/main" val="3669765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4_Section Big Title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5DF88E5-BA32-4746-87F7-B2AF8460F0B5}"/>
              </a:ext>
            </a:extLst>
          </p:cNvPr>
          <p:cNvSpPr/>
          <p:nvPr userDrawn="1"/>
        </p:nvSpPr>
        <p:spPr>
          <a:xfrm>
            <a:off x="0"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637247" y="2986777"/>
            <a:ext cx="9767782" cy="1200329"/>
          </a:xfrm>
          <a:prstGeom prst="rect">
            <a:avLst/>
          </a:prstGeom>
        </p:spPr>
        <p:txBody>
          <a:bodyPr lIns="72000" anchor="ctr">
            <a:spAutoFit/>
          </a:bodyPr>
          <a:lstStyle>
            <a:lvl1pPr>
              <a:lnSpc>
                <a:spcPct val="100000"/>
              </a:lnSpc>
              <a:defRPr sz="7200" b="1" i="0">
                <a:solidFill>
                  <a:schemeClr val="bg1"/>
                </a:solidFill>
                <a:latin typeface="Equip Extended" panose="02000503030000020004" pitchFamily="2" charset="77"/>
              </a:defRPr>
            </a:lvl1pPr>
          </a:lstStyle>
          <a:p>
            <a:r>
              <a:rPr lang="en-GB" dirty="0"/>
              <a:t>Edit section title</a:t>
            </a:r>
            <a:endParaRPr lang="en-PT" dirty="0"/>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Autofit/>
          </a:bodyPr>
          <a:lstStyle>
            <a:lvl1pPr marL="0" indent="0">
              <a:buNone/>
              <a:defRPr sz="1000" b="0" i="0">
                <a:solidFill>
                  <a:schemeClr val="bg1"/>
                </a:solidFill>
                <a:latin typeface="Equip Extended Light" panose="02000503000000020004" pitchFamily="2" charset="77"/>
              </a:defRPr>
            </a:lvl1pPr>
          </a:lstStyle>
          <a:p>
            <a:pPr lvl="0"/>
            <a:r>
              <a:rPr lang="en-GB" dirty="0"/>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77041" y="379903"/>
            <a:ext cx="813599" cy="715078"/>
          </a:xfrm>
          <a:prstGeom prst="rect">
            <a:avLst/>
          </a:prstGeom>
        </p:spPr>
      </p:pic>
      <p:sp>
        <p:nvSpPr>
          <p:cNvPr id="7" name="Text Placeholder 7">
            <a:extLst>
              <a:ext uri="{FF2B5EF4-FFF2-40B4-BE49-F238E27FC236}">
                <a16:creationId xmlns:a16="http://schemas.microsoft.com/office/drawing/2014/main" id="{261C9580-8E18-144F-875F-166D4D85CAFE}"/>
              </a:ext>
            </a:extLst>
          </p:cNvPr>
          <p:cNvSpPr>
            <a:spLocks noGrp="1"/>
          </p:cNvSpPr>
          <p:nvPr>
            <p:ph type="body" sz="quarter" idx="13" hasCustomPrompt="1"/>
          </p:nvPr>
        </p:nvSpPr>
        <p:spPr>
          <a:xfrm>
            <a:off x="639386" y="4407425"/>
            <a:ext cx="9767782" cy="1386327"/>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dirty="0"/>
              <a:t>Feel free to exchange the background photo, but please keep the overlay layer on top. You can exchange the photo by clicking on the Design tab, in Customize, click Format Background. And then click Insert under Picture Source to select your photo.</a:t>
            </a:r>
          </a:p>
        </p:txBody>
      </p:sp>
    </p:spTree>
    <p:extLst>
      <p:ext uri="{BB962C8B-B14F-4D97-AF65-F5344CB8AC3E}">
        <p14:creationId xmlns:p14="http://schemas.microsoft.com/office/powerpoint/2010/main" val="1720575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1_Section Small Title White">
    <p:bg>
      <p:bgPr>
        <a:solidFill>
          <a:schemeClr val="bg1"/>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Autofit/>
          </a:bodyPr>
          <a:lstStyle>
            <a:lvl1pPr marL="0" indent="0">
              <a:buNone/>
              <a:defRPr sz="1000" b="0" i="0">
                <a:solidFill>
                  <a:schemeClr val="bg2"/>
                </a:solidFill>
                <a:latin typeface="Equip Extended Light" panose="02000503000000020004" pitchFamily="2" charset="77"/>
              </a:defRPr>
            </a:lvl1pPr>
          </a:lstStyle>
          <a:p>
            <a:pPr lvl="0"/>
            <a:r>
              <a:rPr lang="en-GB" dirty="0"/>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37247" y="2781653"/>
            <a:ext cx="9767782" cy="923330"/>
          </a:xfrm>
          <a:prstGeom prst="rect">
            <a:avLst/>
          </a:prstGeom>
        </p:spPr>
        <p:txBody>
          <a:bodyPr lIns="72000" anchor="b">
            <a:spAutoFit/>
          </a:bodyPr>
          <a:lstStyle>
            <a:lvl1pPr>
              <a:lnSpc>
                <a:spcPct val="100000"/>
              </a:lnSpc>
              <a:defRPr sz="5400" b="1" i="0">
                <a:solidFill>
                  <a:schemeClr val="tx2"/>
                </a:solidFill>
                <a:latin typeface="Equip Extended" panose="02000503030000020004" pitchFamily="2" charset="77"/>
              </a:defRPr>
            </a:lvl1pPr>
          </a:lstStyle>
          <a:p>
            <a:r>
              <a:rPr lang="en-GB" dirty="0"/>
              <a:t>Edit small section title</a:t>
            </a:r>
            <a:endParaRPr lang="en-PT" dirty="0"/>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tx2"/>
                </a:solidFill>
                <a:latin typeface="Equip Extended Thin" panose="02000503030000020004" pitchFamily="2" charset="77"/>
              </a:defRPr>
            </a:lvl1pPr>
          </a:lstStyle>
          <a:p>
            <a:pPr lvl="0"/>
            <a:r>
              <a:rPr lang="en-GB" dirty="0"/>
              <a:t>Edit description</a:t>
            </a:r>
          </a:p>
        </p:txBody>
      </p:sp>
    </p:spTree>
    <p:extLst>
      <p:ext uri="{BB962C8B-B14F-4D97-AF65-F5344CB8AC3E}">
        <p14:creationId xmlns:p14="http://schemas.microsoft.com/office/powerpoint/2010/main" val="1834489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2_Section Small Title Blue">
    <p:bg>
      <p:bgPr>
        <a:solidFill>
          <a:schemeClr val="accent4"/>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Autofit/>
          </a:bodyPr>
          <a:lstStyle>
            <a:lvl1pPr marL="0" indent="0">
              <a:buNone/>
              <a:defRPr sz="1000" b="0" i="0">
                <a:solidFill>
                  <a:schemeClr val="bg1"/>
                </a:solidFill>
                <a:latin typeface="Equip Extended Light" panose="02000503000000020004" pitchFamily="2" charset="77"/>
              </a:defRPr>
            </a:lvl1pPr>
          </a:lstStyle>
          <a:p>
            <a:pPr lvl="0"/>
            <a:r>
              <a:rPr lang="en-GB" dirty="0"/>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37247" y="2781653"/>
            <a:ext cx="9767782" cy="923330"/>
          </a:xfrm>
          <a:prstGeom prst="rect">
            <a:avLst/>
          </a:prstGeom>
        </p:spPr>
        <p:txBody>
          <a:bodyPr lIns="72000" anchor="b">
            <a:spAutoFit/>
          </a:bodyPr>
          <a:lstStyle>
            <a:lvl1pPr>
              <a:lnSpc>
                <a:spcPct val="100000"/>
              </a:lnSpc>
              <a:defRPr sz="5400" b="1" i="0">
                <a:solidFill>
                  <a:schemeClr val="bg1"/>
                </a:solidFill>
                <a:latin typeface="Equip Extended" panose="02000503030000020004" pitchFamily="2" charset="77"/>
              </a:defRPr>
            </a:lvl1pPr>
          </a:lstStyle>
          <a:p>
            <a:r>
              <a:rPr lang="en-GB" dirty="0"/>
              <a:t>Edit small section title</a:t>
            </a:r>
            <a:endParaRPr lang="en-PT" dirty="0"/>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dirty="0"/>
              <a:t>Edit description</a:t>
            </a:r>
          </a:p>
        </p:txBody>
      </p:sp>
    </p:spTree>
    <p:extLst>
      <p:ext uri="{BB962C8B-B14F-4D97-AF65-F5344CB8AC3E}">
        <p14:creationId xmlns:p14="http://schemas.microsoft.com/office/powerpoint/2010/main" val="272855830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1B91D-EC1D-C843-823A-8776341F180F}"/>
              </a:ext>
            </a:extLst>
          </p:cNvPr>
          <p:cNvSpPr>
            <a:spLocks noGrp="1"/>
          </p:cNvSpPr>
          <p:nvPr>
            <p:ph type="title"/>
          </p:nvPr>
        </p:nvSpPr>
        <p:spPr>
          <a:xfrm>
            <a:off x="637901" y="365125"/>
            <a:ext cx="10515600" cy="1325563"/>
          </a:xfrm>
          <a:prstGeom prst="rect">
            <a:avLst/>
          </a:prstGeom>
        </p:spPr>
        <p:txBody>
          <a:bodyPr vert="horz" lIns="91440" tIns="45720" rIns="91440" bIns="45720" rtlCol="0" anchor="ctr">
            <a:normAutofit/>
          </a:bodyPr>
          <a:lstStyle/>
          <a:p>
            <a:r>
              <a:rPr lang="de-DE" dirty="0"/>
              <a:t>Mastertitelformat bearbeiten</a:t>
            </a:r>
            <a:endParaRPr lang="en-PT" dirty="0"/>
          </a:p>
        </p:txBody>
      </p:sp>
      <p:sp>
        <p:nvSpPr>
          <p:cNvPr id="3" name="Text Placeholder 2">
            <a:extLst>
              <a:ext uri="{FF2B5EF4-FFF2-40B4-BE49-F238E27FC236}">
                <a16:creationId xmlns:a16="http://schemas.microsoft.com/office/drawing/2014/main" id="{F6CC87E8-CF73-C446-AD4C-FCBF625077A4}"/>
              </a:ext>
            </a:extLst>
          </p:cNvPr>
          <p:cNvSpPr>
            <a:spLocks noGrp="1"/>
          </p:cNvSpPr>
          <p:nvPr>
            <p:ph type="body" idx="1"/>
          </p:nvPr>
        </p:nvSpPr>
        <p:spPr>
          <a:xfrm>
            <a:off x="637901" y="1825625"/>
            <a:ext cx="10515600" cy="4351338"/>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PT" dirty="0"/>
          </a:p>
        </p:txBody>
      </p:sp>
      <p:sp>
        <p:nvSpPr>
          <p:cNvPr id="4" name="Date Placeholder 3">
            <a:extLst>
              <a:ext uri="{FF2B5EF4-FFF2-40B4-BE49-F238E27FC236}">
                <a16:creationId xmlns:a16="http://schemas.microsoft.com/office/drawing/2014/main" id="{0A4DDBE4-667A-DD46-B17B-E7CB94041C81}"/>
              </a:ext>
            </a:extLst>
          </p:cNvPr>
          <p:cNvSpPr>
            <a:spLocks noGrp="1"/>
          </p:cNvSpPr>
          <p:nvPr>
            <p:ph type="dt" sz="half" idx="2"/>
          </p:nvPr>
        </p:nvSpPr>
        <p:spPr>
          <a:xfrm>
            <a:off x="637901" y="6356350"/>
            <a:ext cx="2743200" cy="365125"/>
          </a:xfrm>
          <a:prstGeom prst="rect">
            <a:avLst/>
          </a:prstGeom>
        </p:spPr>
        <p:txBody>
          <a:bodyPr vert="horz" lIns="91440" tIns="45720" rIns="91440" bIns="45720" rtlCol="0" anchor="ctr"/>
          <a:lstStyle>
            <a:lvl1pPr algn="l">
              <a:defRPr sz="1100" b="0" i="0">
                <a:solidFill>
                  <a:srgbClr val="06041F"/>
                </a:solidFill>
                <a:latin typeface="Equip Light" panose="02000503000000020004" pitchFamily="2" charset="77"/>
              </a:defRPr>
            </a:lvl1pPr>
          </a:lstStyle>
          <a:p>
            <a:fld id="{EFC80696-FAF8-7A43-A227-9407CAA5A0D1}" type="datetimeFigureOut">
              <a:rPr lang="en-PT" smtClean="0"/>
              <a:pPr/>
              <a:t>11/28/2022</a:t>
            </a:fld>
            <a:endParaRPr lang="en-PT" dirty="0"/>
          </a:p>
        </p:txBody>
      </p:sp>
      <p:sp>
        <p:nvSpPr>
          <p:cNvPr id="5" name="Footer Placeholder 4">
            <a:extLst>
              <a:ext uri="{FF2B5EF4-FFF2-40B4-BE49-F238E27FC236}">
                <a16:creationId xmlns:a16="http://schemas.microsoft.com/office/drawing/2014/main" id="{898C6307-2D61-374D-941C-ED8DED0E4854}"/>
              </a:ext>
            </a:extLst>
          </p:cNvPr>
          <p:cNvSpPr>
            <a:spLocks noGrp="1"/>
          </p:cNvSpPr>
          <p:nvPr>
            <p:ph type="ftr" sz="quarter" idx="3"/>
          </p:nvPr>
        </p:nvSpPr>
        <p:spPr>
          <a:xfrm>
            <a:off x="3838301" y="6356350"/>
            <a:ext cx="4114800" cy="365125"/>
          </a:xfrm>
          <a:prstGeom prst="rect">
            <a:avLst/>
          </a:prstGeom>
        </p:spPr>
        <p:txBody>
          <a:bodyPr vert="horz" lIns="91440" tIns="45720" rIns="91440" bIns="45720" rtlCol="0" anchor="ctr"/>
          <a:lstStyle>
            <a:lvl1pPr algn="ctr">
              <a:defRPr sz="1100" b="0" i="0">
                <a:solidFill>
                  <a:srgbClr val="06041F"/>
                </a:solidFill>
                <a:latin typeface="Equip Light" panose="02000503000000020004" pitchFamily="2" charset="77"/>
              </a:defRPr>
            </a:lvl1pPr>
          </a:lstStyle>
          <a:p>
            <a:endParaRPr lang="en-PT" dirty="0"/>
          </a:p>
        </p:txBody>
      </p:sp>
      <p:sp>
        <p:nvSpPr>
          <p:cNvPr id="6" name="Slide Number Placeholder 5">
            <a:extLst>
              <a:ext uri="{FF2B5EF4-FFF2-40B4-BE49-F238E27FC236}">
                <a16:creationId xmlns:a16="http://schemas.microsoft.com/office/drawing/2014/main" id="{031F51C9-0908-E04C-899D-AF69692CE793}"/>
              </a:ext>
            </a:extLst>
          </p:cNvPr>
          <p:cNvSpPr>
            <a:spLocks noGrp="1"/>
          </p:cNvSpPr>
          <p:nvPr>
            <p:ph type="sldNum" sz="quarter" idx="4"/>
          </p:nvPr>
        </p:nvSpPr>
        <p:spPr>
          <a:xfrm>
            <a:off x="8410301" y="6356350"/>
            <a:ext cx="2743200" cy="365125"/>
          </a:xfrm>
          <a:prstGeom prst="rect">
            <a:avLst/>
          </a:prstGeom>
        </p:spPr>
        <p:txBody>
          <a:bodyPr vert="horz" lIns="91440" tIns="45720" rIns="91440" bIns="45720" rtlCol="0" anchor="ctr"/>
          <a:lstStyle>
            <a:lvl1pPr algn="r">
              <a:defRPr sz="1100" b="0" i="0">
                <a:solidFill>
                  <a:srgbClr val="06041F"/>
                </a:solidFill>
                <a:latin typeface="Equip Light" panose="02000503000000020004" pitchFamily="2" charset="77"/>
              </a:defRPr>
            </a:lvl1pPr>
          </a:lstStyle>
          <a:p>
            <a:fld id="{94EE45FB-11CC-594D-B3F6-AACB8EE154A1}" type="slidenum">
              <a:rPr lang="en-PT" smtClean="0"/>
              <a:pPr/>
              <a:t>‹#›</a:t>
            </a:fld>
            <a:endParaRPr lang="en-PT" dirty="0"/>
          </a:p>
        </p:txBody>
      </p:sp>
    </p:spTree>
    <p:extLst>
      <p:ext uri="{BB962C8B-B14F-4D97-AF65-F5344CB8AC3E}">
        <p14:creationId xmlns:p14="http://schemas.microsoft.com/office/powerpoint/2010/main" val="338760132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Lst>
  <p:txStyles>
    <p:titleStyle>
      <a:lvl1pPr algn="l" defTabSz="914400" rtl="0" eaLnBrk="1" latinLnBrk="0" hangingPunct="1">
        <a:lnSpc>
          <a:spcPct val="100000"/>
        </a:lnSpc>
        <a:spcBef>
          <a:spcPct val="0"/>
        </a:spcBef>
        <a:buNone/>
        <a:defRPr sz="3200" b="1" i="0" kern="1200">
          <a:solidFill>
            <a:schemeClr val="tx2"/>
          </a:solidFill>
          <a:latin typeface="Equip Extended" panose="02000503030000020004" pitchFamily="2" charset="77"/>
          <a:ea typeface="+mj-ea"/>
          <a:cs typeface="+mj-cs"/>
        </a:defRPr>
      </a:lvl1pPr>
    </p:titleStyle>
    <p:bodyStyle>
      <a:lvl1pPr marL="228600" indent="-228600" algn="l" defTabSz="914400" rtl="0" eaLnBrk="1" latinLnBrk="0" hangingPunct="1">
        <a:lnSpc>
          <a:spcPct val="100000"/>
        </a:lnSpc>
        <a:spcBef>
          <a:spcPts val="0"/>
        </a:spcBef>
        <a:buClr>
          <a:schemeClr val="tx1"/>
        </a:buClr>
        <a:buFont typeface="Arial" panose="020B0604020202020204" pitchFamily="34" charset="0"/>
        <a:buChar char="•"/>
        <a:defRPr sz="2000" b="0" i="0" kern="1200">
          <a:solidFill>
            <a:schemeClr val="tx2"/>
          </a:solidFill>
          <a:latin typeface="Equip Medium" panose="02000503030000020004" pitchFamily="2" charset="77"/>
          <a:ea typeface="+mn-ea"/>
          <a:cs typeface="+mn-cs"/>
        </a:defRPr>
      </a:lvl1pPr>
      <a:lvl2pPr marL="685800" indent="-228600" algn="l" defTabSz="914400" rtl="0" eaLnBrk="1" latinLnBrk="0" hangingPunct="1">
        <a:lnSpc>
          <a:spcPct val="100000"/>
        </a:lnSpc>
        <a:spcBef>
          <a:spcPts val="0"/>
        </a:spcBef>
        <a:buClr>
          <a:schemeClr val="tx1"/>
        </a:buClr>
        <a:buFont typeface="Arial" panose="020B0604020202020204" pitchFamily="34" charset="0"/>
        <a:buChar char="•"/>
        <a:defRPr sz="1800" b="0" i="0" kern="1200">
          <a:solidFill>
            <a:schemeClr val="tx2"/>
          </a:solidFill>
          <a:latin typeface="Equip" panose="02000503030000020004" pitchFamily="2" charset="77"/>
          <a:ea typeface="+mn-ea"/>
          <a:cs typeface="+mn-cs"/>
        </a:defRPr>
      </a:lvl2pPr>
      <a:lvl3pPr marL="1143000" indent="-228600" algn="l" defTabSz="914400" rtl="0" eaLnBrk="1" latinLnBrk="0" hangingPunct="1">
        <a:lnSpc>
          <a:spcPct val="100000"/>
        </a:lnSpc>
        <a:spcBef>
          <a:spcPts val="0"/>
        </a:spcBef>
        <a:buClr>
          <a:schemeClr val="tx1"/>
        </a:buClr>
        <a:buFont typeface="Arial" panose="020B0604020202020204" pitchFamily="34" charset="0"/>
        <a:buChar char="•"/>
        <a:defRPr sz="1600" b="0" i="0" kern="1200">
          <a:solidFill>
            <a:schemeClr val="tx2"/>
          </a:solidFill>
          <a:latin typeface="Equip" panose="02000503030000020004" pitchFamily="2" charset="77"/>
          <a:ea typeface="+mn-ea"/>
          <a:cs typeface="+mn-cs"/>
        </a:defRPr>
      </a:lvl3pPr>
      <a:lvl4pPr marL="1600200" indent="-228600" algn="l" defTabSz="914400" rtl="0" eaLnBrk="1" latinLnBrk="0" hangingPunct="1">
        <a:lnSpc>
          <a:spcPct val="100000"/>
        </a:lnSpc>
        <a:spcBef>
          <a:spcPts val="0"/>
        </a:spcBef>
        <a:buClr>
          <a:schemeClr val="tx1"/>
        </a:buClr>
        <a:buFont typeface="Arial" panose="020B0604020202020204" pitchFamily="34" charset="0"/>
        <a:buChar char="•"/>
        <a:defRPr sz="1400" b="0" i="0" kern="1200">
          <a:solidFill>
            <a:schemeClr val="tx2"/>
          </a:solidFill>
          <a:latin typeface="Equip Light" panose="02000503000000020004" pitchFamily="2" charset="77"/>
          <a:ea typeface="+mn-ea"/>
          <a:cs typeface="+mn-cs"/>
        </a:defRPr>
      </a:lvl4pPr>
      <a:lvl5pPr marL="2057400" indent="-228600" algn="l" defTabSz="914400" rtl="0" eaLnBrk="1" latinLnBrk="0" hangingPunct="1">
        <a:lnSpc>
          <a:spcPct val="100000"/>
        </a:lnSpc>
        <a:spcBef>
          <a:spcPts val="0"/>
        </a:spcBef>
        <a:buClr>
          <a:schemeClr val="tx1"/>
        </a:buClr>
        <a:buFont typeface="Arial" panose="020B0604020202020204" pitchFamily="34" charset="0"/>
        <a:buChar char="•"/>
        <a:defRPr sz="1200" b="0" i="0" kern="1200">
          <a:solidFill>
            <a:schemeClr val="tx2"/>
          </a:solidFill>
          <a:latin typeface="Equip Light"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03">
          <p15:clr>
            <a:srgbClr val="F26B43"/>
          </p15:clr>
        </p15:guide>
        <p15:guide id="2" pos="39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3.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4.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0.png"/><Relationship Id="rId7" Type="http://schemas.openxmlformats.org/officeDocument/2006/relationships/image" Target="../media/image28.png"/><Relationship Id="rId2" Type="http://schemas.openxmlformats.org/officeDocument/2006/relationships/image" Target="../media/image230.png"/><Relationship Id="rId1" Type="http://schemas.openxmlformats.org/officeDocument/2006/relationships/slideLayout" Target="../slideLayouts/slideLayout16.xml"/><Relationship Id="rId6" Type="http://schemas.openxmlformats.org/officeDocument/2006/relationships/image" Target="../media/image27.png"/><Relationship Id="rId5" Type="http://schemas.openxmlformats.org/officeDocument/2006/relationships/image" Target="../media/image260.png"/><Relationship Id="rId10" Type="http://schemas.openxmlformats.org/officeDocument/2006/relationships/image" Target="../media/image30.png"/><Relationship Id="rId4" Type="http://schemas.openxmlformats.org/officeDocument/2006/relationships/image" Target="../media/image250.png"/><Relationship Id="rId9" Type="http://schemas.openxmlformats.org/officeDocument/2006/relationships/customXml" Target="../ink/ink5.xml"/></Relationships>
</file>

<file path=ppt/slides/_rels/slide1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2.jpeg"/><Relationship Id="rId1" Type="http://schemas.openxmlformats.org/officeDocument/2006/relationships/slideLayout" Target="../slideLayouts/slideLayout16.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2.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F5545-55D8-2E48-8D1B-B425CEC2FC74}"/>
              </a:ext>
            </a:extLst>
          </p:cNvPr>
          <p:cNvSpPr>
            <a:spLocks noGrp="1"/>
          </p:cNvSpPr>
          <p:nvPr>
            <p:ph type="title"/>
          </p:nvPr>
        </p:nvSpPr>
        <p:spPr/>
        <p:txBody>
          <a:bodyPr/>
          <a:lstStyle/>
          <a:p>
            <a:r>
              <a:rPr lang="en-US"/>
              <a:t>Naïve Bayes</a:t>
            </a:r>
            <a:endParaRPr lang="en-PT" dirty="0"/>
          </a:p>
        </p:txBody>
      </p:sp>
    </p:spTree>
    <p:extLst>
      <p:ext uri="{BB962C8B-B14F-4D97-AF65-F5344CB8AC3E}">
        <p14:creationId xmlns:p14="http://schemas.microsoft.com/office/powerpoint/2010/main" val="3674033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49616143-9785-42AF-8AE2-D9D9DD10A42A}"/>
              </a:ext>
            </a:extLst>
          </p:cNvPr>
          <p:cNvGraphicFramePr>
            <a:graphicFrameLocks noGrp="1"/>
          </p:cNvGraphicFramePr>
          <p:nvPr>
            <p:ph sz="quarter" idx="11"/>
            <p:extLst>
              <p:ext uri="{D42A27DB-BD31-4B8C-83A1-F6EECF244321}">
                <p14:modId xmlns:p14="http://schemas.microsoft.com/office/powerpoint/2010/main" val="2077773901"/>
              </p:ext>
            </p:extLst>
          </p:nvPr>
        </p:nvGraphicFramePr>
        <p:xfrm>
          <a:off x="634990" y="969326"/>
          <a:ext cx="10853735" cy="5562600"/>
        </p:xfrm>
        <a:graphic>
          <a:graphicData uri="http://schemas.openxmlformats.org/drawingml/2006/table">
            <a:tbl>
              <a:tblPr firstRow="1" bandRow="1">
                <a:tableStyleId>{5C22544A-7EE6-4342-B048-85BDC9FD1C3A}</a:tableStyleId>
              </a:tblPr>
              <a:tblGrid>
                <a:gridCol w="2170747">
                  <a:extLst>
                    <a:ext uri="{9D8B030D-6E8A-4147-A177-3AD203B41FA5}">
                      <a16:colId xmlns:a16="http://schemas.microsoft.com/office/drawing/2014/main" val="709444506"/>
                    </a:ext>
                  </a:extLst>
                </a:gridCol>
                <a:gridCol w="2170747">
                  <a:extLst>
                    <a:ext uri="{9D8B030D-6E8A-4147-A177-3AD203B41FA5}">
                      <a16:colId xmlns:a16="http://schemas.microsoft.com/office/drawing/2014/main" val="3353726274"/>
                    </a:ext>
                  </a:extLst>
                </a:gridCol>
                <a:gridCol w="2170747">
                  <a:extLst>
                    <a:ext uri="{9D8B030D-6E8A-4147-A177-3AD203B41FA5}">
                      <a16:colId xmlns:a16="http://schemas.microsoft.com/office/drawing/2014/main" val="1808288597"/>
                    </a:ext>
                  </a:extLst>
                </a:gridCol>
                <a:gridCol w="2170747">
                  <a:extLst>
                    <a:ext uri="{9D8B030D-6E8A-4147-A177-3AD203B41FA5}">
                      <a16:colId xmlns:a16="http://schemas.microsoft.com/office/drawing/2014/main" val="4195569374"/>
                    </a:ext>
                  </a:extLst>
                </a:gridCol>
                <a:gridCol w="2170747">
                  <a:extLst>
                    <a:ext uri="{9D8B030D-6E8A-4147-A177-3AD203B41FA5}">
                      <a16:colId xmlns:a16="http://schemas.microsoft.com/office/drawing/2014/main" val="2824754764"/>
                    </a:ext>
                  </a:extLst>
                </a:gridCol>
              </a:tblGrid>
              <a:tr h="370840">
                <a:tc>
                  <a:txBody>
                    <a:bodyPr/>
                    <a:lstStyle/>
                    <a:p>
                      <a:r>
                        <a:rPr lang="en-US" dirty="0"/>
                        <a:t>OUTLOOK</a:t>
                      </a:r>
                    </a:p>
                  </a:txBody>
                  <a:tcPr/>
                </a:tc>
                <a:tc>
                  <a:txBody>
                    <a:bodyPr/>
                    <a:lstStyle/>
                    <a:p>
                      <a:r>
                        <a:rPr lang="en-US" dirty="0"/>
                        <a:t>TEMPERATURE</a:t>
                      </a:r>
                    </a:p>
                  </a:txBody>
                  <a:tcPr/>
                </a:tc>
                <a:tc>
                  <a:txBody>
                    <a:bodyPr/>
                    <a:lstStyle/>
                    <a:p>
                      <a:r>
                        <a:rPr lang="en-US" dirty="0"/>
                        <a:t>HUMIDITY</a:t>
                      </a:r>
                    </a:p>
                  </a:txBody>
                  <a:tcPr/>
                </a:tc>
                <a:tc>
                  <a:txBody>
                    <a:bodyPr/>
                    <a:lstStyle/>
                    <a:p>
                      <a:r>
                        <a:rPr lang="en-US" dirty="0"/>
                        <a:t>WINDY</a:t>
                      </a:r>
                    </a:p>
                  </a:txBody>
                  <a:tcPr/>
                </a:tc>
                <a:tc>
                  <a:txBody>
                    <a:bodyPr/>
                    <a:lstStyle/>
                    <a:p>
                      <a:r>
                        <a:rPr lang="en-US" dirty="0"/>
                        <a:t>FLIGHT ON TIME</a:t>
                      </a:r>
                    </a:p>
                  </a:txBody>
                  <a:tcPr/>
                </a:tc>
                <a:extLst>
                  <a:ext uri="{0D108BD9-81ED-4DB2-BD59-A6C34878D82A}">
                    <a16:rowId xmlns:a16="http://schemas.microsoft.com/office/drawing/2014/main" val="3184470905"/>
                  </a:ext>
                </a:extLst>
              </a:tr>
              <a:tr h="370840">
                <a:tc>
                  <a:txBody>
                    <a:bodyPr/>
                    <a:lstStyle/>
                    <a:p>
                      <a:pPr algn="l" fontAlgn="b"/>
                      <a:r>
                        <a:rPr lang="en-US" sz="1800" b="0" i="0" u="none" strike="noStrike" dirty="0">
                          <a:solidFill>
                            <a:srgbClr val="000000"/>
                          </a:solidFill>
                          <a:effectLst/>
                          <a:latin typeface="Calibri" panose="020F0502020204030204" pitchFamily="34" charset="0"/>
                        </a:rPr>
                        <a:t>Rainy </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Hot </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High </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FALSE</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No</a:t>
                      </a:r>
                    </a:p>
                  </a:txBody>
                  <a:tcPr marL="6350" marR="6350" marT="6350" marB="0" anchor="b"/>
                </a:tc>
                <a:extLst>
                  <a:ext uri="{0D108BD9-81ED-4DB2-BD59-A6C34878D82A}">
                    <a16:rowId xmlns:a16="http://schemas.microsoft.com/office/drawing/2014/main" val="2769940853"/>
                  </a:ext>
                </a:extLst>
              </a:tr>
              <a:tr h="370840">
                <a:tc>
                  <a:txBody>
                    <a:bodyPr/>
                    <a:lstStyle/>
                    <a:p>
                      <a:pPr algn="l" fontAlgn="b"/>
                      <a:r>
                        <a:rPr lang="en-US" sz="1800" b="0" i="0" u="none" strike="noStrike">
                          <a:solidFill>
                            <a:srgbClr val="000000"/>
                          </a:solidFill>
                          <a:effectLst/>
                          <a:latin typeface="Calibri" panose="020F0502020204030204" pitchFamily="34" charset="0"/>
                        </a:rPr>
                        <a:t>Rainy </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Hot </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High </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TRUE </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Yes</a:t>
                      </a:r>
                    </a:p>
                  </a:txBody>
                  <a:tcPr marL="6350" marR="6350" marT="6350" marB="0" anchor="b"/>
                </a:tc>
                <a:extLst>
                  <a:ext uri="{0D108BD9-81ED-4DB2-BD59-A6C34878D82A}">
                    <a16:rowId xmlns:a16="http://schemas.microsoft.com/office/drawing/2014/main" val="1051955234"/>
                  </a:ext>
                </a:extLst>
              </a:tr>
              <a:tr h="370840">
                <a:tc>
                  <a:txBody>
                    <a:bodyPr/>
                    <a:lstStyle/>
                    <a:p>
                      <a:pPr algn="l" fontAlgn="b"/>
                      <a:r>
                        <a:rPr lang="en-US" sz="1800" b="0" i="0" u="none" strike="noStrike">
                          <a:solidFill>
                            <a:srgbClr val="000000"/>
                          </a:solidFill>
                          <a:effectLst/>
                          <a:latin typeface="Calibri" panose="020F0502020204030204" pitchFamily="34" charset="0"/>
                        </a:rPr>
                        <a:t>Overcast</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Hot </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High </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FALSE</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Yes</a:t>
                      </a:r>
                    </a:p>
                  </a:txBody>
                  <a:tcPr marL="6350" marR="6350" marT="6350" marB="0" anchor="b"/>
                </a:tc>
                <a:extLst>
                  <a:ext uri="{0D108BD9-81ED-4DB2-BD59-A6C34878D82A}">
                    <a16:rowId xmlns:a16="http://schemas.microsoft.com/office/drawing/2014/main" val="1741919584"/>
                  </a:ext>
                </a:extLst>
              </a:tr>
              <a:tr h="370840">
                <a:tc>
                  <a:txBody>
                    <a:bodyPr/>
                    <a:lstStyle/>
                    <a:p>
                      <a:pPr algn="l" fontAlgn="b"/>
                      <a:r>
                        <a:rPr lang="en-US" sz="1800" b="0" i="0" u="none" strike="noStrike">
                          <a:solidFill>
                            <a:srgbClr val="000000"/>
                          </a:solidFill>
                          <a:effectLst/>
                          <a:latin typeface="Calibri" panose="020F0502020204030204" pitchFamily="34" charset="0"/>
                        </a:rPr>
                        <a:t>Sunny </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Mild</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High </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FALSE</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No</a:t>
                      </a:r>
                    </a:p>
                  </a:txBody>
                  <a:tcPr marL="6350" marR="6350" marT="6350" marB="0" anchor="b"/>
                </a:tc>
                <a:extLst>
                  <a:ext uri="{0D108BD9-81ED-4DB2-BD59-A6C34878D82A}">
                    <a16:rowId xmlns:a16="http://schemas.microsoft.com/office/drawing/2014/main" val="1482540966"/>
                  </a:ext>
                </a:extLst>
              </a:tr>
              <a:tr h="370840">
                <a:tc>
                  <a:txBody>
                    <a:bodyPr/>
                    <a:lstStyle/>
                    <a:p>
                      <a:pPr algn="l" fontAlgn="b"/>
                      <a:r>
                        <a:rPr lang="en-US" sz="1800" b="0" i="0" u="none" strike="noStrike">
                          <a:solidFill>
                            <a:srgbClr val="000000"/>
                          </a:solidFill>
                          <a:effectLst/>
                          <a:latin typeface="Calibri" panose="020F0502020204030204" pitchFamily="34" charset="0"/>
                        </a:rPr>
                        <a:t>Sunny </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Cool</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Normal </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FALSE</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Yes</a:t>
                      </a:r>
                    </a:p>
                  </a:txBody>
                  <a:tcPr marL="6350" marR="6350" marT="6350" marB="0" anchor="b"/>
                </a:tc>
                <a:extLst>
                  <a:ext uri="{0D108BD9-81ED-4DB2-BD59-A6C34878D82A}">
                    <a16:rowId xmlns:a16="http://schemas.microsoft.com/office/drawing/2014/main" val="805736026"/>
                  </a:ext>
                </a:extLst>
              </a:tr>
              <a:tr h="370840">
                <a:tc>
                  <a:txBody>
                    <a:bodyPr/>
                    <a:lstStyle/>
                    <a:p>
                      <a:pPr algn="l" fontAlgn="b"/>
                      <a:r>
                        <a:rPr lang="en-US" sz="1800" b="0" i="0" u="none" strike="noStrike">
                          <a:solidFill>
                            <a:srgbClr val="000000"/>
                          </a:solidFill>
                          <a:effectLst/>
                          <a:latin typeface="Calibri" panose="020F0502020204030204" pitchFamily="34" charset="0"/>
                        </a:rPr>
                        <a:t>Sunny </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Cool</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Normal </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TRUE </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No</a:t>
                      </a:r>
                    </a:p>
                  </a:txBody>
                  <a:tcPr marL="6350" marR="6350" marT="6350" marB="0" anchor="b"/>
                </a:tc>
                <a:extLst>
                  <a:ext uri="{0D108BD9-81ED-4DB2-BD59-A6C34878D82A}">
                    <a16:rowId xmlns:a16="http://schemas.microsoft.com/office/drawing/2014/main" val="2727082610"/>
                  </a:ext>
                </a:extLst>
              </a:tr>
              <a:tr h="370840">
                <a:tc>
                  <a:txBody>
                    <a:bodyPr/>
                    <a:lstStyle/>
                    <a:p>
                      <a:pPr algn="l" fontAlgn="b"/>
                      <a:r>
                        <a:rPr lang="en-US" sz="1800" b="0" i="0" u="none" strike="noStrike">
                          <a:solidFill>
                            <a:srgbClr val="000000"/>
                          </a:solidFill>
                          <a:effectLst/>
                          <a:latin typeface="Calibri" panose="020F0502020204030204" pitchFamily="34" charset="0"/>
                        </a:rPr>
                        <a:t>Overcast</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Cool</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Normal </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TRUE </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Yes</a:t>
                      </a:r>
                    </a:p>
                  </a:txBody>
                  <a:tcPr marL="6350" marR="6350" marT="6350" marB="0" anchor="b"/>
                </a:tc>
                <a:extLst>
                  <a:ext uri="{0D108BD9-81ED-4DB2-BD59-A6C34878D82A}">
                    <a16:rowId xmlns:a16="http://schemas.microsoft.com/office/drawing/2014/main" val="1244695184"/>
                  </a:ext>
                </a:extLst>
              </a:tr>
              <a:tr h="370840">
                <a:tc>
                  <a:txBody>
                    <a:bodyPr/>
                    <a:lstStyle/>
                    <a:p>
                      <a:pPr algn="l" fontAlgn="b"/>
                      <a:r>
                        <a:rPr lang="en-US" sz="1800" b="0" i="0" u="none" strike="noStrike">
                          <a:solidFill>
                            <a:srgbClr val="000000"/>
                          </a:solidFill>
                          <a:effectLst/>
                          <a:latin typeface="Calibri" panose="020F0502020204030204" pitchFamily="34" charset="0"/>
                        </a:rPr>
                        <a:t>Rainy </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Mild</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High </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FALSE</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No</a:t>
                      </a:r>
                    </a:p>
                  </a:txBody>
                  <a:tcPr marL="6350" marR="6350" marT="6350" marB="0" anchor="b"/>
                </a:tc>
                <a:extLst>
                  <a:ext uri="{0D108BD9-81ED-4DB2-BD59-A6C34878D82A}">
                    <a16:rowId xmlns:a16="http://schemas.microsoft.com/office/drawing/2014/main" val="642700366"/>
                  </a:ext>
                </a:extLst>
              </a:tr>
              <a:tr h="370840">
                <a:tc>
                  <a:txBody>
                    <a:bodyPr/>
                    <a:lstStyle/>
                    <a:p>
                      <a:pPr algn="l" fontAlgn="b"/>
                      <a:r>
                        <a:rPr lang="en-US" sz="1800" b="0" i="0" u="none" strike="noStrike">
                          <a:solidFill>
                            <a:srgbClr val="000000"/>
                          </a:solidFill>
                          <a:effectLst/>
                          <a:latin typeface="Calibri" panose="020F0502020204030204" pitchFamily="34" charset="0"/>
                        </a:rPr>
                        <a:t>Rainy </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Cool</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Normal </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FALSE</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Yes</a:t>
                      </a:r>
                    </a:p>
                  </a:txBody>
                  <a:tcPr marL="6350" marR="6350" marT="6350" marB="0" anchor="b"/>
                </a:tc>
                <a:extLst>
                  <a:ext uri="{0D108BD9-81ED-4DB2-BD59-A6C34878D82A}">
                    <a16:rowId xmlns:a16="http://schemas.microsoft.com/office/drawing/2014/main" val="3164223044"/>
                  </a:ext>
                </a:extLst>
              </a:tr>
              <a:tr h="370840">
                <a:tc>
                  <a:txBody>
                    <a:bodyPr/>
                    <a:lstStyle/>
                    <a:p>
                      <a:pPr algn="l" fontAlgn="b"/>
                      <a:r>
                        <a:rPr lang="en-US" sz="1800" b="0" i="0" u="none" strike="noStrike">
                          <a:solidFill>
                            <a:srgbClr val="000000"/>
                          </a:solidFill>
                          <a:effectLst/>
                          <a:latin typeface="Calibri" panose="020F0502020204030204" pitchFamily="34" charset="0"/>
                        </a:rPr>
                        <a:t>Sunny </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Mild</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Normal </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FALSE</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Yes</a:t>
                      </a:r>
                    </a:p>
                  </a:txBody>
                  <a:tcPr marL="6350" marR="6350" marT="6350" marB="0" anchor="b"/>
                </a:tc>
                <a:extLst>
                  <a:ext uri="{0D108BD9-81ED-4DB2-BD59-A6C34878D82A}">
                    <a16:rowId xmlns:a16="http://schemas.microsoft.com/office/drawing/2014/main" val="444833401"/>
                  </a:ext>
                </a:extLst>
              </a:tr>
              <a:tr h="370840">
                <a:tc>
                  <a:txBody>
                    <a:bodyPr/>
                    <a:lstStyle/>
                    <a:p>
                      <a:pPr algn="l" fontAlgn="b"/>
                      <a:r>
                        <a:rPr lang="en-US" sz="1800" b="0" i="0" u="none" strike="noStrike">
                          <a:solidFill>
                            <a:srgbClr val="000000"/>
                          </a:solidFill>
                          <a:effectLst/>
                          <a:latin typeface="Calibri" panose="020F0502020204030204" pitchFamily="34" charset="0"/>
                        </a:rPr>
                        <a:t>Rainy </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Mild</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Normal </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TRUE </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Yes</a:t>
                      </a:r>
                    </a:p>
                  </a:txBody>
                  <a:tcPr marL="6350" marR="6350" marT="6350" marB="0" anchor="b"/>
                </a:tc>
                <a:extLst>
                  <a:ext uri="{0D108BD9-81ED-4DB2-BD59-A6C34878D82A}">
                    <a16:rowId xmlns:a16="http://schemas.microsoft.com/office/drawing/2014/main" val="691242564"/>
                  </a:ext>
                </a:extLst>
              </a:tr>
              <a:tr h="370840">
                <a:tc>
                  <a:txBody>
                    <a:bodyPr/>
                    <a:lstStyle/>
                    <a:p>
                      <a:pPr algn="l" fontAlgn="b"/>
                      <a:r>
                        <a:rPr lang="en-US" sz="1800" b="0" i="0" u="none" strike="noStrike">
                          <a:solidFill>
                            <a:srgbClr val="000000"/>
                          </a:solidFill>
                          <a:effectLst/>
                          <a:latin typeface="Calibri" panose="020F0502020204030204" pitchFamily="34" charset="0"/>
                        </a:rPr>
                        <a:t>Overcast</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Mild</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High </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TRUE </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Yes</a:t>
                      </a:r>
                    </a:p>
                  </a:txBody>
                  <a:tcPr marL="6350" marR="6350" marT="6350" marB="0" anchor="b"/>
                </a:tc>
                <a:extLst>
                  <a:ext uri="{0D108BD9-81ED-4DB2-BD59-A6C34878D82A}">
                    <a16:rowId xmlns:a16="http://schemas.microsoft.com/office/drawing/2014/main" val="1059624831"/>
                  </a:ext>
                </a:extLst>
              </a:tr>
              <a:tr h="370840">
                <a:tc>
                  <a:txBody>
                    <a:bodyPr/>
                    <a:lstStyle/>
                    <a:p>
                      <a:pPr algn="l" fontAlgn="b"/>
                      <a:r>
                        <a:rPr lang="en-US" sz="1800" b="0" i="0" u="none" strike="noStrike">
                          <a:solidFill>
                            <a:srgbClr val="000000"/>
                          </a:solidFill>
                          <a:effectLst/>
                          <a:latin typeface="Calibri" panose="020F0502020204030204" pitchFamily="34" charset="0"/>
                        </a:rPr>
                        <a:t>Overcast</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Hot </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Normal </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FALSE</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Yes</a:t>
                      </a:r>
                    </a:p>
                  </a:txBody>
                  <a:tcPr marL="6350" marR="6350" marT="6350" marB="0" anchor="b"/>
                </a:tc>
                <a:extLst>
                  <a:ext uri="{0D108BD9-81ED-4DB2-BD59-A6C34878D82A}">
                    <a16:rowId xmlns:a16="http://schemas.microsoft.com/office/drawing/2014/main" val="170294218"/>
                  </a:ext>
                </a:extLst>
              </a:tr>
              <a:tr h="370840">
                <a:tc>
                  <a:txBody>
                    <a:bodyPr/>
                    <a:lstStyle/>
                    <a:p>
                      <a:pPr algn="l" fontAlgn="b"/>
                      <a:r>
                        <a:rPr lang="en-US" sz="1800" b="0" i="0" u="none" strike="noStrike">
                          <a:solidFill>
                            <a:srgbClr val="000000"/>
                          </a:solidFill>
                          <a:effectLst/>
                          <a:latin typeface="Calibri" panose="020F0502020204030204" pitchFamily="34" charset="0"/>
                        </a:rPr>
                        <a:t>Sunny </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Mild</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High </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TRUE </a:t>
                      </a:r>
                    </a:p>
                  </a:txBody>
                  <a:tcPr marL="6350" marR="6350" marT="6350" marB="0" anchor="b"/>
                </a:tc>
                <a:tc>
                  <a:txBody>
                    <a:bodyPr/>
                    <a:lstStyle/>
                    <a:p>
                      <a:pPr algn="l" fontAlgn="b"/>
                      <a:r>
                        <a:rPr lang="en-US" sz="1800" b="0" i="0" u="none" strike="noStrike" dirty="0">
                          <a:solidFill>
                            <a:srgbClr val="000000"/>
                          </a:solidFill>
                          <a:effectLst/>
                          <a:latin typeface="Calibri" panose="020F0502020204030204" pitchFamily="34" charset="0"/>
                        </a:rPr>
                        <a:t>No</a:t>
                      </a:r>
                    </a:p>
                  </a:txBody>
                  <a:tcPr marL="6350" marR="6350" marT="6350" marB="0" anchor="b"/>
                </a:tc>
                <a:extLst>
                  <a:ext uri="{0D108BD9-81ED-4DB2-BD59-A6C34878D82A}">
                    <a16:rowId xmlns:a16="http://schemas.microsoft.com/office/drawing/2014/main" val="1083272320"/>
                  </a:ext>
                </a:extLst>
              </a:tr>
            </a:tbl>
          </a:graphicData>
        </a:graphic>
      </p:graphicFrame>
      <p:sp>
        <p:nvSpPr>
          <p:cNvPr id="3" name="Title 2">
            <a:extLst>
              <a:ext uri="{FF2B5EF4-FFF2-40B4-BE49-F238E27FC236}">
                <a16:creationId xmlns:a16="http://schemas.microsoft.com/office/drawing/2014/main" id="{3A5A83C9-1229-4923-B352-D6A1CD2A2BDD}"/>
              </a:ext>
            </a:extLst>
          </p:cNvPr>
          <p:cNvSpPr>
            <a:spLocks noGrp="1"/>
          </p:cNvSpPr>
          <p:nvPr>
            <p:ph type="title"/>
          </p:nvPr>
        </p:nvSpPr>
        <p:spPr/>
        <p:txBody>
          <a:bodyPr/>
          <a:lstStyle/>
          <a:p>
            <a:r>
              <a:rPr lang="en-US" dirty="0"/>
              <a:t>Naïve Bayes Example</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6B4DD733-A6FA-E926-B4E2-43CC9696D095}"/>
                  </a:ext>
                </a:extLst>
              </p14:cNvPr>
              <p14:cNvContentPartPr/>
              <p14:nvPr/>
            </p14:nvContentPartPr>
            <p14:xfrm>
              <a:off x="1251000" y="901800"/>
              <a:ext cx="9664920" cy="1149480"/>
            </p14:xfrm>
          </p:contentPart>
        </mc:Choice>
        <mc:Fallback>
          <p:pic>
            <p:nvPicPr>
              <p:cNvPr id="2" name="Ink 1">
                <a:extLst>
                  <a:ext uri="{FF2B5EF4-FFF2-40B4-BE49-F238E27FC236}">
                    <a16:creationId xmlns:a16="http://schemas.microsoft.com/office/drawing/2014/main" id="{6B4DD733-A6FA-E926-B4E2-43CC9696D095}"/>
                  </a:ext>
                </a:extLst>
              </p:cNvPr>
              <p:cNvPicPr/>
              <p:nvPr/>
            </p:nvPicPr>
            <p:blipFill>
              <a:blip r:embed="rId3"/>
              <a:stretch>
                <a:fillRect/>
              </a:stretch>
            </p:blipFill>
            <p:spPr>
              <a:xfrm>
                <a:off x="1241640" y="892440"/>
                <a:ext cx="9683640" cy="1168200"/>
              </a:xfrm>
              <a:prstGeom prst="rect">
                <a:avLst/>
              </a:prstGeom>
            </p:spPr>
          </p:pic>
        </mc:Fallback>
      </mc:AlternateContent>
    </p:spTree>
    <p:extLst>
      <p:ext uri="{BB962C8B-B14F-4D97-AF65-F5344CB8AC3E}">
        <p14:creationId xmlns:p14="http://schemas.microsoft.com/office/powerpoint/2010/main" val="3368966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72E3C5-8F9F-4808-B7EB-8D6E5B1826F4}"/>
              </a:ext>
            </a:extLst>
          </p:cNvPr>
          <p:cNvSpPr>
            <a:spLocks noGrp="1"/>
          </p:cNvSpPr>
          <p:nvPr>
            <p:ph type="title"/>
          </p:nvPr>
        </p:nvSpPr>
        <p:spPr/>
        <p:txBody>
          <a:bodyPr/>
          <a:lstStyle/>
          <a:p>
            <a:r>
              <a:rPr lang="en-US" dirty="0"/>
              <a:t>Naïve Bayes Example</a:t>
            </a:r>
          </a:p>
        </p:txBody>
      </p:sp>
      <p:graphicFrame>
        <p:nvGraphicFramePr>
          <p:cNvPr id="7" name="Table 7">
            <a:extLst>
              <a:ext uri="{FF2B5EF4-FFF2-40B4-BE49-F238E27FC236}">
                <a16:creationId xmlns:a16="http://schemas.microsoft.com/office/drawing/2014/main" id="{9958BF57-5BA9-4A1A-BE53-ED53F22F0AB6}"/>
              </a:ext>
            </a:extLst>
          </p:cNvPr>
          <p:cNvGraphicFramePr>
            <a:graphicFrameLocks noGrp="1"/>
          </p:cNvGraphicFramePr>
          <p:nvPr>
            <p:extLst>
              <p:ext uri="{D42A27DB-BD31-4B8C-83A1-F6EECF244321}">
                <p14:modId xmlns:p14="http://schemas.microsoft.com/office/powerpoint/2010/main" val="2483072788"/>
              </p:ext>
            </p:extLst>
          </p:nvPr>
        </p:nvGraphicFramePr>
        <p:xfrm>
          <a:off x="498764" y="1482316"/>
          <a:ext cx="5232964" cy="1854200"/>
        </p:xfrm>
        <a:graphic>
          <a:graphicData uri="http://schemas.openxmlformats.org/drawingml/2006/table">
            <a:tbl>
              <a:tblPr firstRow="1" bandRow="1">
                <a:tableStyleId>{5C22544A-7EE6-4342-B048-85BDC9FD1C3A}</a:tableStyleId>
              </a:tblPr>
              <a:tblGrid>
                <a:gridCol w="1290060">
                  <a:extLst>
                    <a:ext uri="{9D8B030D-6E8A-4147-A177-3AD203B41FA5}">
                      <a16:colId xmlns:a16="http://schemas.microsoft.com/office/drawing/2014/main" val="1373054898"/>
                    </a:ext>
                  </a:extLst>
                </a:gridCol>
                <a:gridCol w="803125">
                  <a:extLst>
                    <a:ext uri="{9D8B030D-6E8A-4147-A177-3AD203B41FA5}">
                      <a16:colId xmlns:a16="http://schemas.microsoft.com/office/drawing/2014/main" val="3298406448"/>
                    </a:ext>
                  </a:extLst>
                </a:gridCol>
                <a:gridCol w="1046593">
                  <a:extLst>
                    <a:ext uri="{9D8B030D-6E8A-4147-A177-3AD203B41FA5}">
                      <a16:colId xmlns:a16="http://schemas.microsoft.com/office/drawing/2014/main" val="3665136641"/>
                    </a:ext>
                  </a:extLst>
                </a:gridCol>
                <a:gridCol w="1046593">
                  <a:extLst>
                    <a:ext uri="{9D8B030D-6E8A-4147-A177-3AD203B41FA5}">
                      <a16:colId xmlns:a16="http://schemas.microsoft.com/office/drawing/2014/main" val="403469168"/>
                    </a:ext>
                  </a:extLst>
                </a:gridCol>
                <a:gridCol w="1046593">
                  <a:extLst>
                    <a:ext uri="{9D8B030D-6E8A-4147-A177-3AD203B41FA5}">
                      <a16:colId xmlns:a16="http://schemas.microsoft.com/office/drawing/2014/main" val="4160957626"/>
                    </a:ext>
                  </a:extLst>
                </a:gridCol>
              </a:tblGrid>
              <a:tr h="370840">
                <a:tc>
                  <a:txBody>
                    <a:bodyPr/>
                    <a:lstStyle/>
                    <a:p>
                      <a:r>
                        <a:rPr lang="en-US" dirty="0"/>
                        <a:t>Outlook</a:t>
                      </a:r>
                    </a:p>
                  </a:txBody>
                  <a:tcPr/>
                </a:tc>
                <a:tc>
                  <a:txBody>
                    <a:bodyPr/>
                    <a:lstStyle/>
                    <a:p>
                      <a:r>
                        <a:rPr lang="en-US" dirty="0"/>
                        <a:t>Yes</a:t>
                      </a:r>
                    </a:p>
                  </a:txBody>
                  <a:tcPr/>
                </a:tc>
                <a:tc>
                  <a:txBody>
                    <a:bodyPr/>
                    <a:lstStyle/>
                    <a:p>
                      <a:r>
                        <a:rPr lang="en-US" dirty="0"/>
                        <a:t>No</a:t>
                      </a:r>
                    </a:p>
                  </a:txBody>
                  <a:tcPr/>
                </a:tc>
                <a:tc>
                  <a:txBody>
                    <a:bodyPr/>
                    <a:lstStyle/>
                    <a:p>
                      <a:r>
                        <a:rPr lang="en-US" dirty="0"/>
                        <a:t>P(</a:t>
                      </a:r>
                      <a:r>
                        <a:rPr lang="en-US" dirty="0" err="1"/>
                        <a:t>O|Yes</a:t>
                      </a:r>
                      <a:r>
                        <a:rPr lang="en-US" dirty="0"/>
                        <a:t>)</a:t>
                      </a:r>
                    </a:p>
                  </a:txBody>
                  <a:tcPr/>
                </a:tc>
                <a:tc>
                  <a:txBody>
                    <a:bodyPr/>
                    <a:lstStyle/>
                    <a:p>
                      <a:r>
                        <a:rPr lang="en-US" dirty="0"/>
                        <a:t>P(</a:t>
                      </a:r>
                      <a:r>
                        <a:rPr lang="en-US" dirty="0" err="1"/>
                        <a:t>O|No</a:t>
                      </a:r>
                      <a:r>
                        <a:rPr lang="en-US" dirty="0"/>
                        <a:t>)</a:t>
                      </a:r>
                    </a:p>
                  </a:txBody>
                  <a:tcPr/>
                </a:tc>
                <a:extLst>
                  <a:ext uri="{0D108BD9-81ED-4DB2-BD59-A6C34878D82A}">
                    <a16:rowId xmlns:a16="http://schemas.microsoft.com/office/drawing/2014/main" val="3720724912"/>
                  </a:ext>
                </a:extLst>
              </a:tr>
              <a:tr h="370840">
                <a:tc>
                  <a:txBody>
                    <a:bodyPr/>
                    <a:lstStyle/>
                    <a:p>
                      <a:r>
                        <a:rPr lang="en-US" sz="1800" b="1" kern="1200" dirty="0">
                          <a:solidFill>
                            <a:schemeClr val="lt1"/>
                          </a:solidFill>
                          <a:latin typeface="+mn-lt"/>
                          <a:ea typeface="+mn-ea"/>
                          <a:cs typeface="+mn-cs"/>
                        </a:rPr>
                        <a:t>Sunny</a:t>
                      </a:r>
                    </a:p>
                  </a:txBody>
                  <a:tcPr>
                    <a:solidFill>
                      <a:schemeClr val="accent1"/>
                    </a:solidFill>
                  </a:tcPr>
                </a:tc>
                <a:tc>
                  <a:txBody>
                    <a:bodyPr/>
                    <a:lstStyle/>
                    <a:p>
                      <a:pPr algn="ctr" fontAlgn="b"/>
                      <a:r>
                        <a:rPr lang="en-US" sz="1800" u="none" strike="noStrike" dirty="0">
                          <a:solidFill>
                            <a:schemeClr val="tx2"/>
                          </a:solidFill>
                          <a:effectLst/>
                        </a:rPr>
                        <a:t>2</a:t>
                      </a:r>
                      <a:endParaRPr lang="en-US" sz="1800" b="0" i="0" u="none" strike="noStrike" dirty="0">
                        <a:solidFill>
                          <a:schemeClr val="tx2"/>
                        </a:solidFill>
                        <a:effectLst/>
                        <a:latin typeface="Calibri" panose="020F0502020204030204" pitchFamily="34" charset="0"/>
                      </a:endParaRPr>
                    </a:p>
                  </a:txBody>
                  <a:tcPr marL="6350" marR="6350" marT="6350" marB="0" anchor="b"/>
                </a:tc>
                <a:tc>
                  <a:txBody>
                    <a:bodyPr/>
                    <a:lstStyle/>
                    <a:p>
                      <a:pPr algn="ctr" fontAlgn="b"/>
                      <a:r>
                        <a:rPr lang="en-US" sz="1800" u="none" strike="noStrike">
                          <a:solidFill>
                            <a:schemeClr val="tx2"/>
                          </a:solidFill>
                          <a:effectLst/>
                        </a:rPr>
                        <a:t>3</a:t>
                      </a:r>
                      <a:endParaRPr lang="en-US" sz="1800" b="0" i="0" u="none" strike="noStrike">
                        <a:solidFill>
                          <a:schemeClr val="tx2"/>
                        </a:solidFill>
                        <a:effectLst/>
                        <a:latin typeface="Calibri" panose="020F0502020204030204" pitchFamily="34" charset="0"/>
                      </a:endParaRPr>
                    </a:p>
                  </a:txBody>
                  <a:tcPr marL="6350" marR="6350" marT="6350" marB="0" anchor="b"/>
                </a:tc>
                <a:tc>
                  <a:txBody>
                    <a:bodyPr/>
                    <a:lstStyle/>
                    <a:p>
                      <a:pPr algn="ctr" fontAlgn="b"/>
                      <a:r>
                        <a:rPr lang="en-US" sz="1800" u="none" strike="noStrike">
                          <a:solidFill>
                            <a:schemeClr val="tx2"/>
                          </a:solidFill>
                          <a:effectLst/>
                        </a:rPr>
                        <a:t>2/9</a:t>
                      </a:r>
                      <a:endParaRPr lang="en-US" sz="1800" b="0" i="0" u="none" strike="noStrike">
                        <a:solidFill>
                          <a:schemeClr val="tx2"/>
                        </a:solidFill>
                        <a:effectLst/>
                        <a:latin typeface="Calibri" panose="020F0502020204030204" pitchFamily="34" charset="0"/>
                      </a:endParaRPr>
                    </a:p>
                  </a:txBody>
                  <a:tcPr marL="6350" marR="6350" marT="6350" marB="0" anchor="b"/>
                </a:tc>
                <a:tc>
                  <a:txBody>
                    <a:bodyPr/>
                    <a:lstStyle/>
                    <a:p>
                      <a:pPr algn="ctr" fontAlgn="b"/>
                      <a:r>
                        <a:rPr lang="en-US" sz="1800" u="none" strike="noStrike">
                          <a:solidFill>
                            <a:schemeClr val="tx2"/>
                          </a:solidFill>
                          <a:effectLst/>
                        </a:rPr>
                        <a:t>3/5</a:t>
                      </a:r>
                      <a:endParaRPr lang="en-US" sz="1800" b="0" i="0" u="none" strike="noStrike">
                        <a:solidFill>
                          <a:schemeClr val="tx2"/>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78729774"/>
                  </a:ext>
                </a:extLst>
              </a:tr>
              <a:tr h="370840">
                <a:tc>
                  <a:txBody>
                    <a:bodyPr/>
                    <a:lstStyle/>
                    <a:p>
                      <a:pPr marL="0" algn="l" defTabSz="914400" rtl="0" eaLnBrk="1" latinLnBrk="0" hangingPunct="1"/>
                      <a:r>
                        <a:rPr lang="en-US" sz="1800" b="1" kern="1200" dirty="0">
                          <a:solidFill>
                            <a:schemeClr val="lt1"/>
                          </a:solidFill>
                          <a:latin typeface="+mn-lt"/>
                          <a:ea typeface="+mn-ea"/>
                          <a:cs typeface="+mn-cs"/>
                        </a:rPr>
                        <a:t>Overcast</a:t>
                      </a:r>
                    </a:p>
                  </a:txBody>
                  <a:tcPr>
                    <a:solidFill>
                      <a:schemeClr val="accent1"/>
                    </a:solidFill>
                  </a:tcPr>
                </a:tc>
                <a:tc>
                  <a:txBody>
                    <a:bodyPr/>
                    <a:lstStyle/>
                    <a:p>
                      <a:pPr algn="ctr" fontAlgn="b"/>
                      <a:r>
                        <a:rPr lang="en-US" sz="1800" u="none" strike="noStrike" dirty="0">
                          <a:solidFill>
                            <a:schemeClr val="tx2"/>
                          </a:solidFill>
                          <a:effectLst/>
                        </a:rPr>
                        <a:t>4</a:t>
                      </a:r>
                      <a:endParaRPr lang="en-US" sz="1800" b="0" i="0" u="none" strike="noStrike" dirty="0">
                        <a:solidFill>
                          <a:schemeClr val="tx2"/>
                        </a:solidFill>
                        <a:effectLst/>
                        <a:latin typeface="Calibri" panose="020F0502020204030204" pitchFamily="34" charset="0"/>
                      </a:endParaRPr>
                    </a:p>
                  </a:txBody>
                  <a:tcPr marL="6350" marR="6350" marT="6350" marB="0" anchor="b"/>
                </a:tc>
                <a:tc>
                  <a:txBody>
                    <a:bodyPr/>
                    <a:lstStyle/>
                    <a:p>
                      <a:pPr algn="ctr" fontAlgn="b"/>
                      <a:r>
                        <a:rPr lang="en-US" sz="1800" u="none" strike="noStrike" dirty="0">
                          <a:solidFill>
                            <a:schemeClr val="tx2"/>
                          </a:solidFill>
                          <a:effectLst/>
                        </a:rPr>
                        <a:t>0</a:t>
                      </a:r>
                      <a:endParaRPr lang="en-US" sz="1800" b="0" i="0" u="none" strike="noStrike" dirty="0">
                        <a:solidFill>
                          <a:schemeClr val="tx2"/>
                        </a:solidFill>
                        <a:effectLst/>
                        <a:latin typeface="Calibri" panose="020F0502020204030204" pitchFamily="34" charset="0"/>
                      </a:endParaRPr>
                    </a:p>
                  </a:txBody>
                  <a:tcPr marL="6350" marR="6350" marT="6350" marB="0" anchor="b"/>
                </a:tc>
                <a:tc>
                  <a:txBody>
                    <a:bodyPr/>
                    <a:lstStyle/>
                    <a:p>
                      <a:pPr algn="ctr" fontAlgn="b"/>
                      <a:r>
                        <a:rPr lang="en-US" sz="1800" u="none" strike="noStrike">
                          <a:solidFill>
                            <a:schemeClr val="tx2"/>
                          </a:solidFill>
                          <a:effectLst/>
                        </a:rPr>
                        <a:t>4/9</a:t>
                      </a:r>
                      <a:endParaRPr lang="en-US" sz="1800" b="0" i="0" u="none" strike="noStrike">
                        <a:solidFill>
                          <a:schemeClr val="tx2"/>
                        </a:solidFill>
                        <a:effectLst/>
                        <a:latin typeface="Calibri" panose="020F0502020204030204" pitchFamily="34" charset="0"/>
                      </a:endParaRPr>
                    </a:p>
                  </a:txBody>
                  <a:tcPr marL="6350" marR="6350" marT="6350" marB="0" anchor="b"/>
                </a:tc>
                <a:tc>
                  <a:txBody>
                    <a:bodyPr/>
                    <a:lstStyle/>
                    <a:p>
                      <a:pPr algn="ctr" fontAlgn="b"/>
                      <a:r>
                        <a:rPr lang="en-US" sz="1800" u="none" strike="noStrike">
                          <a:solidFill>
                            <a:schemeClr val="tx2"/>
                          </a:solidFill>
                          <a:effectLst/>
                        </a:rPr>
                        <a:t>0</a:t>
                      </a:r>
                      <a:endParaRPr lang="en-US" sz="1800" b="0" i="0" u="none" strike="noStrike">
                        <a:solidFill>
                          <a:schemeClr val="tx2"/>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37966509"/>
                  </a:ext>
                </a:extLst>
              </a:tr>
              <a:tr h="370840">
                <a:tc>
                  <a:txBody>
                    <a:bodyPr/>
                    <a:lstStyle/>
                    <a:p>
                      <a:pPr marL="0" algn="l" defTabSz="914400" rtl="0" eaLnBrk="1" latinLnBrk="0" hangingPunct="1"/>
                      <a:r>
                        <a:rPr lang="en-US" sz="1800" b="1" kern="1200" dirty="0">
                          <a:solidFill>
                            <a:schemeClr val="lt1"/>
                          </a:solidFill>
                          <a:latin typeface="+mn-lt"/>
                          <a:ea typeface="+mn-ea"/>
                          <a:cs typeface="+mn-cs"/>
                        </a:rPr>
                        <a:t>Rainy</a:t>
                      </a:r>
                    </a:p>
                  </a:txBody>
                  <a:tcPr>
                    <a:solidFill>
                      <a:schemeClr val="accent1"/>
                    </a:solidFill>
                  </a:tcPr>
                </a:tc>
                <a:tc>
                  <a:txBody>
                    <a:bodyPr/>
                    <a:lstStyle/>
                    <a:p>
                      <a:pPr algn="ctr" fontAlgn="b"/>
                      <a:r>
                        <a:rPr lang="en-US" sz="1800" u="none" strike="noStrike">
                          <a:solidFill>
                            <a:schemeClr val="tx2"/>
                          </a:solidFill>
                          <a:effectLst/>
                        </a:rPr>
                        <a:t>3</a:t>
                      </a:r>
                      <a:endParaRPr lang="en-US" sz="1800" b="0" i="0" u="none" strike="noStrike">
                        <a:solidFill>
                          <a:schemeClr val="tx2"/>
                        </a:solidFill>
                        <a:effectLst/>
                        <a:latin typeface="Calibri" panose="020F0502020204030204" pitchFamily="34" charset="0"/>
                      </a:endParaRPr>
                    </a:p>
                  </a:txBody>
                  <a:tcPr marL="6350" marR="6350" marT="6350" marB="0" anchor="b"/>
                </a:tc>
                <a:tc>
                  <a:txBody>
                    <a:bodyPr/>
                    <a:lstStyle/>
                    <a:p>
                      <a:pPr algn="ctr" fontAlgn="b"/>
                      <a:r>
                        <a:rPr lang="en-US" sz="1800" u="none" strike="noStrike" dirty="0">
                          <a:solidFill>
                            <a:schemeClr val="tx2"/>
                          </a:solidFill>
                          <a:effectLst/>
                        </a:rPr>
                        <a:t>2</a:t>
                      </a:r>
                      <a:endParaRPr lang="en-US" sz="1800" b="0" i="0" u="none" strike="noStrike" dirty="0">
                        <a:solidFill>
                          <a:schemeClr val="tx2"/>
                        </a:solidFill>
                        <a:effectLst/>
                        <a:latin typeface="Calibri" panose="020F0502020204030204" pitchFamily="34" charset="0"/>
                      </a:endParaRPr>
                    </a:p>
                  </a:txBody>
                  <a:tcPr marL="6350" marR="6350" marT="6350" marB="0" anchor="b"/>
                </a:tc>
                <a:tc>
                  <a:txBody>
                    <a:bodyPr/>
                    <a:lstStyle/>
                    <a:p>
                      <a:pPr algn="ctr" fontAlgn="b"/>
                      <a:r>
                        <a:rPr lang="en-US" sz="1800" u="none" strike="noStrike" dirty="0">
                          <a:solidFill>
                            <a:schemeClr val="tx2"/>
                          </a:solidFill>
                          <a:effectLst/>
                        </a:rPr>
                        <a:t>3/9</a:t>
                      </a:r>
                      <a:endParaRPr lang="en-US" sz="1800" b="0" i="0" u="none" strike="noStrike" dirty="0">
                        <a:solidFill>
                          <a:schemeClr val="tx2"/>
                        </a:solidFill>
                        <a:effectLst/>
                        <a:latin typeface="Calibri" panose="020F0502020204030204" pitchFamily="34" charset="0"/>
                      </a:endParaRPr>
                    </a:p>
                  </a:txBody>
                  <a:tcPr marL="6350" marR="6350" marT="6350" marB="0" anchor="b"/>
                </a:tc>
                <a:tc>
                  <a:txBody>
                    <a:bodyPr/>
                    <a:lstStyle/>
                    <a:p>
                      <a:pPr algn="ctr" fontAlgn="b"/>
                      <a:r>
                        <a:rPr lang="en-US" sz="1800" u="none" strike="noStrike" dirty="0">
                          <a:solidFill>
                            <a:schemeClr val="tx2"/>
                          </a:solidFill>
                          <a:effectLst/>
                        </a:rPr>
                        <a:t>2/5</a:t>
                      </a:r>
                      <a:endParaRPr lang="en-US" sz="1800" b="0" i="0" u="none" strike="noStrike" dirty="0">
                        <a:solidFill>
                          <a:schemeClr val="tx2"/>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82109735"/>
                  </a:ext>
                </a:extLst>
              </a:tr>
              <a:tr h="370840">
                <a:tc>
                  <a:txBody>
                    <a:bodyPr/>
                    <a:lstStyle/>
                    <a:p>
                      <a:pPr marL="0" algn="l" defTabSz="914400" rtl="0" eaLnBrk="1" latinLnBrk="0" hangingPunct="1"/>
                      <a:r>
                        <a:rPr lang="en-US" sz="1800" b="1" kern="1200" dirty="0">
                          <a:solidFill>
                            <a:schemeClr val="lt1"/>
                          </a:solidFill>
                          <a:latin typeface="+mn-lt"/>
                          <a:ea typeface="+mn-ea"/>
                          <a:cs typeface="+mn-cs"/>
                        </a:rPr>
                        <a:t>Total</a:t>
                      </a:r>
                    </a:p>
                  </a:txBody>
                  <a:tcPr>
                    <a:solidFill>
                      <a:schemeClr val="accent1"/>
                    </a:solidFill>
                  </a:tcPr>
                </a:tc>
                <a:tc>
                  <a:txBody>
                    <a:bodyPr/>
                    <a:lstStyle/>
                    <a:p>
                      <a:pPr algn="ctr" fontAlgn="b"/>
                      <a:r>
                        <a:rPr lang="en-US" sz="1800" u="none" strike="noStrike">
                          <a:solidFill>
                            <a:schemeClr val="tx2"/>
                          </a:solidFill>
                          <a:effectLst/>
                        </a:rPr>
                        <a:t>9</a:t>
                      </a:r>
                      <a:endParaRPr lang="en-US" sz="1800" b="0" i="0" u="none" strike="noStrike">
                        <a:solidFill>
                          <a:schemeClr val="tx2"/>
                        </a:solidFill>
                        <a:effectLst/>
                        <a:latin typeface="Calibri" panose="020F0502020204030204" pitchFamily="34" charset="0"/>
                      </a:endParaRPr>
                    </a:p>
                  </a:txBody>
                  <a:tcPr marL="6350" marR="6350" marT="6350" marB="0" anchor="b"/>
                </a:tc>
                <a:tc>
                  <a:txBody>
                    <a:bodyPr/>
                    <a:lstStyle/>
                    <a:p>
                      <a:pPr algn="ctr" fontAlgn="b"/>
                      <a:r>
                        <a:rPr lang="en-US" sz="1800" u="none" strike="noStrike">
                          <a:solidFill>
                            <a:schemeClr val="tx2"/>
                          </a:solidFill>
                          <a:effectLst/>
                        </a:rPr>
                        <a:t>5</a:t>
                      </a:r>
                      <a:endParaRPr lang="en-US" sz="1800" b="0" i="0" u="none" strike="noStrike">
                        <a:solidFill>
                          <a:schemeClr val="tx2"/>
                        </a:solidFill>
                        <a:effectLst/>
                        <a:latin typeface="Calibri" panose="020F0502020204030204" pitchFamily="34" charset="0"/>
                      </a:endParaRPr>
                    </a:p>
                  </a:txBody>
                  <a:tcPr marL="6350" marR="6350" marT="6350" marB="0" anchor="b"/>
                </a:tc>
                <a:tc>
                  <a:txBody>
                    <a:bodyPr/>
                    <a:lstStyle/>
                    <a:p>
                      <a:pPr algn="ctr" fontAlgn="b"/>
                      <a:r>
                        <a:rPr lang="en-US" sz="1800" u="none" strike="noStrike" dirty="0">
                          <a:solidFill>
                            <a:schemeClr val="tx2"/>
                          </a:solidFill>
                          <a:effectLst/>
                        </a:rPr>
                        <a:t>1</a:t>
                      </a:r>
                      <a:endParaRPr lang="en-US" sz="1800" b="0" i="0" u="none" strike="noStrike" dirty="0">
                        <a:solidFill>
                          <a:schemeClr val="tx2"/>
                        </a:solidFill>
                        <a:effectLst/>
                        <a:latin typeface="Calibri" panose="020F0502020204030204" pitchFamily="34" charset="0"/>
                      </a:endParaRPr>
                    </a:p>
                  </a:txBody>
                  <a:tcPr marL="6350" marR="6350" marT="6350" marB="0" anchor="b"/>
                </a:tc>
                <a:tc>
                  <a:txBody>
                    <a:bodyPr/>
                    <a:lstStyle/>
                    <a:p>
                      <a:pPr algn="ctr" fontAlgn="b"/>
                      <a:r>
                        <a:rPr lang="en-US" sz="1800" u="none" strike="noStrike" dirty="0">
                          <a:solidFill>
                            <a:schemeClr val="tx2"/>
                          </a:solidFill>
                          <a:effectLst/>
                        </a:rPr>
                        <a:t>1</a:t>
                      </a:r>
                      <a:endParaRPr lang="en-US" sz="1800" b="0" i="0" u="none" strike="noStrike" dirty="0">
                        <a:solidFill>
                          <a:schemeClr val="tx2"/>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6187381"/>
                  </a:ext>
                </a:extLst>
              </a:tr>
            </a:tbl>
          </a:graphicData>
        </a:graphic>
      </p:graphicFrame>
      <p:graphicFrame>
        <p:nvGraphicFramePr>
          <p:cNvPr id="10" name="Table 7">
            <a:extLst>
              <a:ext uri="{FF2B5EF4-FFF2-40B4-BE49-F238E27FC236}">
                <a16:creationId xmlns:a16="http://schemas.microsoft.com/office/drawing/2014/main" id="{87012AD5-4115-461D-8668-A469B43AB20A}"/>
              </a:ext>
            </a:extLst>
          </p:cNvPr>
          <p:cNvGraphicFramePr>
            <a:graphicFrameLocks noGrp="1"/>
          </p:cNvGraphicFramePr>
          <p:nvPr>
            <p:extLst>
              <p:ext uri="{D42A27DB-BD31-4B8C-83A1-F6EECF244321}">
                <p14:modId xmlns:p14="http://schemas.microsoft.com/office/powerpoint/2010/main" val="3735642901"/>
              </p:ext>
            </p:extLst>
          </p:nvPr>
        </p:nvGraphicFramePr>
        <p:xfrm>
          <a:off x="6095998" y="3717515"/>
          <a:ext cx="5356304" cy="1483360"/>
        </p:xfrm>
        <a:graphic>
          <a:graphicData uri="http://schemas.openxmlformats.org/drawingml/2006/table">
            <a:tbl>
              <a:tblPr firstRow="1" bandRow="1">
                <a:tableStyleId>{5C22544A-7EE6-4342-B048-85BDC9FD1C3A}</a:tableStyleId>
              </a:tblPr>
              <a:tblGrid>
                <a:gridCol w="1320467">
                  <a:extLst>
                    <a:ext uri="{9D8B030D-6E8A-4147-A177-3AD203B41FA5}">
                      <a16:colId xmlns:a16="http://schemas.microsoft.com/office/drawing/2014/main" val="1373054898"/>
                    </a:ext>
                  </a:extLst>
                </a:gridCol>
                <a:gridCol w="822054">
                  <a:extLst>
                    <a:ext uri="{9D8B030D-6E8A-4147-A177-3AD203B41FA5}">
                      <a16:colId xmlns:a16="http://schemas.microsoft.com/office/drawing/2014/main" val="3298406448"/>
                    </a:ext>
                  </a:extLst>
                </a:gridCol>
                <a:gridCol w="1071261">
                  <a:extLst>
                    <a:ext uri="{9D8B030D-6E8A-4147-A177-3AD203B41FA5}">
                      <a16:colId xmlns:a16="http://schemas.microsoft.com/office/drawing/2014/main" val="3665136641"/>
                    </a:ext>
                  </a:extLst>
                </a:gridCol>
                <a:gridCol w="1071261">
                  <a:extLst>
                    <a:ext uri="{9D8B030D-6E8A-4147-A177-3AD203B41FA5}">
                      <a16:colId xmlns:a16="http://schemas.microsoft.com/office/drawing/2014/main" val="403469168"/>
                    </a:ext>
                  </a:extLst>
                </a:gridCol>
                <a:gridCol w="1071261">
                  <a:extLst>
                    <a:ext uri="{9D8B030D-6E8A-4147-A177-3AD203B41FA5}">
                      <a16:colId xmlns:a16="http://schemas.microsoft.com/office/drawing/2014/main" val="4160957626"/>
                    </a:ext>
                  </a:extLst>
                </a:gridCol>
              </a:tblGrid>
              <a:tr h="370840">
                <a:tc>
                  <a:txBody>
                    <a:bodyPr/>
                    <a:lstStyle/>
                    <a:p>
                      <a:r>
                        <a:rPr lang="en-US" dirty="0"/>
                        <a:t>Wind</a:t>
                      </a:r>
                    </a:p>
                  </a:txBody>
                  <a:tcPr/>
                </a:tc>
                <a:tc>
                  <a:txBody>
                    <a:bodyPr/>
                    <a:lstStyle/>
                    <a:p>
                      <a:r>
                        <a:rPr lang="en-US" dirty="0"/>
                        <a:t>Yes</a:t>
                      </a:r>
                    </a:p>
                  </a:txBody>
                  <a:tcPr/>
                </a:tc>
                <a:tc>
                  <a:txBody>
                    <a:bodyPr/>
                    <a:lstStyle/>
                    <a:p>
                      <a:r>
                        <a:rPr lang="en-US" dirty="0"/>
                        <a:t>No</a:t>
                      </a:r>
                    </a:p>
                  </a:txBody>
                  <a:tcPr/>
                </a:tc>
                <a:tc>
                  <a:txBody>
                    <a:bodyPr/>
                    <a:lstStyle/>
                    <a:p>
                      <a:r>
                        <a:rPr lang="en-US" dirty="0"/>
                        <a:t>P(</a:t>
                      </a:r>
                      <a:r>
                        <a:rPr lang="en-US" dirty="0" err="1"/>
                        <a:t>W|Yes</a:t>
                      </a:r>
                      <a:r>
                        <a:rPr lang="en-US" dirty="0"/>
                        <a:t>)</a:t>
                      </a:r>
                    </a:p>
                  </a:txBody>
                  <a:tcPr/>
                </a:tc>
                <a:tc>
                  <a:txBody>
                    <a:bodyPr/>
                    <a:lstStyle/>
                    <a:p>
                      <a:r>
                        <a:rPr lang="en-US" dirty="0"/>
                        <a:t>P(</a:t>
                      </a:r>
                      <a:r>
                        <a:rPr lang="en-US" dirty="0" err="1"/>
                        <a:t>W|No</a:t>
                      </a:r>
                      <a:r>
                        <a:rPr lang="en-US" dirty="0"/>
                        <a:t>)</a:t>
                      </a:r>
                    </a:p>
                  </a:txBody>
                  <a:tcPr/>
                </a:tc>
                <a:extLst>
                  <a:ext uri="{0D108BD9-81ED-4DB2-BD59-A6C34878D82A}">
                    <a16:rowId xmlns:a16="http://schemas.microsoft.com/office/drawing/2014/main" val="3720724912"/>
                  </a:ext>
                </a:extLst>
              </a:tr>
              <a:tr h="370840">
                <a:tc>
                  <a:txBody>
                    <a:bodyPr/>
                    <a:lstStyle/>
                    <a:p>
                      <a:r>
                        <a:rPr lang="en-US" sz="1800" b="1" kern="1200" dirty="0">
                          <a:solidFill>
                            <a:schemeClr val="lt1"/>
                          </a:solidFill>
                          <a:latin typeface="+mn-lt"/>
                          <a:ea typeface="+mn-ea"/>
                          <a:cs typeface="+mn-cs"/>
                        </a:rPr>
                        <a:t>False</a:t>
                      </a:r>
                    </a:p>
                  </a:txBody>
                  <a:tcPr>
                    <a:solidFill>
                      <a:schemeClr val="accent1"/>
                    </a:solidFill>
                  </a:tcPr>
                </a:tc>
                <a:tc>
                  <a:txBody>
                    <a:bodyPr/>
                    <a:lstStyle/>
                    <a:p>
                      <a:pPr algn="ctr" fontAlgn="b"/>
                      <a:r>
                        <a:rPr lang="en-US" sz="1800" u="none" strike="noStrike" dirty="0">
                          <a:solidFill>
                            <a:schemeClr val="tx2"/>
                          </a:solidFill>
                          <a:effectLst/>
                        </a:rPr>
                        <a:t>6</a:t>
                      </a:r>
                      <a:endParaRPr lang="en-US" sz="1800" b="0" i="0" u="none" strike="noStrike" dirty="0">
                        <a:solidFill>
                          <a:schemeClr val="tx2"/>
                        </a:solidFill>
                        <a:effectLst/>
                        <a:latin typeface="Calibri" panose="020F0502020204030204" pitchFamily="34" charset="0"/>
                      </a:endParaRPr>
                    </a:p>
                  </a:txBody>
                  <a:tcPr marL="6350" marR="6350" marT="6350" marB="0" anchor="b"/>
                </a:tc>
                <a:tc>
                  <a:txBody>
                    <a:bodyPr/>
                    <a:lstStyle/>
                    <a:p>
                      <a:pPr algn="ctr" fontAlgn="b"/>
                      <a:r>
                        <a:rPr lang="en-US" sz="1800" b="0" i="0" u="none" strike="noStrike" dirty="0">
                          <a:solidFill>
                            <a:schemeClr val="tx2"/>
                          </a:solidFill>
                          <a:effectLst/>
                          <a:latin typeface="Calibri" panose="020F0502020204030204" pitchFamily="34" charset="0"/>
                        </a:rPr>
                        <a:t>2</a:t>
                      </a:r>
                    </a:p>
                  </a:txBody>
                  <a:tcPr marL="6350" marR="6350" marT="6350" marB="0" anchor="b"/>
                </a:tc>
                <a:tc>
                  <a:txBody>
                    <a:bodyPr/>
                    <a:lstStyle/>
                    <a:p>
                      <a:pPr algn="ctr" fontAlgn="b"/>
                      <a:r>
                        <a:rPr lang="en-US" sz="1800" u="none" strike="noStrike" dirty="0">
                          <a:solidFill>
                            <a:schemeClr val="tx2"/>
                          </a:solidFill>
                          <a:effectLst/>
                        </a:rPr>
                        <a:t>6/9</a:t>
                      </a:r>
                      <a:endParaRPr lang="en-US" sz="1800" b="0" i="0" u="none" strike="noStrike" dirty="0">
                        <a:solidFill>
                          <a:schemeClr val="tx2"/>
                        </a:solidFill>
                        <a:effectLst/>
                        <a:latin typeface="Calibri" panose="020F0502020204030204" pitchFamily="34" charset="0"/>
                      </a:endParaRPr>
                    </a:p>
                  </a:txBody>
                  <a:tcPr marL="6350" marR="6350" marT="6350" marB="0" anchor="b"/>
                </a:tc>
                <a:tc>
                  <a:txBody>
                    <a:bodyPr/>
                    <a:lstStyle/>
                    <a:p>
                      <a:pPr algn="ctr" fontAlgn="b"/>
                      <a:r>
                        <a:rPr lang="en-US" sz="1800" u="none" strike="noStrike" dirty="0">
                          <a:solidFill>
                            <a:schemeClr val="tx2"/>
                          </a:solidFill>
                          <a:effectLst/>
                        </a:rPr>
                        <a:t>2/5</a:t>
                      </a:r>
                      <a:endParaRPr lang="en-US" sz="1800" b="0" i="0" u="none" strike="noStrike" dirty="0">
                        <a:solidFill>
                          <a:schemeClr val="tx2"/>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78729774"/>
                  </a:ext>
                </a:extLst>
              </a:tr>
              <a:tr h="370840">
                <a:tc>
                  <a:txBody>
                    <a:bodyPr/>
                    <a:lstStyle/>
                    <a:p>
                      <a:pPr marL="0" algn="l" defTabSz="914400" rtl="0" eaLnBrk="1" latinLnBrk="0" hangingPunct="1"/>
                      <a:r>
                        <a:rPr lang="en-US" sz="1800" b="1" kern="1200" dirty="0">
                          <a:solidFill>
                            <a:schemeClr val="lt1"/>
                          </a:solidFill>
                          <a:latin typeface="+mn-lt"/>
                          <a:ea typeface="+mn-ea"/>
                          <a:cs typeface="+mn-cs"/>
                        </a:rPr>
                        <a:t>True</a:t>
                      </a:r>
                    </a:p>
                  </a:txBody>
                  <a:tcPr>
                    <a:solidFill>
                      <a:schemeClr val="accent1"/>
                    </a:solidFill>
                  </a:tcPr>
                </a:tc>
                <a:tc>
                  <a:txBody>
                    <a:bodyPr/>
                    <a:lstStyle/>
                    <a:p>
                      <a:pPr algn="ctr" fontAlgn="b"/>
                      <a:r>
                        <a:rPr lang="en-US" sz="1800" u="none" strike="noStrike" dirty="0">
                          <a:solidFill>
                            <a:schemeClr val="tx2"/>
                          </a:solidFill>
                          <a:effectLst/>
                        </a:rPr>
                        <a:t>2</a:t>
                      </a:r>
                      <a:endParaRPr lang="en-US" sz="1800" b="0" i="0" u="none" strike="noStrike" dirty="0">
                        <a:solidFill>
                          <a:schemeClr val="tx2"/>
                        </a:solidFill>
                        <a:effectLst/>
                        <a:latin typeface="Calibri" panose="020F0502020204030204" pitchFamily="34" charset="0"/>
                      </a:endParaRPr>
                    </a:p>
                  </a:txBody>
                  <a:tcPr marL="6350" marR="6350" marT="6350" marB="0" anchor="b"/>
                </a:tc>
                <a:tc>
                  <a:txBody>
                    <a:bodyPr/>
                    <a:lstStyle/>
                    <a:p>
                      <a:pPr algn="ctr" fontAlgn="b"/>
                      <a:r>
                        <a:rPr lang="en-US" sz="1800" u="none" strike="noStrike" dirty="0">
                          <a:solidFill>
                            <a:schemeClr val="tx2"/>
                          </a:solidFill>
                          <a:effectLst/>
                        </a:rPr>
                        <a:t>3</a:t>
                      </a:r>
                      <a:endParaRPr lang="en-US" sz="1800" b="0" i="0" u="none" strike="noStrike" dirty="0">
                        <a:solidFill>
                          <a:schemeClr val="tx2"/>
                        </a:solidFill>
                        <a:effectLst/>
                        <a:latin typeface="Calibri" panose="020F0502020204030204" pitchFamily="34" charset="0"/>
                      </a:endParaRPr>
                    </a:p>
                  </a:txBody>
                  <a:tcPr marL="6350" marR="6350" marT="6350" marB="0" anchor="b"/>
                </a:tc>
                <a:tc>
                  <a:txBody>
                    <a:bodyPr/>
                    <a:lstStyle/>
                    <a:p>
                      <a:pPr algn="ctr" fontAlgn="b"/>
                      <a:r>
                        <a:rPr lang="en-US" sz="1800" u="none" strike="noStrike" dirty="0">
                          <a:solidFill>
                            <a:schemeClr val="tx2"/>
                          </a:solidFill>
                          <a:effectLst/>
                        </a:rPr>
                        <a:t>2/9</a:t>
                      </a:r>
                      <a:endParaRPr lang="en-US" sz="1800" b="0" i="0" u="none" strike="noStrike" dirty="0">
                        <a:solidFill>
                          <a:schemeClr val="tx2"/>
                        </a:solidFill>
                        <a:effectLst/>
                        <a:latin typeface="Calibri" panose="020F0502020204030204" pitchFamily="34" charset="0"/>
                      </a:endParaRPr>
                    </a:p>
                  </a:txBody>
                  <a:tcPr marL="6350" marR="6350" marT="6350" marB="0" anchor="b"/>
                </a:tc>
                <a:tc>
                  <a:txBody>
                    <a:bodyPr/>
                    <a:lstStyle/>
                    <a:p>
                      <a:pPr algn="ctr" fontAlgn="b"/>
                      <a:r>
                        <a:rPr lang="en-US" sz="1800" u="none" strike="noStrike" dirty="0">
                          <a:solidFill>
                            <a:schemeClr val="tx2"/>
                          </a:solidFill>
                          <a:effectLst/>
                        </a:rPr>
                        <a:t>3/5</a:t>
                      </a:r>
                      <a:endParaRPr lang="en-US" sz="1800" b="0" i="0" u="none" strike="noStrike" dirty="0">
                        <a:solidFill>
                          <a:schemeClr val="tx2"/>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37966509"/>
                  </a:ext>
                </a:extLst>
              </a:tr>
              <a:tr h="370840">
                <a:tc>
                  <a:txBody>
                    <a:bodyPr/>
                    <a:lstStyle/>
                    <a:p>
                      <a:pPr marL="0" algn="l" defTabSz="914400" rtl="0" eaLnBrk="1" latinLnBrk="0" hangingPunct="1"/>
                      <a:r>
                        <a:rPr lang="en-US" sz="1800" b="1" kern="1200" dirty="0">
                          <a:solidFill>
                            <a:schemeClr val="lt1"/>
                          </a:solidFill>
                          <a:latin typeface="+mn-lt"/>
                          <a:ea typeface="+mn-ea"/>
                          <a:cs typeface="+mn-cs"/>
                        </a:rPr>
                        <a:t>Total</a:t>
                      </a:r>
                    </a:p>
                  </a:txBody>
                  <a:tcPr>
                    <a:solidFill>
                      <a:schemeClr val="accent1"/>
                    </a:solidFill>
                  </a:tcPr>
                </a:tc>
                <a:tc>
                  <a:txBody>
                    <a:bodyPr/>
                    <a:lstStyle/>
                    <a:p>
                      <a:pPr algn="ctr" fontAlgn="b"/>
                      <a:r>
                        <a:rPr lang="en-US" sz="1800" u="none" strike="noStrike">
                          <a:solidFill>
                            <a:schemeClr val="tx2"/>
                          </a:solidFill>
                          <a:effectLst/>
                        </a:rPr>
                        <a:t>9</a:t>
                      </a:r>
                      <a:endParaRPr lang="en-US" sz="1800" b="0" i="0" u="none" strike="noStrike">
                        <a:solidFill>
                          <a:schemeClr val="tx2"/>
                        </a:solidFill>
                        <a:effectLst/>
                        <a:latin typeface="Calibri" panose="020F0502020204030204" pitchFamily="34" charset="0"/>
                      </a:endParaRPr>
                    </a:p>
                  </a:txBody>
                  <a:tcPr marL="6350" marR="6350" marT="6350" marB="0" anchor="b"/>
                </a:tc>
                <a:tc>
                  <a:txBody>
                    <a:bodyPr/>
                    <a:lstStyle/>
                    <a:p>
                      <a:pPr algn="ctr" fontAlgn="b"/>
                      <a:r>
                        <a:rPr lang="en-US" sz="1800" u="none" strike="noStrike">
                          <a:solidFill>
                            <a:schemeClr val="tx2"/>
                          </a:solidFill>
                          <a:effectLst/>
                        </a:rPr>
                        <a:t>5</a:t>
                      </a:r>
                      <a:endParaRPr lang="en-US" sz="1800" b="0" i="0" u="none" strike="noStrike">
                        <a:solidFill>
                          <a:schemeClr val="tx2"/>
                        </a:solidFill>
                        <a:effectLst/>
                        <a:latin typeface="Calibri" panose="020F0502020204030204" pitchFamily="34" charset="0"/>
                      </a:endParaRPr>
                    </a:p>
                  </a:txBody>
                  <a:tcPr marL="6350" marR="6350" marT="6350" marB="0" anchor="b"/>
                </a:tc>
                <a:tc>
                  <a:txBody>
                    <a:bodyPr/>
                    <a:lstStyle/>
                    <a:p>
                      <a:pPr algn="ctr" fontAlgn="b"/>
                      <a:r>
                        <a:rPr lang="en-US" sz="1800" u="none" strike="noStrike" dirty="0">
                          <a:solidFill>
                            <a:schemeClr val="tx2"/>
                          </a:solidFill>
                          <a:effectLst/>
                        </a:rPr>
                        <a:t>1</a:t>
                      </a:r>
                      <a:endParaRPr lang="en-US" sz="1800" b="0" i="0" u="none" strike="noStrike" dirty="0">
                        <a:solidFill>
                          <a:schemeClr val="tx2"/>
                        </a:solidFill>
                        <a:effectLst/>
                        <a:latin typeface="Calibri" panose="020F0502020204030204" pitchFamily="34" charset="0"/>
                      </a:endParaRPr>
                    </a:p>
                  </a:txBody>
                  <a:tcPr marL="6350" marR="6350" marT="6350" marB="0" anchor="b"/>
                </a:tc>
                <a:tc>
                  <a:txBody>
                    <a:bodyPr/>
                    <a:lstStyle/>
                    <a:p>
                      <a:pPr algn="ctr" fontAlgn="b"/>
                      <a:r>
                        <a:rPr lang="en-US" sz="1800" u="none" strike="noStrike" dirty="0">
                          <a:solidFill>
                            <a:schemeClr val="tx2"/>
                          </a:solidFill>
                          <a:effectLst/>
                        </a:rPr>
                        <a:t>1</a:t>
                      </a:r>
                      <a:endParaRPr lang="en-US" sz="1800" b="0" i="0" u="none" strike="noStrike" dirty="0">
                        <a:solidFill>
                          <a:schemeClr val="tx2"/>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6187381"/>
                  </a:ext>
                </a:extLst>
              </a:tr>
            </a:tbl>
          </a:graphicData>
        </a:graphic>
      </p:graphicFrame>
      <p:graphicFrame>
        <p:nvGraphicFramePr>
          <p:cNvPr id="11" name="Table 7">
            <a:extLst>
              <a:ext uri="{FF2B5EF4-FFF2-40B4-BE49-F238E27FC236}">
                <a16:creationId xmlns:a16="http://schemas.microsoft.com/office/drawing/2014/main" id="{ED2CD126-1BF3-4FC4-B601-63280CB0F588}"/>
              </a:ext>
            </a:extLst>
          </p:cNvPr>
          <p:cNvGraphicFramePr>
            <a:graphicFrameLocks noGrp="1"/>
          </p:cNvGraphicFramePr>
          <p:nvPr>
            <p:extLst>
              <p:ext uri="{D42A27DB-BD31-4B8C-83A1-F6EECF244321}">
                <p14:modId xmlns:p14="http://schemas.microsoft.com/office/powerpoint/2010/main" val="1342256872"/>
              </p:ext>
            </p:extLst>
          </p:nvPr>
        </p:nvGraphicFramePr>
        <p:xfrm>
          <a:off x="6095998" y="1482316"/>
          <a:ext cx="5356304" cy="2123440"/>
        </p:xfrm>
        <a:graphic>
          <a:graphicData uri="http://schemas.openxmlformats.org/drawingml/2006/table">
            <a:tbl>
              <a:tblPr firstRow="1" bandRow="1">
                <a:tableStyleId>{5C22544A-7EE6-4342-B048-85BDC9FD1C3A}</a:tableStyleId>
              </a:tblPr>
              <a:tblGrid>
                <a:gridCol w="1320467">
                  <a:extLst>
                    <a:ext uri="{9D8B030D-6E8A-4147-A177-3AD203B41FA5}">
                      <a16:colId xmlns:a16="http://schemas.microsoft.com/office/drawing/2014/main" val="1373054898"/>
                    </a:ext>
                  </a:extLst>
                </a:gridCol>
                <a:gridCol w="822054">
                  <a:extLst>
                    <a:ext uri="{9D8B030D-6E8A-4147-A177-3AD203B41FA5}">
                      <a16:colId xmlns:a16="http://schemas.microsoft.com/office/drawing/2014/main" val="3298406448"/>
                    </a:ext>
                  </a:extLst>
                </a:gridCol>
                <a:gridCol w="1071261">
                  <a:extLst>
                    <a:ext uri="{9D8B030D-6E8A-4147-A177-3AD203B41FA5}">
                      <a16:colId xmlns:a16="http://schemas.microsoft.com/office/drawing/2014/main" val="3665136641"/>
                    </a:ext>
                  </a:extLst>
                </a:gridCol>
                <a:gridCol w="1071261">
                  <a:extLst>
                    <a:ext uri="{9D8B030D-6E8A-4147-A177-3AD203B41FA5}">
                      <a16:colId xmlns:a16="http://schemas.microsoft.com/office/drawing/2014/main" val="403469168"/>
                    </a:ext>
                  </a:extLst>
                </a:gridCol>
                <a:gridCol w="1071261">
                  <a:extLst>
                    <a:ext uri="{9D8B030D-6E8A-4147-A177-3AD203B41FA5}">
                      <a16:colId xmlns:a16="http://schemas.microsoft.com/office/drawing/2014/main" val="4160957626"/>
                    </a:ext>
                  </a:extLst>
                </a:gridCol>
              </a:tblGrid>
              <a:tr h="370840">
                <a:tc>
                  <a:txBody>
                    <a:bodyPr/>
                    <a:lstStyle/>
                    <a:p>
                      <a:r>
                        <a:rPr lang="en-US" dirty="0"/>
                        <a:t>Temperature</a:t>
                      </a:r>
                    </a:p>
                  </a:txBody>
                  <a:tcPr/>
                </a:tc>
                <a:tc>
                  <a:txBody>
                    <a:bodyPr/>
                    <a:lstStyle/>
                    <a:p>
                      <a:r>
                        <a:rPr lang="en-US" dirty="0"/>
                        <a:t>Yes</a:t>
                      </a:r>
                    </a:p>
                  </a:txBody>
                  <a:tcPr/>
                </a:tc>
                <a:tc>
                  <a:txBody>
                    <a:bodyPr/>
                    <a:lstStyle/>
                    <a:p>
                      <a:r>
                        <a:rPr lang="en-US" dirty="0"/>
                        <a:t>No</a:t>
                      </a:r>
                    </a:p>
                  </a:txBody>
                  <a:tcPr/>
                </a:tc>
                <a:tc>
                  <a:txBody>
                    <a:bodyPr/>
                    <a:lstStyle/>
                    <a:p>
                      <a:r>
                        <a:rPr lang="en-US" dirty="0"/>
                        <a:t>P(</a:t>
                      </a:r>
                      <a:r>
                        <a:rPr lang="en-US" dirty="0" err="1"/>
                        <a:t>T|Yes</a:t>
                      </a:r>
                      <a:r>
                        <a:rPr lang="en-US" dirty="0"/>
                        <a:t>)</a:t>
                      </a:r>
                    </a:p>
                  </a:txBody>
                  <a:tcPr/>
                </a:tc>
                <a:tc>
                  <a:txBody>
                    <a:bodyPr/>
                    <a:lstStyle/>
                    <a:p>
                      <a:r>
                        <a:rPr lang="en-US" dirty="0"/>
                        <a:t>P(</a:t>
                      </a:r>
                      <a:r>
                        <a:rPr lang="en-US" dirty="0" err="1"/>
                        <a:t>T|No</a:t>
                      </a:r>
                      <a:r>
                        <a:rPr lang="en-US" dirty="0"/>
                        <a:t>)</a:t>
                      </a:r>
                    </a:p>
                  </a:txBody>
                  <a:tcPr/>
                </a:tc>
                <a:extLst>
                  <a:ext uri="{0D108BD9-81ED-4DB2-BD59-A6C34878D82A}">
                    <a16:rowId xmlns:a16="http://schemas.microsoft.com/office/drawing/2014/main" val="3720724912"/>
                  </a:ext>
                </a:extLst>
              </a:tr>
              <a:tr h="370840">
                <a:tc>
                  <a:txBody>
                    <a:bodyPr/>
                    <a:lstStyle/>
                    <a:p>
                      <a:r>
                        <a:rPr lang="en-US" sz="1800" b="1" kern="1200" dirty="0">
                          <a:solidFill>
                            <a:schemeClr val="lt1"/>
                          </a:solidFill>
                          <a:latin typeface="+mn-lt"/>
                          <a:ea typeface="+mn-ea"/>
                          <a:cs typeface="+mn-cs"/>
                        </a:rPr>
                        <a:t>Hot</a:t>
                      </a:r>
                    </a:p>
                  </a:txBody>
                  <a:tcPr>
                    <a:solidFill>
                      <a:schemeClr val="accent1"/>
                    </a:solidFill>
                  </a:tcPr>
                </a:tc>
                <a:tc>
                  <a:txBody>
                    <a:bodyPr/>
                    <a:lstStyle/>
                    <a:p>
                      <a:pPr algn="ctr" fontAlgn="b"/>
                      <a:r>
                        <a:rPr lang="en-US" sz="1800" u="none" strike="noStrike" dirty="0">
                          <a:solidFill>
                            <a:schemeClr val="tx2"/>
                          </a:solidFill>
                          <a:effectLst/>
                        </a:rPr>
                        <a:t>2</a:t>
                      </a:r>
                      <a:endParaRPr lang="en-US" sz="1800" b="0" i="0" u="none" strike="noStrike" dirty="0">
                        <a:solidFill>
                          <a:schemeClr val="tx2"/>
                        </a:solidFill>
                        <a:effectLst/>
                        <a:latin typeface="Calibri" panose="020F0502020204030204" pitchFamily="34" charset="0"/>
                      </a:endParaRPr>
                    </a:p>
                  </a:txBody>
                  <a:tcPr marL="6350" marR="6350" marT="6350" marB="0" anchor="b"/>
                </a:tc>
                <a:tc>
                  <a:txBody>
                    <a:bodyPr/>
                    <a:lstStyle/>
                    <a:p>
                      <a:pPr algn="ctr" fontAlgn="b"/>
                      <a:r>
                        <a:rPr lang="en-US" sz="1800" u="none" strike="noStrike" dirty="0">
                          <a:solidFill>
                            <a:schemeClr val="tx2"/>
                          </a:solidFill>
                          <a:effectLst/>
                        </a:rPr>
                        <a:t>2</a:t>
                      </a:r>
                      <a:endParaRPr lang="en-US" sz="1800" b="0" i="0" u="none" strike="noStrike" dirty="0">
                        <a:solidFill>
                          <a:schemeClr val="tx2"/>
                        </a:solidFill>
                        <a:effectLst/>
                        <a:latin typeface="Calibri" panose="020F0502020204030204" pitchFamily="34" charset="0"/>
                      </a:endParaRPr>
                    </a:p>
                  </a:txBody>
                  <a:tcPr marL="6350" marR="6350" marT="6350" marB="0" anchor="b"/>
                </a:tc>
                <a:tc>
                  <a:txBody>
                    <a:bodyPr/>
                    <a:lstStyle/>
                    <a:p>
                      <a:pPr algn="ctr" fontAlgn="b"/>
                      <a:r>
                        <a:rPr lang="en-US" sz="1800" u="none" strike="noStrike">
                          <a:solidFill>
                            <a:schemeClr val="tx2"/>
                          </a:solidFill>
                          <a:effectLst/>
                        </a:rPr>
                        <a:t>2/9</a:t>
                      </a:r>
                      <a:endParaRPr lang="en-US" sz="1800" b="0" i="0" u="none" strike="noStrike">
                        <a:solidFill>
                          <a:schemeClr val="tx2"/>
                        </a:solidFill>
                        <a:effectLst/>
                        <a:latin typeface="Calibri" panose="020F0502020204030204" pitchFamily="34" charset="0"/>
                      </a:endParaRPr>
                    </a:p>
                  </a:txBody>
                  <a:tcPr marL="6350" marR="6350" marT="6350" marB="0" anchor="b"/>
                </a:tc>
                <a:tc>
                  <a:txBody>
                    <a:bodyPr/>
                    <a:lstStyle/>
                    <a:p>
                      <a:pPr algn="ctr" fontAlgn="b"/>
                      <a:r>
                        <a:rPr lang="en-US" sz="1800" u="none" strike="noStrike" dirty="0">
                          <a:solidFill>
                            <a:schemeClr val="tx2"/>
                          </a:solidFill>
                          <a:effectLst/>
                        </a:rPr>
                        <a:t>2/5</a:t>
                      </a:r>
                      <a:endParaRPr lang="en-US" sz="1800" b="0" i="0" u="none" strike="noStrike" dirty="0">
                        <a:solidFill>
                          <a:schemeClr val="tx2"/>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78729774"/>
                  </a:ext>
                </a:extLst>
              </a:tr>
              <a:tr h="370840">
                <a:tc>
                  <a:txBody>
                    <a:bodyPr/>
                    <a:lstStyle/>
                    <a:p>
                      <a:pPr marL="0" algn="l" defTabSz="914400" rtl="0" eaLnBrk="1" latinLnBrk="0" hangingPunct="1"/>
                      <a:r>
                        <a:rPr lang="en-US" sz="1800" b="1" kern="1200" dirty="0">
                          <a:solidFill>
                            <a:schemeClr val="lt1"/>
                          </a:solidFill>
                          <a:latin typeface="+mn-lt"/>
                          <a:ea typeface="+mn-ea"/>
                          <a:cs typeface="+mn-cs"/>
                        </a:rPr>
                        <a:t>Mild</a:t>
                      </a:r>
                    </a:p>
                  </a:txBody>
                  <a:tcPr>
                    <a:solidFill>
                      <a:schemeClr val="accent1"/>
                    </a:solidFill>
                  </a:tcPr>
                </a:tc>
                <a:tc>
                  <a:txBody>
                    <a:bodyPr/>
                    <a:lstStyle/>
                    <a:p>
                      <a:pPr algn="ctr" fontAlgn="b"/>
                      <a:r>
                        <a:rPr lang="en-US" sz="1800" u="none" strike="noStrike" dirty="0">
                          <a:solidFill>
                            <a:schemeClr val="tx2"/>
                          </a:solidFill>
                          <a:effectLst/>
                        </a:rPr>
                        <a:t>4</a:t>
                      </a:r>
                      <a:endParaRPr lang="en-US" sz="1800" b="0" i="0" u="none" strike="noStrike" dirty="0">
                        <a:solidFill>
                          <a:schemeClr val="tx2"/>
                        </a:solidFill>
                        <a:effectLst/>
                        <a:latin typeface="Calibri" panose="020F0502020204030204" pitchFamily="34" charset="0"/>
                      </a:endParaRPr>
                    </a:p>
                  </a:txBody>
                  <a:tcPr marL="6350" marR="6350" marT="6350" marB="0" anchor="b"/>
                </a:tc>
                <a:tc>
                  <a:txBody>
                    <a:bodyPr/>
                    <a:lstStyle/>
                    <a:p>
                      <a:pPr algn="ctr" fontAlgn="b"/>
                      <a:r>
                        <a:rPr lang="en-US" sz="1800" u="none" strike="noStrike" dirty="0">
                          <a:solidFill>
                            <a:schemeClr val="tx2"/>
                          </a:solidFill>
                          <a:effectLst/>
                        </a:rPr>
                        <a:t>2</a:t>
                      </a:r>
                      <a:endParaRPr lang="en-US" sz="1800" b="0" i="0" u="none" strike="noStrike" dirty="0">
                        <a:solidFill>
                          <a:schemeClr val="tx2"/>
                        </a:solidFill>
                        <a:effectLst/>
                        <a:latin typeface="Calibri" panose="020F0502020204030204" pitchFamily="34" charset="0"/>
                      </a:endParaRPr>
                    </a:p>
                  </a:txBody>
                  <a:tcPr marL="6350" marR="6350" marT="6350" marB="0" anchor="b"/>
                </a:tc>
                <a:tc>
                  <a:txBody>
                    <a:bodyPr/>
                    <a:lstStyle/>
                    <a:p>
                      <a:pPr algn="ctr" fontAlgn="b"/>
                      <a:r>
                        <a:rPr lang="en-US" sz="1800" u="none" strike="noStrike">
                          <a:solidFill>
                            <a:schemeClr val="tx2"/>
                          </a:solidFill>
                          <a:effectLst/>
                        </a:rPr>
                        <a:t>4/9</a:t>
                      </a:r>
                      <a:endParaRPr lang="en-US" sz="1800" b="0" i="0" u="none" strike="noStrike">
                        <a:solidFill>
                          <a:schemeClr val="tx2"/>
                        </a:solidFill>
                        <a:effectLst/>
                        <a:latin typeface="Calibri" panose="020F0502020204030204" pitchFamily="34" charset="0"/>
                      </a:endParaRPr>
                    </a:p>
                  </a:txBody>
                  <a:tcPr marL="6350" marR="6350" marT="6350" marB="0" anchor="b"/>
                </a:tc>
                <a:tc>
                  <a:txBody>
                    <a:bodyPr/>
                    <a:lstStyle/>
                    <a:p>
                      <a:pPr algn="ctr" fontAlgn="b"/>
                      <a:r>
                        <a:rPr lang="en-US" sz="1800" u="none" strike="noStrike" dirty="0">
                          <a:solidFill>
                            <a:schemeClr val="tx2"/>
                          </a:solidFill>
                          <a:effectLst/>
                        </a:rPr>
                        <a:t>2/5</a:t>
                      </a:r>
                      <a:endParaRPr lang="en-US" sz="1800" b="0" i="0" u="none" strike="noStrike" dirty="0">
                        <a:solidFill>
                          <a:schemeClr val="tx2"/>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37966509"/>
                  </a:ext>
                </a:extLst>
              </a:tr>
              <a:tr h="370840">
                <a:tc>
                  <a:txBody>
                    <a:bodyPr/>
                    <a:lstStyle/>
                    <a:p>
                      <a:pPr marL="0" algn="l" defTabSz="914400" rtl="0" eaLnBrk="1" latinLnBrk="0" hangingPunct="1"/>
                      <a:r>
                        <a:rPr lang="en-US" sz="1800" b="1" kern="1200" dirty="0">
                          <a:solidFill>
                            <a:schemeClr val="lt1"/>
                          </a:solidFill>
                          <a:latin typeface="+mn-lt"/>
                          <a:ea typeface="+mn-ea"/>
                          <a:cs typeface="+mn-cs"/>
                        </a:rPr>
                        <a:t>Cool</a:t>
                      </a:r>
                    </a:p>
                  </a:txBody>
                  <a:tcPr>
                    <a:solidFill>
                      <a:schemeClr val="accent1"/>
                    </a:solidFill>
                  </a:tcPr>
                </a:tc>
                <a:tc>
                  <a:txBody>
                    <a:bodyPr/>
                    <a:lstStyle/>
                    <a:p>
                      <a:pPr algn="ctr" fontAlgn="b"/>
                      <a:r>
                        <a:rPr lang="en-US" sz="1800" u="none" strike="noStrike">
                          <a:solidFill>
                            <a:schemeClr val="tx2"/>
                          </a:solidFill>
                          <a:effectLst/>
                        </a:rPr>
                        <a:t>3</a:t>
                      </a:r>
                      <a:endParaRPr lang="en-US" sz="1800" b="0" i="0" u="none" strike="noStrike">
                        <a:solidFill>
                          <a:schemeClr val="tx2"/>
                        </a:solidFill>
                        <a:effectLst/>
                        <a:latin typeface="Calibri" panose="020F0502020204030204" pitchFamily="34" charset="0"/>
                      </a:endParaRPr>
                    </a:p>
                  </a:txBody>
                  <a:tcPr marL="6350" marR="6350" marT="6350" marB="0" anchor="b"/>
                </a:tc>
                <a:tc>
                  <a:txBody>
                    <a:bodyPr/>
                    <a:lstStyle/>
                    <a:p>
                      <a:pPr algn="ctr" fontAlgn="b"/>
                      <a:r>
                        <a:rPr lang="en-US" sz="1800" u="none" strike="noStrike" dirty="0">
                          <a:solidFill>
                            <a:schemeClr val="tx2"/>
                          </a:solidFill>
                          <a:effectLst/>
                        </a:rPr>
                        <a:t>1</a:t>
                      </a:r>
                      <a:endParaRPr lang="en-US" sz="1800" b="0" i="0" u="none" strike="noStrike" dirty="0">
                        <a:solidFill>
                          <a:schemeClr val="tx2"/>
                        </a:solidFill>
                        <a:effectLst/>
                        <a:latin typeface="Calibri" panose="020F0502020204030204" pitchFamily="34" charset="0"/>
                      </a:endParaRPr>
                    </a:p>
                  </a:txBody>
                  <a:tcPr marL="6350" marR="6350" marT="6350" marB="0" anchor="b"/>
                </a:tc>
                <a:tc>
                  <a:txBody>
                    <a:bodyPr/>
                    <a:lstStyle/>
                    <a:p>
                      <a:pPr algn="ctr" fontAlgn="b"/>
                      <a:r>
                        <a:rPr lang="en-US" sz="1800" u="none" strike="noStrike" dirty="0">
                          <a:solidFill>
                            <a:schemeClr val="tx2"/>
                          </a:solidFill>
                          <a:effectLst/>
                        </a:rPr>
                        <a:t>3/9</a:t>
                      </a:r>
                      <a:endParaRPr lang="en-US" sz="1800" b="0" i="0" u="none" strike="noStrike" dirty="0">
                        <a:solidFill>
                          <a:schemeClr val="tx2"/>
                        </a:solidFill>
                        <a:effectLst/>
                        <a:latin typeface="Calibri" panose="020F0502020204030204" pitchFamily="34" charset="0"/>
                      </a:endParaRPr>
                    </a:p>
                  </a:txBody>
                  <a:tcPr marL="6350" marR="6350" marT="6350" marB="0" anchor="b"/>
                </a:tc>
                <a:tc>
                  <a:txBody>
                    <a:bodyPr/>
                    <a:lstStyle/>
                    <a:p>
                      <a:pPr algn="ctr" fontAlgn="b"/>
                      <a:r>
                        <a:rPr lang="en-US" sz="1800" u="none" strike="noStrike" dirty="0">
                          <a:solidFill>
                            <a:schemeClr val="tx2"/>
                          </a:solidFill>
                          <a:effectLst/>
                        </a:rPr>
                        <a:t>1/5</a:t>
                      </a:r>
                      <a:endParaRPr lang="en-US" sz="1800" b="0" i="0" u="none" strike="noStrike" dirty="0">
                        <a:solidFill>
                          <a:schemeClr val="tx2"/>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82109735"/>
                  </a:ext>
                </a:extLst>
              </a:tr>
              <a:tr h="370840">
                <a:tc>
                  <a:txBody>
                    <a:bodyPr/>
                    <a:lstStyle/>
                    <a:p>
                      <a:pPr marL="0" algn="l" defTabSz="914400" rtl="0" eaLnBrk="1" latinLnBrk="0" hangingPunct="1"/>
                      <a:r>
                        <a:rPr lang="en-US" sz="1800" b="1" kern="1200" dirty="0">
                          <a:solidFill>
                            <a:schemeClr val="lt1"/>
                          </a:solidFill>
                          <a:latin typeface="+mn-lt"/>
                          <a:ea typeface="+mn-ea"/>
                          <a:cs typeface="+mn-cs"/>
                        </a:rPr>
                        <a:t>Total</a:t>
                      </a:r>
                    </a:p>
                  </a:txBody>
                  <a:tcPr>
                    <a:solidFill>
                      <a:schemeClr val="accent1"/>
                    </a:solidFill>
                  </a:tcPr>
                </a:tc>
                <a:tc>
                  <a:txBody>
                    <a:bodyPr/>
                    <a:lstStyle/>
                    <a:p>
                      <a:pPr algn="ctr" fontAlgn="b"/>
                      <a:r>
                        <a:rPr lang="en-US" sz="1800" u="none" strike="noStrike">
                          <a:solidFill>
                            <a:schemeClr val="tx2"/>
                          </a:solidFill>
                          <a:effectLst/>
                        </a:rPr>
                        <a:t>9</a:t>
                      </a:r>
                      <a:endParaRPr lang="en-US" sz="1800" b="0" i="0" u="none" strike="noStrike">
                        <a:solidFill>
                          <a:schemeClr val="tx2"/>
                        </a:solidFill>
                        <a:effectLst/>
                        <a:latin typeface="Calibri" panose="020F0502020204030204" pitchFamily="34" charset="0"/>
                      </a:endParaRPr>
                    </a:p>
                  </a:txBody>
                  <a:tcPr marL="6350" marR="6350" marT="6350" marB="0" anchor="b"/>
                </a:tc>
                <a:tc>
                  <a:txBody>
                    <a:bodyPr/>
                    <a:lstStyle/>
                    <a:p>
                      <a:pPr algn="ctr" fontAlgn="b"/>
                      <a:r>
                        <a:rPr lang="en-US" sz="1800" u="none" strike="noStrike">
                          <a:solidFill>
                            <a:schemeClr val="tx2"/>
                          </a:solidFill>
                          <a:effectLst/>
                        </a:rPr>
                        <a:t>5</a:t>
                      </a:r>
                      <a:endParaRPr lang="en-US" sz="1800" b="0" i="0" u="none" strike="noStrike">
                        <a:solidFill>
                          <a:schemeClr val="tx2"/>
                        </a:solidFill>
                        <a:effectLst/>
                        <a:latin typeface="Calibri" panose="020F0502020204030204" pitchFamily="34" charset="0"/>
                      </a:endParaRPr>
                    </a:p>
                  </a:txBody>
                  <a:tcPr marL="6350" marR="6350" marT="6350" marB="0" anchor="b"/>
                </a:tc>
                <a:tc>
                  <a:txBody>
                    <a:bodyPr/>
                    <a:lstStyle/>
                    <a:p>
                      <a:pPr algn="ctr" fontAlgn="b"/>
                      <a:r>
                        <a:rPr lang="en-US" sz="1800" u="none" strike="noStrike" dirty="0">
                          <a:solidFill>
                            <a:schemeClr val="tx2"/>
                          </a:solidFill>
                          <a:effectLst/>
                        </a:rPr>
                        <a:t>1</a:t>
                      </a:r>
                      <a:endParaRPr lang="en-US" sz="1800" b="0" i="0" u="none" strike="noStrike" dirty="0">
                        <a:solidFill>
                          <a:schemeClr val="tx2"/>
                        </a:solidFill>
                        <a:effectLst/>
                        <a:latin typeface="Calibri" panose="020F0502020204030204" pitchFamily="34" charset="0"/>
                      </a:endParaRPr>
                    </a:p>
                  </a:txBody>
                  <a:tcPr marL="6350" marR="6350" marT="6350" marB="0" anchor="b"/>
                </a:tc>
                <a:tc>
                  <a:txBody>
                    <a:bodyPr/>
                    <a:lstStyle/>
                    <a:p>
                      <a:pPr algn="ctr" fontAlgn="b"/>
                      <a:r>
                        <a:rPr lang="en-US" sz="1800" u="none" strike="noStrike" dirty="0">
                          <a:solidFill>
                            <a:schemeClr val="tx2"/>
                          </a:solidFill>
                          <a:effectLst/>
                        </a:rPr>
                        <a:t>1</a:t>
                      </a:r>
                      <a:endParaRPr lang="en-US" sz="1800" b="0" i="0" u="none" strike="noStrike" dirty="0">
                        <a:solidFill>
                          <a:schemeClr val="tx2"/>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6187381"/>
                  </a:ext>
                </a:extLst>
              </a:tr>
            </a:tbl>
          </a:graphicData>
        </a:graphic>
      </p:graphicFrame>
      <p:graphicFrame>
        <p:nvGraphicFramePr>
          <p:cNvPr id="12" name="Table 7">
            <a:extLst>
              <a:ext uri="{FF2B5EF4-FFF2-40B4-BE49-F238E27FC236}">
                <a16:creationId xmlns:a16="http://schemas.microsoft.com/office/drawing/2014/main" id="{CAF62977-A7FB-4493-9594-439096FE0D80}"/>
              </a:ext>
            </a:extLst>
          </p:cNvPr>
          <p:cNvGraphicFramePr>
            <a:graphicFrameLocks noGrp="1"/>
          </p:cNvGraphicFramePr>
          <p:nvPr>
            <p:extLst>
              <p:ext uri="{D42A27DB-BD31-4B8C-83A1-F6EECF244321}">
                <p14:modId xmlns:p14="http://schemas.microsoft.com/office/powerpoint/2010/main" val="1920410712"/>
              </p:ext>
            </p:extLst>
          </p:nvPr>
        </p:nvGraphicFramePr>
        <p:xfrm>
          <a:off x="498763" y="3679415"/>
          <a:ext cx="5232965" cy="1483360"/>
        </p:xfrm>
        <a:graphic>
          <a:graphicData uri="http://schemas.openxmlformats.org/drawingml/2006/table">
            <a:tbl>
              <a:tblPr firstRow="1" bandRow="1">
                <a:tableStyleId>{5C22544A-7EE6-4342-B048-85BDC9FD1C3A}</a:tableStyleId>
              </a:tblPr>
              <a:tblGrid>
                <a:gridCol w="1290061">
                  <a:extLst>
                    <a:ext uri="{9D8B030D-6E8A-4147-A177-3AD203B41FA5}">
                      <a16:colId xmlns:a16="http://schemas.microsoft.com/office/drawing/2014/main" val="1373054898"/>
                    </a:ext>
                  </a:extLst>
                </a:gridCol>
                <a:gridCol w="803125">
                  <a:extLst>
                    <a:ext uri="{9D8B030D-6E8A-4147-A177-3AD203B41FA5}">
                      <a16:colId xmlns:a16="http://schemas.microsoft.com/office/drawing/2014/main" val="3298406448"/>
                    </a:ext>
                  </a:extLst>
                </a:gridCol>
                <a:gridCol w="1046593">
                  <a:extLst>
                    <a:ext uri="{9D8B030D-6E8A-4147-A177-3AD203B41FA5}">
                      <a16:colId xmlns:a16="http://schemas.microsoft.com/office/drawing/2014/main" val="3665136641"/>
                    </a:ext>
                  </a:extLst>
                </a:gridCol>
                <a:gridCol w="1046593">
                  <a:extLst>
                    <a:ext uri="{9D8B030D-6E8A-4147-A177-3AD203B41FA5}">
                      <a16:colId xmlns:a16="http://schemas.microsoft.com/office/drawing/2014/main" val="403469168"/>
                    </a:ext>
                  </a:extLst>
                </a:gridCol>
                <a:gridCol w="1046593">
                  <a:extLst>
                    <a:ext uri="{9D8B030D-6E8A-4147-A177-3AD203B41FA5}">
                      <a16:colId xmlns:a16="http://schemas.microsoft.com/office/drawing/2014/main" val="4160957626"/>
                    </a:ext>
                  </a:extLst>
                </a:gridCol>
              </a:tblGrid>
              <a:tr h="370840">
                <a:tc>
                  <a:txBody>
                    <a:bodyPr/>
                    <a:lstStyle/>
                    <a:p>
                      <a:r>
                        <a:rPr lang="en-US" dirty="0"/>
                        <a:t>Humidity</a:t>
                      </a:r>
                    </a:p>
                  </a:txBody>
                  <a:tcPr/>
                </a:tc>
                <a:tc>
                  <a:txBody>
                    <a:bodyPr/>
                    <a:lstStyle/>
                    <a:p>
                      <a:r>
                        <a:rPr lang="en-US" dirty="0"/>
                        <a:t>Yes</a:t>
                      </a:r>
                    </a:p>
                  </a:txBody>
                  <a:tcPr/>
                </a:tc>
                <a:tc>
                  <a:txBody>
                    <a:bodyPr/>
                    <a:lstStyle/>
                    <a:p>
                      <a:r>
                        <a:rPr lang="en-US" dirty="0"/>
                        <a:t>No</a:t>
                      </a:r>
                    </a:p>
                  </a:txBody>
                  <a:tcPr/>
                </a:tc>
                <a:tc>
                  <a:txBody>
                    <a:bodyPr/>
                    <a:lstStyle/>
                    <a:p>
                      <a:r>
                        <a:rPr lang="en-US" dirty="0"/>
                        <a:t>P(</a:t>
                      </a:r>
                      <a:r>
                        <a:rPr lang="en-US" dirty="0" err="1"/>
                        <a:t>H|Yes</a:t>
                      </a:r>
                      <a:r>
                        <a:rPr lang="en-US" dirty="0"/>
                        <a:t>)</a:t>
                      </a:r>
                    </a:p>
                  </a:txBody>
                  <a:tcPr/>
                </a:tc>
                <a:tc>
                  <a:txBody>
                    <a:bodyPr/>
                    <a:lstStyle/>
                    <a:p>
                      <a:r>
                        <a:rPr lang="en-US" dirty="0"/>
                        <a:t>P(</a:t>
                      </a:r>
                      <a:r>
                        <a:rPr lang="en-US" dirty="0" err="1"/>
                        <a:t>H|No</a:t>
                      </a:r>
                      <a:r>
                        <a:rPr lang="en-US" dirty="0"/>
                        <a:t>)</a:t>
                      </a:r>
                    </a:p>
                  </a:txBody>
                  <a:tcPr/>
                </a:tc>
                <a:extLst>
                  <a:ext uri="{0D108BD9-81ED-4DB2-BD59-A6C34878D82A}">
                    <a16:rowId xmlns:a16="http://schemas.microsoft.com/office/drawing/2014/main" val="3720724912"/>
                  </a:ext>
                </a:extLst>
              </a:tr>
              <a:tr h="370840">
                <a:tc>
                  <a:txBody>
                    <a:bodyPr/>
                    <a:lstStyle/>
                    <a:p>
                      <a:r>
                        <a:rPr lang="en-US" sz="1800" b="1" kern="1200" dirty="0">
                          <a:solidFill>
                            <a:schemeClr val="lt1"/>
                          </a:solidFill>
                          <a:latin typeface="+mn-lt"/>
                          <a:ea typeface="+mn-ea"/>
                          <a:cs typeface="+mn-cs"/>
                        </a:rPr>
                        <a:t>High</a:t>
                      </a:r>
                    </a:p>
                  </a:txBody>
                  <a:tcPr>
                    <a:solidFill>
                      <a:schemeClr val="accent1"/>
                    </a:solidFill>
                  </a:tcPr>
                </a:tc>
                <a:tc>
                  <a:txBody>
                    <a:bodyPr/>
                    <a:lstStyle/>
                    <a:p>
                      <a:pPr algn="ctr" fontAlgn="b"/>
                      <a:r>
                        <a:rPr lang="en-US" sz="1800" u="none" strike="noStrike" dirty="0">
                          <a:solidFill>
                            <a:schemeClr val="tx2"/>
                          </a:solidFill>
                          <a:effectLst/>
                        </a:rPr>
                        <a:t>3</a:t>
                      </a:r>
                      <a:endParaRPr lang="en-US" sz="1800" b="0" i="0" u="none" strike="noStrike" dirty="0">
                        <a:solidFill>
                          <a:schemeClr val="tx2"/>
                        </a:solidFill>
                        <a:effectLst/>
                        <a:latin typeface="Calibri" panose="020F0502020204030204" pitchFamily="34" charset="0"/>
                      </a:endParaRPr>
                    </a:p>
                  </a:txBody>
                  <a:tcPr marL="6350" marR="6350" marT="6350" marB="0" anchor="b"/>
                </a:tc>
                <a:tc>
                  <a:txBody>
                    <a:bodyPr/>
                    <a:lstStyle/>
                    <a:p>
                      <a:pPr algn="ctr" fontAlgn="b"/>
                      <a:r>
                        <a:rPr lang="en-US" sz="1800" u="none" strike="noStrike" dirty="0">
                          <a:solidFill>
                            <a:schemeClr val="tx2"/>
                          </a:solidFill>
                          <a:effectLst/>
                        </a:rPr>
                        <a:t>4</a:t>
                      </a:r>
                      <a:endParaRPr lang="en-US" sz="1800" b="0" i="0" u="none" strike="noStrike" dirty="0">
                        <a:solidFill>
                          <a:schemeClr val="tx2"/>
                        </a:solidFill>
                        <a:effectLst/>
                        <a:latin typeface="Calibri" panose="020F0502020204030204" pitchFamily="34" charset="0"/>
                      </a:endParaRPr>
                    </a:p>
                  </a:txBody>
                  <a:tcPr marL="6350" marR="6350" marT="6350" marB="0" anchor="b"/>
                </a:tc>
                <a:tc>
                  <a:txBody>
                    <a:bodyPr/>
                    <a:lstStyle/>
                    <a:p>
                      <a:pPr algn="ctr" fontAlgn="b"/>
                      <a:r>
                        <a:rPr lang="en-US" sz="1800" u="none" strike="noStrike" dirty="0">
                          <a:solidFill>
                            <a:schemeClr val="tx2"/>
                          </a:solidFill>
                          <a:effectLst/>
                        </a:rPr>
                        <a:t>3/9</a:t>
                      </a:r>
                      <a:endParaRPr lang="en-US" sz="1800" b="0" i="0" u="none" strike="noStrike" dirty="0">
                        <a:solidFill>
                          <a:schemeClr val="tx2"/>
                        </a:solidFill>
                        <a:effectLst/>
                        <a:latin typeface="Calibri" panose="020F0502020204030204" pitchFamily="34" charset="0"/>
                      </a:endParaRPr>
                    </a:p>
                  </a:txBody>
                  <a:tcPr marL="6350" marR="6350" marT="6350" marB="0" anchor="b"/>
                </a:tc>
                <a:tc>
                  <a:txBody>
                    <a:bodyPr/>
                    <a:lstStyle/>
                    <a:p>
                      <a:pPr algn="ctr" fontAlgn="b"/>
                      <a:r>
                        <a:rPr lang="en-US" sz="1800" u="none" strike="noStrike" dirty="0">
                          <a:solidFill>
                            <a:schemeClr val="tx2"/>
                          </a:solidFill>
                          <a:effectLst/>
                        </a:rPr>
                        <a:t>4/5</a:t>
                      </a:r>
                      <a:endParaRPr lang="en-US" sz="1800" b="0" i="0" u="none" strike="noStrike" dirty="0">
                        <a:solidFill>
                          <a:schemeClr val="tx2"/>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78729774"/>
                  </a:ext>
                </a:extLst>
              </a:tr>
              <a:tr h="370840">
                <a:tc>
                  <a:txBody>
                    <a:bodyPr/>
                    <a:lstStyle/>
                    <a:p>
                      <a:pPr marL="0" algn="l" defTabSz="914400" rtl="0" eaLnBrk="1" latinLnBrk="0" hangingPunct="1"/>
                      <a:r>
                        <a:rPr lang="en-US" sz="1800" b="1" kern="1200" dirty="0">
                          <a:solidFill>
                            <a:schemeClr val="lt1"/>
                          </a:solidFill>
                          <a:latin typeface="+mn-lt"/>
                          <a:ea typeface="+mn-ea"/>
                          <a:cs typeface="+mn-cs"/>
                        </a:rPr>
                        <a:t>Normal</a:t>
                      </a:r>
                    </a:p>
                  </a:txBody>
                  <a:tcPr>
                    <a:solidFill>
                      <a:schemeClr val="accent1"/>
                    </a:solidFill>
                  </a:tcPr>
                </a:tc>
                <a:tc>
                  <a:txBody>
                    <a:bodyPr/>
                    <a:lstStyle/>
                    <a:p>
                      <a:pPr algn="ctr" fontAlgn="b"/>
                      <a:r>
                        <a:rPr lang="en-US" sz="1800" u="none" strike="noStrike" dirty="0">
                          <a:solidFill>
                            <a:schemeClr val="tx2"/>
                          </a:solidFill>
                          <a:effectLst/>
                        </a:rPr>
                        <a:t>6</a:t>
                      </a:r>
                      <a:endParaRPr lang="en-US" sz="1800" b="0" i="0" u="none" strike="noStrike" dirty="0">
                        <a:solidFill>
                          <a:schemeClr val="tx2"/>
                        </a:solidFill>
                        <a:effectLst/>
                        <a:latin typeface="Calibri" panose="020F0502020204030204" pitchFamily="34" charset="0"/>
                      </a:endParaRPr>
                    </a:p>
                  </a:txBody>
                  <a:tcPr marL="6350" marR="6350" marT="6350" marB="0" anchor="b"/>
                </a:tc>
                <a:tc>
                  <a:txBody>
                    <a:bodyPr/>
                    <a:lstStyle/>
                    <a:p>
                      <a:pPr algn="ctr" fontAlgn="b"/>
                      <a:r>
                        <a:rPr lang="en-US" sz="1800" u="none" strike="noStrike" dirty="0">
                          <a:solidFill>
                            <a:schemeClr val="tx2"/>
                          </a:solidFill>
                          <a:effectLst/>
                        </a:rPr>
                        <a:t>1</a:t>
                      </a:r>
                      <a:endParaRPr lang="en-US" sz="1800" b="0" i="0" u="none" strike="noStrike" dirty="0">
                        <a:solidFill>
                          <a:schemeClr val="tx2"/>
                        </a:solidFill>
                        <a:effectLst/>
                        <a:latin typeface="Calibri" panose="020F0502020204030204" pitchFamily="34" charset="0"/>
                      </a:endParaRPr>
                    </a:p>
                  </a:txBody>
                  <a:tcPr marL="6350" marR="6350" marT="6350" marB="0" anchor="b"/>
                </a:tc>
                <a:tc>
                  <a:txBody>
                    <a:bodyPr/>
                    <a:lstStyle/>
                    <a:p>
                      <a:pPr algn="ctr" fontAlgn="b"/>
                      <a:r>
                        <a:rPr lang="en-US" sz="1800" u="none" strike="noStrike" dirty="0">
                          <a:solidFill>
                            <a:schemeClr val="tx2"/>
                          </a:solidFill>
                          <a:effectLst/>
                        </a:rPr>
                        <a:t>6/9</a:t>
                      </a:r>
                      <a:endParaRPr lang="en-US" sz="1800" b="0" i="0" u="none" strike="noStrike" dirty="0">
                        <a:solidFill>
                          <a:schemeClr val="tx2"/>
                        </a:solidFill>
                        <a:effectLst/>
                        <a:latin typeface="Calibri" panose="020F0502020204030204" pitchFamily="34" charset="0"/>
                      </a:endParaRPr>
                    </a:p>
                  </a:txBody>
                  <a:tcPr marL="6350" marR="6350" marT="6350" marB="0" anchor="b"/>
                </a:tc>
                <a:tc>
                  <a:txBody>
                    <a:bodyPr/>
                    <a:lstStyle/>
                    <a:p>
                      <a:pPr algn="ctr" fontAlgn="b"/>
                      <a:r>
                        <a:rPr lang="en-US" sz="1800" b="0" i="0" u="none" strike="noStrike" dirty="0">
                          <a:solidFill>
                            <a:schemeClr val="tx2"/>
                          </a:solidFill>
                          <a:effectLst/>
                          <a:latin typeface="Calibri" panose="020F0502020204030204" pitchFamily="34" charset="0"/>
                        </a:rPr>
                        <a:t>1/5</a:t>
                      </a:r>
                    </a:p>
                  </a:txBody>
                  <a:tcPr marL="6350" marR="6350" marT="6350" marB="0" anchor="b"/>
                </a:tc>
                <a:extLst>
                  <a:ext uri="{0D108BD9-81ED-4DB2-BD59-A6C34878D82A}">
                    <a16:rowId xmlns:a16="http://schemas.microsoft.com/office/drawing/2014/main" val="2537966509"/>
                  </a:ext>
                </a:extLst>
              </a:tr>
              <a:tr h="370840">
                <a:tc>
                  <a:txBody>
                    <a:bodyPr/>
                    <a:lstStyle/>
                    <a:p>
                      <a:pPr marL="0" algn="l" defTabSz="914400" rtl="0" eaLnBrk="1" latinLnBrk="0" hangingPunct="1"/>
                      <a:r>
                        <a:rPr lang="en-US" sz="1800" b="1" kern="1200" dirty="0">
                          <a:solidFill>
                            <a:schemeClr val="lt1"/>
                          </a:solidFill>
                          <a:latin typeface="+mn-lt"/>
                          <a:ea typeface="+mn-ea"/>
                          <a:cs typeface="+mn-cs"/>
                        </a:rPr>
                        <a:t>Total</a:t>
                      </a:r>
                    </a:p>
                  </a:txBody>
                  <a:tcPr>
                    <a:solidFill>
                      <a:schemeClr val="accent1"/>
                    </a:solidFill>
                  </a:tcPr>
                </a:tc>
                <a:tc>
                  <a:txBody>
                    <a:bodyPr/>
                    <a:lstStyle/>
                    <a:p>
                      <a:pPr algn="ctr" fontAlgn="b"/>
                      <a:r>
                        <a:rPr lang="en-US" sz="1800" u="none" strike="noStrike">
                          <a:solidFill>
                            <a:schemeClr val="tx2"/>
                          </a:solidFill>
                          <a:effectLst/>
                        </a:rPr>
                        <a:t>9</a:t>
                      </a:r>
                      <a:endParaRPr lang="en-US" sz="1800" b="0" i="0" u="none" strike="noStrike">
                        <a:solidFill>
                          <a:schemeClr val="tx2"/>
                        </a:solidFill>
                        <a:effectLst/>
                        <a:latin typeface="Calibri" panose="020F0502020204030204" pitchFamily="34" charset="0"/>
                      </a:endParaRPr>
                    </a:p>
                  </a:txBody>
                  <a:tcPr marL="6350" marR="6350" marT="6350" marB="0" anchor="b"/>
                </a:tc>
                <a:tc>
                  <a:txBody>
                    <a:bodyPr/>
                    <a:lstStyle/>
                    <a:p>
                      <a:pPr algn="ctr" fontAlgn="b"/>
                      <a:r>
                        <a:rPr lang="en-US" sz="1800" u="none" strike="noStrike">
                          <a:solidFill>
                            <a:schemeClr val="tx2"/>
                          </a:solidFill>
                          <a:effectLst/>
                        </a:rPr>
                        <a:t>5</a:t>
                      </a:r>
                      <a:endParaRPr lang="en-US" sz="1800" b="0" i="0" u="none" strike="noStrike">
                        <a:solidFill>
                          <a:schemeClr val="tx2"/>
                        </a:solidFill>
                        <a:effectLst/>
                        <a:latin typeface="Calibri" panose="020F0502020204030204" pitchFamily="34" charset="0"/>
                      </a:endParaRPr>
                    </a:p>
                  </a:txBody>
                  <a:tcPr marL="6350" marR="6350" marT="6350" marB="0" anchor="b"/>
                </a:tc>
                <a:tc>
                  <a:txBody>
                    <a:bodyPr/>
                    <a:lstStyle/>
                    <a:p>
                      <a:pPr algn="ctr" fontAlgn="b"/>
                      <a:r>
                        <a:rPr lang="en-US" sz="1800" u="none" strike="noStrike" dirty="0">
                          <a:solidFill>
                            <a:schemeClr val="tx2"/>
                          </a:solidFill>
                          <a:effectLst/>
                        </a:rPr>
                        <a:t>1</a:t>
                      </a:r>
                      <a:endParaRPr lang="en-US" sz="1800" b="0" i="0" u="none" strike="noStrike" dirty="0">
                        <a:solidFill>
                          <a:schemeClr val="tx2"/>
                        </a:solidFill>
                        <a:effectLst/>
                        <a:latin typeface="Calibri" panose="020F0502020204030204" pitchFamily="34" charset="0"/>
                      </a:endParaRPr>
                    </a:p>
                  </a:txBody>
                  <a:tcPr marL="6350" marR="6350" marT="6350" marB="0" anchor="b"/>
                </a:tc>
                <a:tc>
                  <a:txBody>
                    <a:bodyPr/>
                    <a:lstStyle/>
                    <a:p>
                      <a:pPr algn="ctr" fontAlgn="b"/>
                      <a:r>
                        <a:rPr lang="en-US" sz="1800" u="none" strike="noStrike" dirty="0">
                          <a:solidFill>
                            <a:schemeClr val="tx2"/>
                          </a:solidFill>
                          <a:effectLst/>
                        </a:rPr>
                        <a:t>1</a:t>
                      </a:r>
                      <a:endParaRPr lang="en-US" sz="1800" b="0" i="0" u="none" strike="noStrike" dirty="0">
                        <a:solidFill>
                          <a:schemeClr val="tx2"/>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6187381"/>
                  </a:ext>
                </a:extLst>
              </a:tr>
            </a:tbl>
          </a:graphicData>
        </a:graphic>
      </p:graphicFrame>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DB7E2F29-C8CB-B3D8-5EF0-C6FA6FFE2E7B}"/>
                  </a:ext>
                </a:extLst>
              </p14:cNvPr>
              <p14:cNvContentPartPr/>
              <p14:nvPr/>
            </p14:nvContentPartPr>
            <p14:xfrm>
              <a:off x="800280" y="939960"/>
              <a:ext cx="9658440" cy="3378240"/>
            </p14:xfrm>
          </p:contentPart>
        </mc:Choice>
        <mc:Fallback>
          <p:pic>
            <p:nvPicPr>
              <p:cNvPr id="2" name="Ink 1">
                <a:extLst>
                  <a:ext uri="{FF2B5EF4-FFF2-40B4-BE49-F238E27FC236}">
                    <a16:creationId xmlns:a16="http://schemas.microsoft.com/office/drawing/2014/main" id="{DB7E2F29-C8CB-B3D8-5EF0-C6FA6FFE2E7B}"/>
                  </a:ext>
                </a:extLst>
              </p:cNvPr>
              <p:cNvPicPr/>
              <p:nvPr/>
            </p:nvPicPr>
            <p:blipFill>
              <a:blip r:embed="rId3"/>
              <a:stretch>
                <a:fillRect/>
              </a:stretch>
            </p:blipFill>
            <p:spPr>
              <a:xfrm>
                <a:off x="790920" y="930600"/>
                <a:ext cx="9677160" cy="3396960"/>
              </a:xfrm>
              <a:prstGeom prst="rect">
                <a:avLst/>
              </a:prstGeom>
            </p:spPr>
          </p:pic>
        </mc:Fallback>
      </mc:AlternateContent>
    </p:spTree>
    <p:extLst>
      <p:ext uri="{BB962C8B-B14F-4D97-AF65-F5344CB8AC3E}">
        <p14:creationId xmlns:p14="http://schemas.microsoft.com/office/powerpoint/2010/main" val="3271520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46A89E7E-2785-4A5E-8C3B-63B377D1A4C9}"/>
              </a:ext>
            </a:extLst>
          </p:cNvPr>
          <p:cNvGraphicFramePr>
            <a:graphicFrameLocks noGrp="1"/>
          </p:cNvGraphicFramePr>
          <p:nvPr>
            <p:extLst>
              <p:ext uri="{D42A27DB-BD31-4B8C-83A1-F6EECF244321}">
                <p14:modId xmlns:p14="http://schemas.microsoft.com/office/powerpoint/2010/main" val="4238207268"/>
              </p:ext>
            </p:extLst>
          </p:nvPr>
        </p:nvGraphicFramePr>
        <p:xfrm>
          <a:off x="1882046" y="1096124"/>
          <a:ext cx="8128000" cy="370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856084339"/>
                    </a:ext>
                  </a:extLst>
                </a:gridCol>
                <a:gridCol w="2032000">
                  <a:extLst>
                    <a:ext uri="{9D8B030D-6E8A-4147-A177-3AD203B41FA5}">
                      <a16:colId xmlns:a16="http://schemas.microsoft.com/office/drawing/2014/main" val="3704592691"/>
                    </a:ext>
                  </a:extLst>
                </a:gridCol>
                <a:gridCol w="2032000">
                  <a:extLst>
                    <a:ext uri="{9D8B030D-6E8A-4147-A177-3AD203B41FA5}">
                      <a16:colId xmlns:a16="http://schemas.microsoft.com/office/drawing/2014/main" val="3090699785"/>
                    </a:ext>
                  </a:extLst>
                </a:gridCol>
                <a:gridCol w="2032000">
                  <a:extLst>
                    <a:ext uri="{9D8B030D-6E8A-4147-A177-3AD203B41FA5}">
                      <a16:colId xmlns:a16="http://schemas.microsoft.com/office/drawing/2014/main" val="3965679820"/>
                    </a:ext>
                  </a:extLst>
                </a:gridCol>
              </a:tblGrid>
              <a:tr h="370840">
                <a:tc>
                  <a:txBody>
                    <a:bodyPr/>
                    <a:lstStyle/>
                    <a:p>
                      <a:r>
                        <a:rPr lang="en-US" dirty="0">
                          <a:solidFill>
                            <a:schemeClr val="tx2"/>
                          </a:solidFill>
                        </a:rPr>
                        <a:t>Sunny</a:t>
                      </a:r>
                    </a:p>
                  </a:txBody>
                  <a:tcPr/>
                </a:tc>
                <a:tc>
                  <a:txBody>
                    <a:bodyPr/>
                    <a:lstStyle/>
                    <a:p>
                      <a:r>
                        <a:rPr lang="en-US" dirty="0">
                          <a:solidFill>
                            <a:schemeClr val="tx2"/>
                          </a:solidFill>
                        </a:rPr>
                        <a:t>Hot</a:t>
                      </a:r>
                    </a:p>
                  </a:txBody>
                  <a:tcPr/>
                </a:tc>
                <a:tc>
                  <a:txBody>
                    <a:bodyPr/>
                    <a:lstStyle/>
                    <a:p>
                      <a:r>
                        <a:rPr lang="en-US" dirty="0">
                          <a:solidFill>
                            <a:schemeClr val="tx2"/>
                          </a:solidFill>
                        </a:rPr>
                        <a:t>Normal</a:t>
                      </a:r>
                    </a:p>
                  </a:txBody>
                  <a:tcPr/>
                </a:tc>
                <a:tc>
                  <a:txBody>
                    <a:bodyPr/>
                    <a:lstStyle/>
                    <a:p>
                      <a:r>
                        <a:rPr lang="en-US" dirty="0">
                          <a:solidFill>
                            <a:schemeClr val="tx2"/>
                          </a:solidFill>
                        </a:rPr>
                        <a:t>False</a:t>
                      </a:r>
                    </a:p>
                  </a:txBody>
                  <a:tcPr/>
                </a:tc>
                <a:extLst>
                  <a:ext uri="{0D108BD9-81ED-4DB2-BD59-A6C34878D82A}">
                    <a16:rowId xmlns:a16="http://schemas.microsoft.com/office/drawing/2014/main" val="3840884752"/>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2F962F0-91EF-4E79-9693-D9AB36BD7CD3}"/>
                  </a:ext>
                </a:extLst>
              </p:cNvPr>
              <p:cNvSpPr txBox="1"/>
              <p:nvPr/>
            </p:nvSpPr>
            <p:spPr>
              <a:xfrm>
                <a:off x="451264" y="2049805"/>
                <a:ext cx="346759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tx2"/>
                          </a:solidFill>
                          <a:latin typeface="Cambria Math" panose="02040503050406030204" pitchFamily="18" charset="0"/>
                        </a:rPr>
                        <m:t>𝑃</m:t>
                      </m:r>
                      <m:d>
                        <m:dPr>
                          <m:endChr m:val="|"/>
                          <m:ctrlPr>
                            <a:rPr lang="en-US" sz="2000" b="0" i="1" smtClean="0">
                              <a:solidFill>
                                <a:schemeClr val="tx2"/>
                              </a:solidFill>
                              <a:latin typeface="Cambria Math" panose="02040503050406030204" pitchFamily="18" charset="0"/>
                            </a:rPr>
                          </m:ctrlPr>
                        </m:dPr>
                        <m:e>
                          <m:r>
                            <a:rPr lang="en-US" sz="2000" b="0" i="1" smtClean="0">
                              <a:solidFill>
                                <a:schemeClr val="tx2"/>
                              </a:solidFill>
                              <a:latin typeface="Cambria Math" panose="02040503050406030204" pitchFamily="18" charset="0"/>
                            </a:rPr>
                            <m:t>𝑂𝑛</m:t>
                          </m:r>
                          <m:r>
                            <a:rPr lang="en-US" sz="2000" b="0" i="1" smtClean="0">
                              <a:solidFill>
                                <a:schemeClr val="tx2"/>
                              </a:solidFill>
                              <a:latin typeface="Cambria Math" panose="02040503050406030204" pitchFamily="18" charset="0"/>
                            </a:rPr>
                            <m:t> </m:t>
                          </m:r>
                          <m:r>
                            <a:rPr lang="en-US" sz="2000" b="0" i="1" smtClean="0">
                              <a:solidFill>
                                <a:schemeClr val="tx2"/>
                              </a:solidFill>
                              <a:latin typeface="Cambria Math" panose="02040503050406030204" pitchFamily="18" charset="0"/>
                            </a:rPr>
                            <m:t>𝑡𝑖𝑚𝑒</m:t>
                          </m:r>
                          <m:r>
                            <a:rPr lang="en-US" sz="2000" b="0" i="1" smtClean="0">
                              <a:solidFill>
                                <a:schemeClr val="tx2"/>
                              </a:solidFill>
                              <a:latin typeface="Cambria Math" panose="02040503050406030204" pitchFamily="18" charset="0"/>
                            </a:rPr>
                            <m:t> </m:t>
                          </m:r>
                        </m:e>
                      </m:d>
                      <m:r>
                        <a:rPr lang="en-US" sz="2000" b="0" i="1" smtClean="0">
                          <a:solidFill>
                            <a:schemeClr val="tx2"/>
                          </a:solidFill>
                          <a:latin typeface="Cambria Math" panose="02040503050406030204" pitchFamily="18" charset="0"/>
                        </a:rPr>
                        <m:t>𝑆</m:t>
                      </m:r>
                      <m:r>
                        <a:rPr lang="en-US" sz="2000" b="0" i="1" smtClean="0">
                          <a:solidFill>
                            <a:schemeClr val="tx2"/>
                          </a:solidFill>
                          <a:latin typeface="Cambria Math" panose="02040503050406030204" pitchFamily="18" charset="0"/>
                        </a:rPr>
                        <m:t>,</m:t>
                      </m:r>
                      <m:r>
                        <a:rPr lang="en-US" sz="2000" b="0" i="1" smtClean="0">
                          <a:solidFill>
                            <a:schemeClr val="tx2"/>
                          </a:solidFill>
                          <a:latin typeface="Cambria Math" panose="02040503050406030204" pitchFamily="18" charset="0"/>
                        </a:rPr>
                        <m:t>𝐻</m:t>
                      </m:r>
                      <m:r>
                        <a:rPr lang="en-US" sz="2000" b="0" i="1" smtClean="0">
                          <a:solidFill>
                            <a:schemeClr val="tx2"/>
                          </a:solidFill>
                          <a:latin typeface="Cambria Math" panose="02040503050406030204" pitchFamily="18" charset="0"/>
                        </a:rPr>
                        <m:t>, </m:t>
                      </m:r>
                      <m:r>
                        <a:rPr lang="en-US" sz="2000" b="0" i="1" smtClean="0">
                          <a:solidFill>
                            <a:schemeClr val="tx2"/>
                          </a:solidFill>
                          <a:latin typeface="Cambria Math" panose="02040503050406030204" pitchFamily="18" charset="0"/>
                        </a:rPr>
                        <m:t>𝑁</m:t>
                      </m:r>
                      <m:r>
                        <a:rPr lang="en-US" sz="2000" b="0" i="1" smtClean="0">
                          <a:solidFill>
                            <a:schemeClr val="tx2"/>
                          </a:solidFill>
                          <a:latin typeface="Cambria Math" panose="02040503050406030204" pitchFamily="18" charset="0"/>
                        </a:rPr>
                        <m:t>, </m:t>
                      </m:r>
                      <m:r>
                        <a:rPr lang="en-US" sz="2000" b="0" i="1" smtClean="0">
                          <a:solidFill>
                            <a:schemeClr val="tx2"/>
                          </a:solidFill>
                          <a:latin typeface="Cambria Math" panose="02040503050406030204" pitchFamily="18" charset="0"/>
                        </a:rPr>
                        <m:t>𝑁𝑊</m:t>
                      </m:r>
                      <m:r>
                        <a:rPr lang="en-US" sz="2000" b="0" i="1" smtClean="0">
                          <a:solidFill>
                            <a:schemeClr val="tx2"/>
                          </a:solidFill>
                          <a:latin typeface="Cambria Math" panose="02040503050406030204" pitchFamily="18" charset="0"/>
                        </a:rPr>
                        <m:t>)</m:t>
                      </m:r>
                    </m:oMath>
                  </m:oMathPara>
                </a14:m>
                <a:endParaRPr lang="en-US" sz="2000" dirty="0">
                  <a:solidFill>
                    <a:schemeClr val="tx2"/>
                  </a:solidFill>
                </a:endParaRPr>
              </a:p>
            </p:txBody>
          </p:sp>
        </mc:Choice>
        <mc:Fallback xmlns="">
          <p:sp>
            <p:nvSpPr>
              <p:cNvPr id="8" name="TextBox 7">
                <a:extLst>
                  <a:ext uri="{FF2B5EF4-FFF2-40B4-BE49-F238E27FC236}">
                    <a16:creationId xmlns:a16="http://schemas.microsoft.com/office/drawing/2014/main" id="{52F962F0-91EF-4E79-9693-D9AB36BD7CD3}"/>
                  </a:ext>
                </a:extLst>
              </p:cNvPr>
              <p:cNvSpPr txBox="1">
                <a:spLocks noRot="1" noChangeAspect="1" noMove="1" noResize="1" noEditPoints="1" noAdjustHandles="1" noChangeArrowheads="1" noChangeShapeType="1" noTextEdit="1"/>
              </p:cNvSpPr>
              <p:nvPr/>
            </p:nvSpPr>
            <p:spPr>
              <a:xfrm>
                <a:off x="451264" y="2049805"/>
                <a:ext cx="3467594" cy="400110"/>
              </a:xfrm>
              <a:prstGeom prst="rect">
                <a:avLst/>
              </a:prstGeom>
              <a:blipFill>
                <a:blip r:embed="rId2"/>
                <a:stretch>
                  <a:fillRect b="-15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F1A28B9-8731-4891-86BE-3A7738A11467}"/>
                  </a:ext>
                </a:extLst>
              </p:cNvPr>
              <p:cNvSpPr txBox="1"/>
              <p:nvPr/>
            </p:nvSpPr>
            <p:spPr>
              <a:xfrm>
                <a:off x="5953496" y="1877738"/>
                <a:ext cx="5427023" cy="7442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000" b="0" i="1" smtClean="0">
                              <a:solidFill>
                                <a:schemeClr val="tx2"/>
                              </a:solidFill>
                              <a:latin typeface="Cambria Math" panose="02040503050406030204" pitchFamily="18" charset="0"/>
                            </a:rPr>
                          </m:ctrlPr>
                        </m:fPr>
                        <m:num>
                          <m:r>
                            <a:rPr lang="en-US" sz="2000" i="1">
                              <a:solidFill>
                                <a:schemeClr val="tx2"/>
                              </a:solidFill>
                              <a:latin typeface="Cambria Math" panose="02040503050406030204" pitchFamily="18" charset="0"/>
                            </a:rPr>
                            <m:t>𝑃</m:t>
                          </m:r>
                          <m:r>
                            <a:rPr lang="en-US" sz="2000" i="1">
                              <a:solidFill>
                                <a:schemeClr val="tx2"/>
                              </a:solidFill>
                              <a:latin typeface="Cambria Math" panose="02040503050406030204" pitchFamily="18" charset="0"/>
                            </a:rPr>
                            <m:t>(</m:t>
                          </m:r>
                          <m:r>
                            <a:rPr lang="en-US" sz="2000" i="1">
                              <a:solidFill>
                                <a:schemeClr val="tx2"/>
                              </a:solidFill>
                              <a:latin typeface="Cambria Math" panose="02040503050406030204" pitchFamily="18" charset="0"/>
                            </a:rPr>
                            <m:t>𝑆</m:t>
                          </m:r>
                          <m:r>
                            <a:rPr lang="en-US" sz="2000" b="0" i="1" smtClean="0">
                              <a:solidFill>
                                <a:schemeClr val="tx2"/>
                              </a:solidFill>
                              <a:latin typeface="Cambria Math" panose="02040503050406030204" pitchFamily="18" charset="0"/>
                            </a:rPr>
                            <m:t>,</m:t>
                          </m:r>
                          <m:r>
                            <a:rPr lang="en-US" sz="2000" i="1">
                              <a:solidFill>
                                <a:schemeClr val="tx2"/>
                              </a:solidFill>
                              <a:latin typeface="Cambria Math" panose="02040503050406030204" pitchFamily="18" charset="0"/>
                            </a:rPr>
                            <m:t>𝐻</m:t>
                          </m:r>
                          <m:r>
                            <a:rPr lang="en-US" sz="2000" b="0" i="1" smtClean="0">
                              <a:solidFill>
                                <a:schemeClr val="tx2"/>
                              </a:solidFill>
                              <a:latin typeface="Cambria Math" panose="02040503050406030204" pitchFamily="18" charset="0"/>
                            </a:rPr>
                            <m:t>,</m:t>
                          </m:r>
                          <m:r>
                            <a:rPr lang="en-US" sz="2000" i="1">
                              <a:solidFill>
                                <a:schemeClr val="tx2"/>
                              </a:solidFill>
                              <a:latin typeface="Cambria Math" panose="02040503050406030204" pitchFamily="18" charset="0"/>
                            </a:rPr>
                            <m:t> </m:t>
                          </m:r>
                          <m:r>
                            <a:rPr lang="en-US" sz="2000" i="1">
                              <a:solidFill>
                                <a:schemeClr val="tx2"/>
                              </a:solidFill>
                              <a:latin typeface="Cambria Math" panose="02040503050406030204" pitchFamily="18" charset="0"/>
                            </a:rPr>
                            <m:t>𝑁</m:t>
                          </m:r>
                          <m:r>
                            <a:rPr lang="en-US" sz="2000" b="0" i="1" smtClean="0">
                              <a:solidFill>
                                <a:schemeClr val="tx2"/>
                              </a:solidFill>
                              <a:latin typeface="Cambria Math" panose="02040503050406030204" pitchFamily="18" charset="0"/>
                            </a:rPr>
                            <m:t>, </m:t>
                          </m:r>
                          <m:r>
                            <a:rPr lang="en-US" sz="2000" i="1">
                              <a:solidFill>
                                <a:schemeClr val="tx2"/>
                              </a:solidFill>
                              <a:latin typeface="Cambria Math" panose="02040503050406030204" pitchFamily="18" charset="0"/>
                            </a:rPr>
                            <m:t>𝑁𝑊</m:t>
                          </m:r>
                          <m:r>
                            <a:rPr lang="en-US" sz="2000" i="1">
                              <a:solidFill>
                                <a:schemeClr val="tx2"/>
                              </a:solidFill>
                              <a:latin typeface="Cambria Math" panose="02040503050406030204" pitchFamily="18" charset="0"/>
                            </a:rPr>
                            <m:t> </m:t>
                          </m:r>
                          <m:d>
                            <m:dPr>
                              <m:begChr m:val="|"/>
                              <m:ctrlPr>
                                <a:rPr lang="en-US" sz="2000" i="1">
                                  <a:solidFill>
                                    <a:schemeClr val="tx2"/>
                                  </a:solidFill>
                                  <a:latin typeface="Cambria Math" panose="02040503050406030204" pitchFamily="18" charset="0"/>
                                </a:rPr>
                              </m:ctrlPr>
                            </m:dPr>
                            <m:e>
                              <m:r>
                                <a:rPr lang="en-US" sz="2000" i="1">
                                  <a:solidFill>
                                    <a:schemeClr val="tx2"/>
                                  </a:solidFill>
                                  <a:latin typeface="Cambria Math" panose="02040503050406030204" pitchFamily="18" charset="0"/>
                                </a:rPr>
                                <m:t> </m:t>
                              </m:r>
                              <m:r>
                                <a:rPr lang="en-US" sz="2000" i="1">
                                  <a:solidFill>
                                    <a:schemeClr val="tx2"/>
                                  </a:solidFill>
                                  <a:latin typeface="Cambria Math" panose="02040503050406030204" pitchFamily="18" charset="0"/>
                                </a:rPr>
                                <m:t>𝑂𝑛</m:t>
                              </m:r>
                              <m:r>
                                <a:rPr lang="en-US" sz="2000" i="1">
                                  <a:solidFill>
                                    <a:schemeClr val="tx2"/>
                                  </a:solidFill>
                                  <a:latin typeface="Cambria Math" panose="02040503050406030204" pitchFamily="18" charset="0"/>
                                </a:rPr>
                                <m:t> </m:t>
                              </m:r>
                              <m:r>
                                <a:rPr lang="en-US" sz="2000" i="1">
                                  <a:solidFill>
                                    <a:schemeClr val="tx2"/>
                                  </a:solidFill>
                                  <a:latin typeface="Cambria Math" panose="02040503050406030204" pitchFamily="18" charset="0"/>
                                </a:rPr>
                                <m:t>𝑡𝑖𝑚𝑒</m:t>
                              </m:r>
                            </m:e>
                          </m:d>
                          <m:r>
                            <a:rPr lang="en-US" sz="2000" i="1">
                              <a:solidFill>
                                <a:schemeClr val="tx2"/>
                              </a:solidFill>
                              <a:latin typeface="Cambria Math" panose="02040503050406030204" pitchFamily="18" charset="0"/>
                            </a:rPr>
                            <m:t> ∗</m:t>
                          </m:r>
                          <m:r>
                            <a:rPr lang="en-US" sz="2000" i="1">
                              <a:solidFill>
                                <a:schemeClr val="tx2"/>
                              </a:solidFill>
                              <a:latin typeface="Cambria Math" panose="02040503050406030204" pitchFamily="18" charset="0"/>
                            </a:rPr>
                            <m:t>𝑃</m:t>
                          </m:r>
                          <m:r>
                            <a:rPr lang="en-US" sz="2000" i="1">
                              <a:solidFill>
                                <a:schemeClr val="tx2"/>
                              </a:solidFill>
                              <a:latin typeface="Cambria Math" panose="02040503050406030204" pitchFamily="18" charset="0"/>
                            </a:rPr>
                            <m:t>(</m:t>
                          </m:r>
                          <m:r>
                            <a:rPr lang="en-US" sz="2000" i="1">
                              <a:solidFill>
                                <a:schemeClr val="tx2"/>
                              </a:solidFill>
                              <a:latin typeface="Cambria Math" panose="02040503050406030204" pitchFamily="18" charset="0"/>
                            </a:rPr>
                            <m:t>𝑂𝑛</m:t>
                          </m:r>
                          <m:r>
                            <a:rPr lang="en-US" sz="2000" i="1">
                              <a:solidFill>
                                <a:schemeClr val="tx2"/>
                              </a:solidFill>
                              <a:latin typeface="Cambria Math" panose="02040503050406030204" pitchFamily="18" charset="0"/>
                            </a:rPr>
                            <m:t> </m:t>
                          </m:r>
                          <m:r>
                            <a:rPr lang="en-US" sz="2000" i="1">
                              <a:solidFill>
                                <a:schemeClr val="tx2"/>
                              </a:solidFill>
                              <a:latin typeface="Cambria Math" panose="02040503050406030204" pitchFamily="18" charset="0"/>
                            </a:rPr>
                            <m:t>𝑡𝑖𝑚𝑒</m:t>
                          </m:r>
                          <m:r>
                            <a:rPr lang="en-US" sz="2000" i="1">
                              <a:solidFill>
                                <a:schemeClr val="tx2"/>
                              </a:solidFill>
                              <a:latin typeface="Cambria Math" panose="02040503050406030204" pitchFamily="18" charset="0"/>
                            </a:rPr>
                            <m:t>)</m:t>
                          </m:r>
                        </m:num>
                        <m:den>
                          <m:r>
                            <a:rPr lang="en-US" sz="2000" i="1">
                              <a:solidFill>
                                <a:schemeClr val="tx2"/>
                              </a:solidFill>
                              <a:latin typeface="Cambria Math" panose="02040503050406030204" pitchFamily="18" charset="0"/>
                            </a:rPr>
                            <m:t>𝑃</m:t>
                          </m:r>
                          <m:r>
                            <a:rPr lang="en-US" sz="2000" i="1">
                              <a:solidFill>
                                <a:schemeClr val="tx2"/>
                              </a:solidFill>
                              <a:latin typeface="Cambria Math" panose="02040503050406030204" pitchFamily="18" charset="0"/>
                            </a:rPr>
                            <m:t>(</m:t>
                          </m:r>
                          <m:r>
                            <a:rPr lang="en-US" sz="2000" i="1">
                              <a:solidFill>
                                <a:schemeClr val="tx2"/>
                              </a:solidFill>
                              <a:latin typeface="Cambria Math" panose="02040503050406030204" pitchFamily="18" charset="0"/>
                            </a:rPr>
                            <m:t>𝑆</m:t>
                          </m:r>
                          <m:r>
                            <a:rPr lang="en-US" sz="2000" b="0" i="1" smtClean="0">
                              <a:solidFill>
                                <a:schemeClr val="tx2"/>
                              </a:solidFill>
                              <a:latin typeface="Cambria Math" panose="02040503050406030204" pitchFamily="18" charset="0"/>
                            </a:rPr>
                            <m:t>,</m:t>
                          </m:r>
                          <m:r>
                            <a:rPr lang="en-US" sz="2000" i="1">
                              <a:solidFill>
                                <a:schemeClr val="tx2"/>
                              </a:solidFill>
                              <a:latin typeface="Cambria Math" panose="02040503050406030204" pitchFamily="18" charset="0"/>
                            </a:rPr>
                            <m:t>𝐻</m:t>
                          </m:r>
                          <m:r>
                            <a:rPr lang="en-US" sz="2000" b="0" i="1" smtClean="0">
                              <a:solidFill>
                                <a:schemeClr val="tx2"/>
                              </a:solidFill>
                              <a:latin typeface="Cambria Math" panose="02040503050406030204" pitchFamily="18" charset="0"/>
                            </a:rPr>
                            <m:t>,</m:t>
                          </m:r>
                          <m:r>
                            <a:rPr lang="en-US" sz="2000" i="1">
                              <a:solidFill>
                                <a:schemeClr val="tx2"/>
                              </a:solidFill>
                              <a:latin typeface="Cambria Math" panose="02040503050406030204" pitchFamily="18" charset="0"/>
                            </a:rPr>
                            <m:t> </m:t>
                          </m:r>
                          <m:r>
                            <a:rPr lang="en-US" sz="2000" i="1">
                              <a:solidFill>
                                <a:schemeClr val="tx2"/>
                              </a:solidFill>
                              <a:latin typeface="Cambria Math" panose="02040503050406030204" pitchFamily="18" charset="0"/>
                            </a:rPr>
                            <m:t>𝑁</m:t>
                          </m:r>
                          <m:r>
                            <a:rPr lang="en-US" sz="2000" b="0" i="1" smtClean="0">
                              <a:solidFill>
                                <a:schemeClr val="tx2"/>
                              </a:solidFill>
                              <a:latin typeface="Cambria Math" panose="02040503050406030204" pitchFamily="18" charset="0"/>
                            </a:rPr>
                            <m:t>,</m:t>
                          </m:r>
                          <m:r>
                            <a:rPr lang="en-US" sz="2000" i="1">
                              <a:solidFill>
                                <a:schemeClr val="tx2"/>
                              </a:solidFill>
                              <a:latin typeface="Cambria Math" panose="02040503050406030204" pitchFamily="18" charset="0"/>
                            </a:rPr>
                            <m:t> </m:t>
                          </m:r>
                          <m:r>
                            <a:rPr lang="en-US" sz="2000" i="1">
                              <a:solidFill>
                                <a:schemeClr val="tx2"/>
                              </a:solidFill>
                              <a:latin typeface="Cambria Math" panose="02040503050406030204" pitchFamily="18" charset="0"/>
                            </a:rPr>
                            <m:t>𝑁𝑊</m:t>
                          </m:r>
                          <m:r>
                            <a:rPr lang="en-US" sz="2000" i="1">
                              <a:solidFill>
                                <a:schemeClr val="tx2"/>
                              </a:solidFill>
                              <a:latin typeface="Cambria Math" panose="02040503050406030204" pitchFamily="18" charset="0"/>
                            </a:rPr>
                            <m:t>)</m:t>
                          </m:r>
                        </m:den>
                      </m:f>
                    </m:oMath>
                  </m:oMathPara>
                </a14:m>
                <a:endParaRPr lang="en-US" sz="2000" dirty="0">
                  <a:solidFill>
                    <a:schemeClr val="tx2"/>
                  </a:solidFill>
                </a:endParaRPr>
              </a:p>
            </p:txBody>
          </p:sp>
        </mc:Choice>
        <mc:Fallback xmlns="">
          <p:sp>
            <p:nvSpPr>
              <p:cNvPr id="9" name="TextBox 8">
                <a:extLst>
                  <a:ext uri="{FF2B5EF4-FFF2-40B4-BE49-F238E27FC236}">
                    <a16:creationId xmlns:a16="http://schemas.microsoft.com/office/drawing/2014/main" id="{6F1A28B9-8731-4891-86BE-3A7738A11467}"/>
                  </a:ext>
                </a:extLst>
              </p:cNvPr>
              <p:cNvSpPr txBox="1">
                <a:spLocks noRot="1" noChangeAspect="1" noMove="1" noResize="1" noEditPoints="1" noAdjustHandles="1" noChangeArrowheads="1" noChangeShapeType="1" noTextEdit="1"/>
              </p:cNvSpPr>
              <p:nvPr/>
            </p:nvSpPr>
            <p:spPr>
              <a:xfrm>
                <a:off x="5953496" y="1877738"/>
                <a:ext cx="5427023" cy="744243"/>
              </a:xfrm>
              <a:prstGeom prst="rect">
                <a:avLst/>
              </a:prstGeom>
              <a:blipFill>
                <a:blip r:embed="rId3"/>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2D6C3821-EC76-4D74-AF51-C810AB4A2098}"/>
              </a:ext>
            </a:extLst>
          </p:cNvPr>
          <p:cNvSpPr txBox="1"/>
          <p:nvPr/>
        </p:nvSpPr>
        <p:spPr>
          <a:xfrm>
            <a:off x="5201392" y="2049804"/>
            <a:ext cx="391885" cy="400110"/>
          </a:xfrm>
          <a:prstGeom prst="rect">
            <a:avLst/>
          </a:prstGeom>
          <a:noFill/>
        </p:spPr>
        <p:txBody>
          <a:bodyPr wrap="square" rtlCol="0">
            <a:spAutoFit/>
          </a:bodyPr>
          <a:lstStyle/>
          <a:p>
            <a:r>
              <a:rPr lang="en-US" sz="2000" dirty="0">
                <a:solidFill>
                  <a:schemeClr val="tx2"/>
                </a:solidFill>
              </a:rPr>
              <a:t>=</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6221BF3-09FD-47F3-A923-0EACC71A9BE7}"/>
                  </a:ext>
                </a:extLst>
              </p:cNvPr>
              <p:cNvSpPr txBox="1"/>
              <p:nvPr/>
            </p:nvSpPr>
            <p:spPr>
              <a:xfrm>
                <a:off x="5953496" y="2865726"/>
                <a:ext cx="5236049" cy="6519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000" b="0" i="1" dirty="0" smtClean="0">
                              <a:solidFill>
                                <a:schemeClr val="tx2"/>
                              </a:solidFill>
                              <a:latin typeface="Cambria Math" panose="02040503050406030204" pitchFamily="18" charset="0"/>
                            </a:rPr>
                          </m:ctrlPr>
                        </m:fPr>
                        <m:num>
                          <m:r>
                            <a:rPr lang="en-IN" sz="2000" b="0" i="1" dirty="0" smtClean="0">
                              <a:solidFill>
                                <a:schemeClr val="tx2"/>
                              </a:solidFill>
                              <a:latin typeface="Cambria Math" panose="02040503050406030204" pitchFamily="18" charset="0"/>
                            </a:rPr>
                            <m:t>{</m:t>
                          </m:r>
                          <m:r>
                            <a:rPr lang="en-US" sz="2000" i="1">
                              <a:solidFill>
                                <a:schemeClr val="tx2"/>
                              </a:solidFill>
                              <a:latin typeface="Cambria Math" panose="02040503050406030204" pitchFamily="18" charset="0"/>
                            </a:rPr>
                            <m:t>𝑃</m:t>
                          </m:r>
                          <m:d>
                            <m:dPr>
                              <m:ctrlPr>
                                <a:rPr lang="en-US" sz="2000" i="1">
                                  <a:solidFill>
                                    <a:schemeClr val="tx2"/>
                                  </a:solidFill>
                                  <a:latin typeface="Cambria Math" panose="02040503050406030204" pitchFamily="18" charset="0"/>
                                </a:rPr>
                              </m:ctrlPr>
                            </m:dPr>
                            <m:e>
                              <m:r>
                                <a:rPr lang="en-US" sz="2000" i="1">
                                  <a:solidFill>
                                    <a:schemeClr val="tx2"/>
                                  </a:solidFill>
                                  <a:latin typeface="Cambria Math" panose="02040503050406030204" pitchFamily="18" charset="0"/>
                                </a:rPr>
                                <m:t>𝑆</m:t>
                              </m:r>
                            </m:e>
                            <m:e>
                              <m:r>
                                <a:rPr lang="en-US" sz="2000" i="1">
                                  <a:solidFill>
                                    <a:schemeClr val="tx2"/>
                                  </a:solidFill>
                                  <a:latin typeface="Cambria Math" panose="02040503050406030204" pitchFamily="18" charset="0"/>
                                </a:rPr>
                                <m:t>𝑇</m:t>
                              </m:r>
                            </m:e>
                          </m:d>
                          <m:r>
                            <a:rPr lang="en-US" sz="2000" i="1">
                              <a:solidFill>
                                <a:schemeClr val="tx2"/>
                              </a:solidFill>
                              <a:latin typeface="Cambria Math" panose="02040503050406030204" pitchFamily="18" charset="0"/>
                            </a:rPr>
                            <m:t>∗</m:t>
                          </m:r>
                          <m:r>
                            <a:rPr lang="en-US" sz="2000" i="1">
                              <a:solidFill>
                                <a:schemeClr val="tx2"/>
                              </a:solidFill>
                              <a:latin typeface="Cambria Math" panose="02040503050406030204" pitchFamily="18" charset="0"/>
                            </a:rPr>
                            <m:t>𝑃</m:t>
                          </m:r>
                          <m:d>
                            <m:dPr>
                              <m:ctrlPr>
                                <a:rPr lang="en-US" sz="2000" i="1">
                                  <a:solidFill>
                                    <a:schemeClr val="tx2"/>
                                  </a:solidFill>
                                  <a:latin typeface="Cambria Math" panose="02040503050406030204" pitchFamily="18" charset="0"/>
                                </a:rPr>
                              </m:ctrlPr>
                            </m:dPr>
                            <m:e>
                              <m:r>
                                <a:rPr lang="en-US" sz="2000" i="1">
                                  <a:solidFill>
                                    <a:schemeClr val="tx2"/>
                                  </a:solidFill>
                                  <a:latin typeface="Cambria Math" panose="02040503050406030204" pitchFamily="18" charset="0"/>
                                </a:rPr>
                                <m:t>𝐻</m:t>
                              </m:r>
                            </m:e>
                            <m:e>
                              <m:r>
                                <a:rPr lang="en-US" sz="2000" i="1">
                                  <a:solidFill>
                                    <a:schemeClr val="tx2"/>
                                  </a:solidFill>
                                  <a:latin typeface="Cambria Math" panose="02040503050406030204" pitchFamily="18" charset="0"/>
                                </a:rPr>
                                <m:t>𝑇</m:t>
                              </m:r>
                            </m:e>
                          </m:d>
                          <m:r>
                            <a:rPr lang="en-US" sz="2000" i="1">
                              <a:solidFill>
                                <a:schemeClr val="tx2"/>
                              </a:solidFill>
                              <a:latin typeface="Cambria Math" panose="02040503050406030204" pitchFamily="18" charset="0"/>
                            </a:rPr>
                            <m:t>∗</m:t>
                          </m:r>
                          <m:r>
                            <a:rPr lang="en-US" sz="2000" i="1">
                              <a:solidFill>
                                <a:schemeClr val="tx2"/>
                              </a:solidFill>
                              <a:latin typeface="Cambria Math" panose="02040503050406030204" pitchFamily="18" charset="0"/>
                            </a:rPr>
                            <m:t>𝑃</m:t>
                          </m:r>
                          <m:d>
                            <m:dPr>
                              <m:ctrlPr>
                                <a:rPr lang="en-US" sz="2000" i="1">
                                  <a:solidFill>
                                    <a:schemeClr val="tx2"/>
                                  </a:solidFill>
                                  <a:latin typeface="Cambria Math" panose="02040503050406030204" pitchFamily="18" charset="0"/>
                                </a:rPr>
                              </m:ctrlPr>
                            </m:dPr>
                            <m:e>
                              <m:r>
                                <a:rPr lang="en-US" sz="2000" i="1">
                                  <a:solidFill>
                                    <a:schemeClr val="tx2"/>
                                  </a:solidFill>
                                  <a:latin typeface="Cambria Math" panose="02040503050406030204" pitchFamily="18" charset="0"/>
                                </a:rPr>
                                <m:t>𝑁</m:t>
                              </m:r>
                            </m:e>
                            <m:e>
                              <m:r>
                                <a:rPr lang="en-US" sz="2000" i="1">
                                  <a:solidFill>
                                    <a:schemeClr val="tx2"/>
                                  </a:solidFill>
                                  <a:latin typeface="Cambria Math" panose="02040503050406030204" pitchFamily="18" charset="0"/>
                                </a:rPr>
                                <m:t>𝑇</m:t>
                              </m:r>
                            </m:e>
                          </m:d>
                          <m:r>
                            <a:rPr lang="en-US" sz="2000" i="1">
                              <a:solidFill>
                                <a:schemeClr val="tx2"/>
                              </a:solidFill>
                              <a:latin typeface="Cambria Math" panose="02040503050406030204" pitchFamily="18" charset="0"/>
                            </a:rPr>
                            <m:t>∗</m:t>
                          </m:r>
                          <m:r>
                            <a:rPr lang="en-US" sz="2000" i="1">
                              <a:solidFill>
                                <a:schemeClr val="tx2"/>
                              </a:solidFill>
                              <a:latin typeface="Cambria Math" panose="02040503050406030204" pitchFamily="18" charset="0"/>
                            </a:rPr>
                            <m:t>𝑃</m:t>
                          </m:r>
                          <m:d>
                            <m:dPr>
                              <m:ctrlPr>
                                <a:rPr lang="en-US" sz="2000" i="1">
                                  <a:solidFill>
                                    <a:schemeClr val="tx2"/>
                                  </a:solidFill>
                                  <a:latin typeface="Cambria Math" panose="02040503050406030204" pitchFamily="18" charset="0"/>
                                </a:rPr>
                              </m:ctrlPr>
                            </m:dPr>
                            <m:e>
                              <m:r>
                                <a:rPr lang="en-US" sz="2000" i="1">
                                  <a:solidFill>
                                    <a:schemeClr val="tx2"/>
                                  </a:solidFill>
                                  <a:latin typeface="Cambria Math" panose="02040503050406030204" pitchFamily="18" charset="0"/>
                                </a:rPr>
                                <m:t>𝑁𝑊</m:t>
                              </m:r>
                            </m:e>
                            <m:e>
                              <m:r>
                                <a:rPr lang="en-US" sz="2000" i="1">
                                  <a:solidFill>
                                    <a:schemeClr val="tx2"/>
                                  </a:solidFill>
                                  <a:latin typeface="Cambria Math" panose="02040503050406030204" pitchFamily="18" charset="0"/>
                                </a:rPr>
                                <m:t>𝑇</m:t>
                              </m:r>
                            </m:e>
                          </m:d>
                          <m:r>
                            <a:rPr lang="en-IN" sz="2000" b="0" i="1" smtClean="0">
                              <a:solidFill>
                                <a:schemeClr val="tx2"/>
                              </a:solidFill>
                              <a:latin typeface="Cambria Math" panose="02040503050406030204" pitchFamily="18" charset="0"/>
                            </a:rPr>
                            <m:t>}</m:t>
                          </m:r>
                          <m:r>
                            <a:rPr lang="en-US" sz="2000" i="1">
                              <a:solidFill>
                                <a:schemeClr val="tx2"/>
                              </a:solidFill>
                              <a:latin typeface="Cambria Math" panose="02040503050406030204" pitchFamily="18" charset="0"/>
                            </a:rPr>
                            <m:t>∗</m:t>
                          </m:r>
                          <m:r>
                            <a:rPr lang="en-US" sz="2000" i="1">
                              <a:solidFill>
                                <a:schemeClr val="tx2"/>
                              </a:solidFill>
                              <a:latin typeface="Cambria Math" panose="02040503050406030204" pitchFamily="18" charset="0"/>
                            </a:rPr>
                            <m:t>𝑃</m:t>
                          </m:r>
                          <m:r>
                            <a:rPr lang="en-US" sz="2000" i="1">
                              <a:solidFill>
                                <a:schemeClr val="tx2"/>
                              </a:solidFill>
                              <a:latin typeface="Cambria Math" panose="02040503050406030204" pitchFamily="18" charset="0"/>
                            </a:rPr>
                            <m:t>(</m:t>
                          </m:r>
                          <m:r>
                            <a:rPr lang="en-US" sz="2000" i="1">
                              <a:solidFill>
                                <a:schemeClr val="tx2"/>
                              </a:solidFill>
                              <a:latin typeface="Cambria Math" panose="02040503050406030204" pitchFamily="18" charset="0"/>
                            </a:rPr>
                            <m:t>𝑇</m:t>
                          </m:r>
                          <m:r>
                            <a:rPr lang="en-US" sz="2000" i="1">
                              <a:solidFill>
                                <a:schemeClr val="tx2"/>
                              </a:solidFill>
                              <a:latin typeface="Cambria Math" panose="02040503050406030204" pitchFamily="18" charset="0"/>
                            </a:rPr>
                            <m:t>)</m:t>
                          </m:r>
                          <m:r>
                            <m:rPr>
                              <m:nor/>
                            </m:rPr>
                            <a:rPr lang="en-US" sz="2000" dirty="0">
                              <a:solidFill>
                                <a:schemeClr val="tx2"/>
                              </a:solidFill>
                            </a:rPr>
                            <m:t> </m:t>
                          </m:r>
                        </m:num>
                        <m:den>
                          <m:r>
                            <a:rPr lang="en-US" sz="2000" i="1">
                              <a:solidFill>
                                <a:schemeClr val="tx2"/>
                              </a:solidFill>
                              <a:latin typeface="Cambria Math" panose="02040503050406030204" pitchFamily="18" charset="0"/>
                            </a:rPr>
                            <m:t>𝑃</m:t>
                          </m:r>
                          <m:r>
                            <a:rPr lang="en-US" sz="2000" i="1">
                              <a:solidFill>
                                <a:schemeClr val="tx2"/>
                              </a:solidFill>
                              <a:latin typeface="Cambria Math" panose="02040503050406030204" pitchFamily="18" charset="0"/>
                            </a:rPr>
                            <m:t>(</m:t>
                          </m:r>
                          <m:r>
                            <a:rPr lang="en-US" sz="2000" i="1">
                              <a:solidFill>
                                <a:schemeClr val="tx2"/>
                              </a:solidFill>
                              <a:latin typeface="Cambria Math" panose="02040503050406030204" pitchFamily="18" charset="0"/>
                            </a:rPr>
                            <m:t>𝑆</m:t>
                          </m:r>
                          <m:r>
                            <a:rPr lang="en-US" sz="2000" b="0" i="1" smtClean="0">
                              <a:solidFill>
                                <a:schemeClr val="tx2"/>
                              </a:solidFill>
                              <a:latin typeface="Cambria Math" panose="02040503050406030204" pitchFamily="18" charset="0"/>
                            </a:rPr>
                            <m:t>,</m:t>
                          </m:r>
                          <m:r>
                            <a:rPr lang="en-US" sz="2000" i="1">
                              <a:solidFill>
                                <a:schemeClr val="tx2"/>
                              </a:solidFill>
                              <a:latin typeface="Cambria Math" panose="02040503050406030204" pitchFamily="18" charset="0"/>
                            </a:rPr>
                            <m:t> </m:t>
                          </m:r>
                          <m:r>
                            <a:rPr lang="en-US" sz="2000" i="1">
                              <a:solidFill>
                                <a:schemeClr val="tx2"/>
                              </a:solidFill>
                              <a:latin typeface="Cambria Math" panose="02040503050406030204" pitchFamily="18" charset="0"/>
                            </a:rPr>
                            <m:t>𝐻</m:t>
                          </m:r>
                          <m:r>
                            <a:rPr lang="en-US" sz="2000" b="0" i="1" smtClean="0">
                              <a:solidFill>
                                <a:schemeClr val="tx2"/>
                              </a:solidFill>
                              <a:latin typeface="Cambria Math" panose="02040503050406030204" pitchFamily="18" charset="0"/>
                            </a:rPr>
                            <m:t>,</m:t>
                          </m:r>
                          <m:r>
                            <a:rPr lang="en-US" sz="2000" i="1">
                              <a:solidFill>
                                <a:schemeClr val="tx2"/>
                              </a:solidFill>
                              <a:latin typeface="Cambria Math" panose="02040503050406030204" pitchFamily="18" charset="0"/>
                            </a:rPr>
                            <m:t> </m:t>
                          </m:r>
                          <m:r>
                            <a:rPr lang="en-US" sz="2000" i="1">
                              <a:solidFill>
                                <a:schemeClr val="tx2"/>
                              </a:solidFill>
                              <a:latin typeface="Cambria Math" panose="02040503050406030204" pitchFamily="18" charset="0"/>
                            </a:rPr>
                            <m:t>𝑁</m:t>
                          </m:r>
                          <m:r>
                            <a:rPr lang="en-US" sz="2000" b="0" i="1" smtClean="0">
                              <a:solidFill>
                                <a:schemeClr val="tx2"/>
                              </a:solidFill>
                              <a:latin typeface="Cambria Math" panose="02040503050406030204" pitchFamily="18" charset="0"/>
                            </a:rPr>
                            <m:t>,</m:t>
                          </m:r>
                          <m:r>
                            <a:rPr lang="en-US" sz="2000" i="1">
                              <a:solidFill>
                                <a:schemeClr val="tx2"/>
                              </a:solidFill>
                              <a:latin typeface="Cambria Math" panose="02040503050406030204" pitchFamily="18" charset="0"/>
                            </a:rPr>
                            <m:t> </m:t>
                          </m:r>
                          <m:r>
                            <a:rPr lang="en-US" sz="2000" i="1">
                              <a:solidFill>
                                <a:schemeClr val="tx2"/>
                              </a:solidFill>
                              <a:latin typeface="Cambria Math" panose="02040503050406030204" pitchFamily="18" charset="0"/>
                            </a:rPr>
                            <m:t>𝑁𝑊</m:t>
                          </m:r>
                          <m:r>
                            <a:rPr lang="en-US" sz="2000" i="1">
                              <a:solidFill>
                                <a:schemeClr val="tx2"/>
                              </a:solidFill>
                              <a:latin typeface="Cambria Math" panose="02040503050406030204" pitchFamily="18" charset="0"/>
                            </a:rPr>
                            <m:t>)</m:t>
                          </m:r>
                        </m:den>
                      </m:f>
                    </m:oMath>
                  </m:oMathPara>
                </a14:m>
                <a:endParaRPr lang="en-US" sz="2000" dirty="0">
                  <a:solidFill>
                    <a:schemeClr val="tx2"/>
                  </a:solidFill>
                </a:endParaRPr>
              </a:p>
            </p:txBody>
          </p:sp>
        </mc:Choice>
        <mc:Fallback xmlns="">
          <p:sp>
            <p:nvSpPr>
              <p:cNvPr id="11" name="TextBox 10">
                <a:extLst>
                  <a:ext uri="{FF2B5EF4-FFF2-40B4-BE49-F238E27FC236}">
                    <a16:creationId xmlns:a16="http://schemas.microsoft.com/office/drawing/2014/main" id="{06221BF3-09FD-47F3-A923-0EACC71A9BE7}"/>
                  </a:ext>
                </a:extLst>
              </p:cNvPr>
              <p:cNvSpPr txBox="1">
                <a:spLocks noRot="1" noChangeAspect="1" noMove="1" noResize="1" noEditPoints="1" noAdjustHandles="1" noChangeArrowheads="1" noChangeShapeType="1" noTextEdit="1"/>
              </p:cNvSpPr>
              <p:nvPr/>
            </p:nvSpPr>
            <p:spPr>
              <a:xfrm>
                <a:off x="5953496" y="2865726"/>
                <a:ext cx="5236049" cy="651910"/>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001B45E-FB13-4894-9B19-362BE8984615}"/>
                  </a:ext>
                </a:extLst>
              </p:cNvPr>
              <p:cNvSpPr txBox="1"/>
              <p:nvPr/>
            </p:nvSpPr>
            <p:spPr>
              <a:xfrm>
                <a:off x="5953496" y="3757530"/>
                <a:ext cx="3076740"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000" b="0" i="1" smtClean="0">
                              <a:solidFill>
                                <a:schemeClr val="tx2"/>
                              </a:solidFill>
                              <a:latin typeface="Cambria Math" panose="02040503050406030204" pitchFamily="18" charset="0"/>
                            </a:rPr>
                          </m:ctrlPr>
                        </m:fPr>
                        <m:num>
                          <m:r>
                            <a:rPr lang="en-US" sz="2000" b="0" i="1" smtClean="0">
                              <a:solidFill>
                                <a:schemeClr val="tx2"/>
                              </a:solidFill>
                              <a:latin typeface="Cambria Math" panose="02040503050406030204" pitchFamily="18" charset="0"/>
                            </a:rPr>
                            <m:t>2</m:t>
                          </m:r>
                        </m:num>
                        <m:den>
                          <m:r>
                            <a:rPr lang="en-US" sz="2000" b="0" i="1" smtClean="0">
                              <a:solidFill>
                                <a:schemeClr val="tx2"/>
                              </a:solidFill>
                              <a:latin typeface="Cambria Math" panose="02040503050406030204" pitchFamily="18" charset="0"/>
                            </a:rPr>
                            <m:t>9</m:t>
                          </m:r>
                        </m:den>
                      </m:f>
                      <m:r>
                        <a:rPr lang="en-US" sz="2000" b="0" i="1" smtClean="0">
                          <a:solidFill>
                            <a:schemeClr val="tx2"/>
                          </a:solidFill>
                          <a:latin typeface="Cambria Math" panose="02040503050406030204" pitchFamily="18" charset="0"/>
                        </a:rPr>
                        <m:t>∗</m:t>
                      </m:r>
                      <m:f>
                        <m:fPr>
                          <m:ctrlPr>
                            <a:rPr lang="en-US" sz="2000" b="0" i="1" smtClean="0">
                              <a:solidFill>
                                <a:schemeClr val="tx2"/>
                              </a:solidFill>
                              <a:latin typeface="Cambria Math" panose="02040503050406030204" pitchFamily="18" charset="0"/>
                            </a:rPr>
                          </m:ctrlPr>
                        </m:fPr>
                        <m:num>
                          <m:r>
                            <a:rPr lang="en-US" sz="2000" b="0" i="1" smtClean="0">
                              <a:solidFill>
                                <a:schemeClr val="tx2"/>
                              </a:solidFill>
                              <a:latin typeface="Cambria Math" panose="02040503050406030204" pitchFamily="18" charset="0"/>
                            </a:rPr>
                            <m:t>2</m:t>
                          </m:r>
                        </m:num>
                        <m:den>
                          <m:r>
                            <a:rPr lang="en-US" sz="2000" b="0" i="1" smtClean="0">
                              <a:solidFill>
                                <a:schemeClr val="tx2"/>
                              </a:solidFill>
                              <a:latin typeface="Cambria Math" panose="02040503050406030204" pitchFamily="18" charset="0"/>
                            </a:rPr>
                            <m:t>9</m:t>
                          </m:r>
                        </m:den>
                      </m:f>
                      <m:r>
                        <a:rPr lang="en-US" sz="2000" b="0" i="1" smtClean="0">
                          <a:solidFill>
                            <a:schemeClr val="tx2"/>
                          </a:solidFill>
                          <a:latin typeface="Cambria Math" panose="02040503050406030204" pitchFamily="18" charset="0"/>
                        </a:rPr>
                        <m:t>∗</m:t>
                      </m:r>
                      <m:f>
                        <m:fPr>
                          <m:ctrlPr>
                            <a:rPr lang="en-US" sz="2000" b="0" i="1" smtClean="0">
                              <a:solidFill>
                                <a:schemeClr val="tx2"/>
                              </a:solidFill>
                              <a:latin typeface="Cambria Math" panose="02040503050406030204" pitchFamily="18" charset="0"/>
                            </a:rPr>
                          </m:ctrlPr>
                        </m:fPr>
                        <m:num>
                          <m:r>
                            <a:rPr lang="en-US" sz="2000" b="0" i="1" smtClean="0">
                              <a:solidFill>
                                <a:schemeClr val="tx2"/>
                              </a:solidFill>
                              <a:latin typeface="Cambria Math" panose="02040503050406030204" pitchFamily="18" charset="0"/>
                            </a:rPr>
                            <m:t>6</m:t>
                          </m:r>
                        </m:num>
                        <m:den>
                          <m:r>
                            <a:rPr lang="en-US" sz="2000" b="0" i="1" smtClean="0">
                              <a:solidFill>
                                <a:schemeClr val="tx2"/>
                              </a:solidFill>
                              <a:latin typeface="Cambria Math" panose="02040503050406030204" pitchFamily="18" charset="0"/>
                            </a:rPr>
                            <m:t>9</m:t>
                          </m:r>
                        </m:den>
                      </m:f>
                      <m:r>
                        <a:rPr lang="en-US" sz="2000" b="0" i="1" smtClean="0">
                          <a:solidFill>
                            <a:schemeClr val="tx2"/>
                          </a:solidFill>
                          <a:latin typeface="Cambria Math" panose="02040503050406030204" pitchFamily="18" charset="0"/>
                        </a:rPr>
                        <m:t>∗</m:t>
                      </m:r>
                      <m:f>
                        <m:fPr>
                          <m:ctrlPr>
                            <a:rPr lang="en-US" sz="2000" b="0" i="1" smtClean="0">
                              <a:solidFill>
                                <a:schemeClr val="tx2"/>
                              </a:solidFill>
                              <a:latin typeface="Cambria Math" panose="02040503050406030204" pitchFamily="18" charset="0"/>
                            </a:rPr>
                          </m:ctrlPr>
                        </m:fPr>
                        <m:num>
                          <m:r>
                            <a:rPr lang="en-US" sz="2000" b="0" i="1" smtClean="0">
                              <a:solidFill>
                                <a:schemeClr val="tx2"/>
                              </a:solidFill>
                              <a:latin typeface="Cambria Math" panose="02040503050406030204" pitchFamily="18" charset="0"/>
                            </a:rPr>
                            <m:t>6</m:t>
                          </m:r>
                        </m:num>
                        <m:den>
                          <m:r>
                            <a:rPr lang="en-US" sz="2000" b="0" i="1" smtClean="0">
                              <a:solidFill>
                                <a:schemeClr val="tx2"/>
                              </a:solidFill>
                              <a:latin typeface="Cambria Math" panose="02040503050406030204" pitchFamily="18" charset="0"/>
                            </a:rPr>
                            <m:t>9</m:t>
                          </m:r>
                        </m:den>
                      </m:f>
                      <m:r>
                        <a:rPr lang="en-US" sz="2000" b="0" i="1" smtClean="0">
                          <a:solidFill>
                            <a:schemeClr val="tx2"/>
                          </a:solidFill>
                          <a:latin typeface="Cambria Math" panose="02040503050406030204" pitchFamily="18" charset="0"/>
                        </a:rPr>
                        <m:t> ∗</m:t>
                      </m:r>
                      <m:f>
                        <m:fPr>
                          <m:ctrlPr>
                            <a:rPr lang="en-US" sz="2000" b="0" i="1" smtClean="0">
                              <a:solidFill>
                                <a:schemeClr val="tx2"/>
                              </a:solidFill>
                              <a:latin typeface="Cambria Math" panose="02040503050406030204" pitchFamily="18" charset="0"/>
                            </a:rPr>
                          </m:ctrlPr>
                        </m:fPr>
                        <m:num>
                          <m:r>
                            <a:rPr lang="en-US" sz="2000" b="0" i="1" smtClean="0">
                              <a:solidFill>
                                <a:schemeClr val="tx2"/>
                              </a:solidFill>
                              <a:latin typeface="Cambria Math" panose="02040503050406030204" pitchFamily="18" charset="0"/>
                            </a:rPr>
                            <m:t>9</m:t>
                          </m:r>
                        </m:num>
                        <m:den>
                          <m:r>
                            <a:rPr lang="en-US" sz="2000" b="0" i="1" smtClean="0">
                              <a:solidFill>
                                <a:schemeClr val="tx2"/>
                              </a:solidFill>
                              <a:latin typeface="Cambria Math" panose="02040503050406030204" pitchFamily="18" charset="0"/>
                            </a:rPr>
                            <m:t>14</m:t>
                          </m:r>
                        </m:den>
                      </m:f>
                      <m:r>
                        <a:rPr lang="en-US" sz="2000" b="0" i="1" smtClean="0">
                          <a:solidFill>
                            <a:schemeClr val="tx2"/>
                          </a:solidFill>
                          <a:latin typeface="Cambria Math" panose="02040503050406030204" pitchFamily="18" charset="0"/>
                        </a:rPr>
                        <m:t> =0.0141</m:t>
                      </m:r>
                    </m:oMath>
                  </m:oMathPara>
                </a14:m>
                <a:endParaRPr lang="en-US" sz="2000" dirty="0">
                  <a:solidFill>
                    <a:schemeClr val="tx2"/>
                  </a:solidFill>
                </a:endParaRPr>
              </a:p>
            </p:txBody>
          </p:sp>
        </mc:Choice>
        <mc:Fallback xmlns="">
          <p:sp>
            <p:nvSpPr>
              <p:cNvPr id="12" name="TextBox 11">
                <a:extLst>
                  <a:ext uri="{FF2B5EF4-FFF2-40B4-BE49-F238E27FC236}">
                    <a16:creationId xmlns:a16="http://schemas.microsoft.com/office/drawing/2014/main" id="{9001B45E-FB13-4894-9B19-362BE8984615}"/>
                  </a:ext>
                </a:extLst>
              </p:cNvPr>
              <p:cNvSpPr txBox="1">
                <a:spLocks noRot="1" noChangeAspect="1" noMove="1" noResize="1" noEditPoints="1" noAdjustHandles="1" noChangeArrowheads="1" noChangeShapeType="1" noTextEdit="1"/>
              </p:cNvSpPr>
              <p:nvPr/>
            </p:nvSpPr>
            <p:spPr>
              <a:xfrm>
                <a:off x="5953496" y="3757530"/>
                <a:ext cx="3076740" cy="57823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DB63120-B3BB-44A2-AE80-0D08B5CF58A2}"/>
                  </a:ext>
                </a:extLst>
              </p:cNvPr>
              <p:cNvSpPr txBox="1"/>
              <p:nvPr/>
            </p:nvSpPr>
            <p:spPr>
              <a:xfrm>
                <a:off x="617519" y="4691129"/>
                <a:ext cx="946477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tx2"/>
                          </a:solidFill>
                          <a:latin typeface="Cambria Math" panose="02040503050406030204" pitchFamily="18" charset="0"/>
                        </a:rPr>
                        <m:t>𝑃</m:t>
                      </m:r>
                      <m:d>
                        <m:dPr>
                          <m:ctrlPr>
                            <a:rPr lang="en-US" i="1">
                              <a:solidFill>
                                <a:schemeClr val="tx2"/>
                              </a:solidFill>
                              <a:latin typeface="Cambria Math" panose="02040503050406030204" pitchFamily="18" charset="0"/>
                            </a:rPr>
                          </m:ctrlPr>
                        </m:dPr>
                        <m:e>
                          <m:r>
                            <a:rPr lang="en-US" i="1">
                              <a:solidFill>
                                <a:schemeClr val="tx2"/>
                              </a:solidFill>
                              <a:latin typeface="Cambria Math" panose="02040503050406030204" pitchFamily="18" charset="0"/>
                            </a:rPr>
                            <m:t>𝑆</m:t>
                          </m:r>
                          <m:r>
                            <a:rPr lang="en-US" b="0" i="1" smtClean="0">
                              <a:solidFill>
                                <a:schemeClr val="tx2"/>
                              </a:solidFill>
                              <a:latin typeface="Cambria Math" panose="02040503050406030204" pitchFamily="18" charset="0"/>
                            </a:rPr>
                            <m:t>,</m:t>
                          </m:r>
                          <m:r>
                            <a:rPr lang="en-US" i="1">
                              <a:solidFill>
                                <a:schemeClr val="tx2"/>
                              </a:solidFill>
                              <a:latin typeface="Cambria Math" panose="02040503050406030204" pitchFamily="18" charset="0"/>
                            </a:rPr>
                            <m:t> </m:t>
                          </m:r>
                          <m:r>
                            <a:rPr lang="en-US" i="1">
                              <a:solidFill>
                                <a:schemeClr val="tx2"/>
                              </a:solidFill>
                              <a:latin typeface="Cambria Math" panose="02040503050406030204" pitchFamily="18" charset="0"/>
                            </a:rPr>
                            <m:t>𝐻</m:t>
                          </m:r>
                          <m:r>
                            <a:rPr lang="en-US" b="0" i="1" smtClean="0">
                              <a:solidFill>
                                <a:schemeClr val="tx2"/>
                              </a:solidFill>
                              <a:latin typeface="Cambria Math" panose="02040503050406030204" pitchFamily="18" charset="0"/>
                            </a:rPr>
                            <m:t>,</m:t>
                          </m:r>
                          <m:r>
                            <a:rPr lang="en-US" i="1">
                              <a:solidFill>
                                <a:schemeClr val="tx2"/>
                              </a:solidFill>
                              <a:latin typeface="Cambria Math" panose="02040503050406030204" pitchFamily="18" charset="0"/>
                            </a:rPr>
                            <m:t> </m:t>
                          </m:r>
                          <m:r>
                            <a:rPr lang="en-US" i="1">
                              <a:solidFill>
                                <a:schemeClr val="tx2"/>
                              </a:solidFill>
                              <a:latin typeface="Cambria Math" panose="02040503050406030204" pitchFamily="18" charset="0"/>
                            </a:rPr>
                            <m:t>𝑁</m:t>
                          </m:r>
                          <m:r>
                            <a:rPr lang="en-US" b="0" i="1" smtClean="0">
                              <a:solidFill>
                                <a:schemeClr val="tx2"/>
                              </a:solidFill>
                              <a:latin typeface="Cambria Math" panose="02040503050406030204" pitchFamily="18" charset="0"/>
                            </a:rPr>
                            <m:t>,</m:t>
                          </m:r>
                          <m:r>
                            <a:rPr lang="en-US" i="1">
                              <a:solidFill>
                                <a:schemeClr val="tx2"/>
                              </a:solidFill>
                              <a:latin typeface="Cambria Math" panose="02040503050406030204" pitchFamily="18" charset="0"/>
                            </a:rPr>
                            <m:t> </m:t>
                          </m:r>
                          <m:r>
                            <a:rPr lang="en-US" i="1">
                              <a:solidFill>
                                <a:schemeClr val="tx2"/>
                              </a:solidFill>
                              <a:latin typeface="Cambria Math" panose="02040503050406030204" pitchFamily="18" charset="0"/>
                            </a:rPr>
                            <m:t>𝑁𝑊</m:t>
                          </m:r>
                        </m:e>
                      </m:d>
                      <m:r>
                        <a:rPr lang="en-US" b="0" i="1" smtClean="0">
                          <a:solidFill>
                            <a:schemeClr val="tx2"/>
                          </a:solidFill>
                          <a:latin typeface="Cambria Math" panose="02040503050406030204" pitchFamily="18" charset="0"/>
                        </a:rPr>
                        <m:t>=</m:t>
                      </m:r>
                      <m:r>
                        <a:rPr lang="en-US" i="1">
                          <a:solidFill>
                            <a:schemeClr val="tx2"/>
                          </a:solidFill>
                          <a:latin typeface="Cambria Math" panose="02040503050406030204" pitchFamily="18" charset="0"/>
                        </a:rPr>
                        <m:t>𝑃</m:t>
                      </m:r>
                      <m:d>
                        <m:dPr>
                          <m:endChr m:val="|"/>
                          <m:ctrlPr>
                            <a:rPr lang="en-US" i="1">
                              <a:solidFill>
                                <a:schemeClr val="tx2"/>
                              </a:solidFill>
                              <a:latin typeface="Cambria Math" panose="02040503050406030204" pitchFamily="18" charset="0"/>
                            </a:rPr>
                          </m:ctrlPr>
                        </m:dPr>
                        <m:e>
                          <m:r>
                            <a:rPr lang="en-US" i="1">
                              <a:solidFill>
                                <a:schemeClr val="tx2"/>
                              </a:solidFill>
                              <a:latin typeface="Cambria Math" panose="02040503050406030204" pitchFamily="18" charset="0"/>
                            </a:rPr>
                            <m:t>𝑆</m:t>
                          </m:r>
                          <m:r>
                            <a:rPr lang="en-US" b="0" i="1" smtClean="0">
                              <a:solidFill>
                                <a:schemeClr val="tx2"/>
                              </a:solidFill>
                              <a:latin typeface="Cambria Math" panose="02040503050406030204" pitchFamily="18" charset="0"/>
                            </a:rPr>
                            <m:t>,</m:t>
                          </m:r>
                          <m:r>
                            <a:rPr lang="en-US" i="1">
                              <a:solidFill>
                                <a:schemeClr val="tx2"/>
                              </a:solidFill>
                              <a:latin typeface="Cambria Math" panose="02040503050406030204" pitchFamily="18" charset="0"/>
                            </a:rPr>
                            <m:t> </m:t>
                          </m:r>
                          <m:r>
                            <a:rPr lang="en-US" i="1">
                              <a:solidFill>
                                <a:schemeClr val="tx2"/>
                              </a:solidFill>
                              <a:latin typeface="Cambria Math" panose="02040503050406030204" pitchFamily="18" charset="0"/>
                            </a:rPr>
                            <m:t>𝐻</m:t>
                          </m:r>
                          <m:r>
                            <a:rPr lang="en-US" b="0" i="1" smtClean="0">
                              <a:solidFill>
                                <a:schemeClr val="tx2"/>
                              </a:solidFill>
                              <a:latin typeface="Cambria Math" panose="02040503050406030204" pitchFamily="18" charset="0"/>
                            </a:rPr>
                            <m:t>,</m:t>
                          </m:r>
                          <m:r>
                            <a:rPr lang="en-US" i="1">
                              <a:solidFill>
                                <a:schemeClr val="tx2"/>
                              </a:solidFill>
                              <a:latin typeface="Cambria Math" panose="02040503050406030204" pitchFamily="18" charset="0"/>
                            </a:rPr>
                            <m:t> </m:t>
                          </m:r>
                          <m:r>
                            <a:rPr lang="en-US" i="1">
                              <a:solidFill>
                                <a:schemeClr val="tx2"/>
                              </a:solidFill>
                              <a:latin typeface="Cambria Math" panose="02040503050406030204" pitchFamily="18" charset="0"/>
                            </a:rPr>
                            <m:t>𝑁</m:t>
                          </m:r>
                          <m:r>
                            <a:rPr lang="en-US" b="0" i="1" smtClean="0">
                              <a:solidFill>
                                <a:schemeClr val="tx2"/>
                              </a:solidFill>
                              <a:latin typeface="Cambria Math" panose="02040503050406030204" pitchFamily="18" charset="0"/>
                            </a:rPr>
                            <m:t>,</m:t>
                          </m:r>
                          <m:r>
                            <a:rPr lang="en-US" i="1">
                              <a:solidFill>
                                <a:schemeClr val="tx2"/>
                              </a:solidFill>
                              <a:latin typeface="Cambria Math" panose="02040503050406030204" pitchFamily="18" charset="0"/>
                            </a:rPr>
                            <m:t> </m:t>
                          </m:r>
                          <m:r>
                            <a:rPr lang="en-US" i="1">
                              <a:solidFill>
                                <a:schemeClr val="tx2"/>
                              </a:solidFill>
                              <a:latin typeface="Cambria Math" panose="02040503050406030204" pitchFamily="18" charset="0"/>
                            </a:rPr>
                            <m:t>𝑁𝑊</m:t>
                          </m:r>
                          <m:r>
                            <a:rPr lang="en-US" b="0" i="1" smtClean="0">
                              <a:solidFill>
                                <a:schemeClr val="tx2"/>
                              </a:solidFill>
                              <a:latin typeface="Cambria Math" panose="02040503050406030204" pitchFamily="18" charset="0"/>
                            </a:rPr>
                            <m:t> </m:t>
                          </m:r>
                        </m:e>
                      </m:d>
                      <m:r>
                        <a:rPr lang="en-US" b="0" i="1" smtClean="0">
                          <a:solidFill>
                            <a:schemeClr val="tx2"/>
                          </a:solidFill>
                          <a:latin typeface="Cambria Math" panose="02040503050406030204" pitchFamily="18" charset="0"/>
                        </a:rPr>
                        <m:t> </m:t>
                      </m:r>
                      <m:r>
                        <a:rPr lang="en-US" b="0" i="1" smtClean="0">
                          <a:solidFill>
                            <a:schemeClr val="tx2"/>
                          </a:solidFill>
                          <a:latin typeface="Cambria Math" panose="02040503050406030204" pitchFamily="18" charset="0"/>
                        </a:rPr>
                        <m:t>𝑇</m:t>
                      </m:r>
                      <m:r>
                        <a:rPr lang="en-US" i="1">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 ∗</m:t>
                      </m:r>
                      <m:r>
                        <a:rPr lang="en-US" b="0" i="1" smtClean="0">
                          <a:solidFill>
                            <a:schemeClr val="tx2"/>
                          </a:solidFill>
                          <a:latin typeface="Cambria Math" panose="02040503050406030204" pitchFamily="18" charset="0"/>
                        </a:rPr>
                        <m:t>𝑃</m:t>
                      </m:r>
                      <m:d>
                        <m:dPr>
                          <m:ctrlPr>
                            <a:rPr lang="en-US" b="0" i="1" smtClean="0">
                              <a:solidFill>
                                <a:schemeClr val="tx2"/>
                              </a:solidFill>
                              <a:latin typeface="Cambria Math" panose="02040503050406030204" pitchFamily="18" charset="0"/>
                            </a:rPr>
                          </m:ctrlPr>
                        </m:dPr>
                        <m:e>
                          <m:r>
                            <a:rPr lang="en-US" b="0" i="1" smtClean="0">
                              <a:solidFill>
                                <a:schemeClr val="tx2"/>
                              </a:solidFill>
                              <a:latin typeface="Cambria Math" panose="02040503050406030204" pitchFamily="18" charset="0"/>
                            </a:rPr>
                            <m:t>𝑇</m:t>
                          </m:r>
                        </m:e>
                      </m:d>
                      <m:r>
                        <a:rPr lang="en-US" b="0" i="1" smtClean="0">
                          <a:solidFill>
                            <a:schemeClr val="tx2"/>
                          </a:solidFill>
                          <a:latin typeface="Cambria Math" panose="02040503050406030204" pitchFamily="18" charset="0"/>
                        </a:rPr>
                        <m:t>+</m:t>
                      </m:r>
                      <m:r>
                        <a:rPr lang="en-US" i="1">
                          <a:solidFill>
                            <a:schemeClr val="tx2"/>
                          </a:solidFill>
                          <a:latin typeface="Cambria Math" panose="02040503050406030204" pitchFamily="18" charset="0"/>
                        </a:rPr>
                        <m:t>𝑃</m:t>
                      </m:r>
                      <m:d>
                        <m:dPr>
                          <m:endChr m:val="|"/>
                          <m:ctrlPr>
                            <a:rPr lang="en-US" i="1">
                              <a:solidFill>
                                <a:schemeClr val="tx2"/>
                              </a:solidFill>
                              <a:latin typeface="Cambria Math" panose="02040503050406030204" pitchFamily="18" charset="0"/>
                            </a:rPr>
                          </m:ctrlPr>
                        </m:dPr>
                        <m:e>
                          <m:r>
                            <a:rPr lang="en-US" i="1">
                              <a:solidFill>
                                <a:schemeClr val="tx2"/>
                              </a:solidFill>
                              <a:latin typeface="Cambria Math" panose="02040503050406030204" pitchFamily="18" charset="0"/>
                            </a:rPr>
                            <m:t>𝑆</m:t>
                          </m:r>
                          <m:r>
                            <a:rPr lang="en-US" i="1">
                              <a:solidFill>
                                <a:schemeClr val="tx2"/>
                              </a:solidFill>
                              <a:latin typeface="Cambria Math" panose="02040503050406030204" pitchFamily="18" charset="0"/>
                            </a:rPr>
                            <m:t> , </m:t>
                          </m:r>
                          <m:r>
                            <a:rPr lang="en-US" i="1">
                              <a:solidFill>
                                <a:schemeClr val="tx2"/>
                              </a:solidFill>
                              <a:latin typeface="Cambria Math" panose="02040503050406030204" pitchFamily="18" charset="0"/>
                            </a:rPr>
                            <m:t>𝐻</m:t>
                          </m:r>
                          <m:r>
                            <a:rPr lang="en-US" b="0" i="1" smtClean="0">
                              <a:solidFill>
                                <a:schemeClr val="tx2"/>
                              </a:solidFill>
                              <a:latin typeface="Cambria Math" panose="02040503050406030204" pitchFamily="18" charset="0"/>
                            </a:rPr>
                            <m:t>,</m:t>
                          </m:r>
                          <m:r>
                            <a:rPr lang="en-US" i="1">
                              <a:solidFill>
                                <a:schemeClr val="tx2"/>
                              </a:solidFill>
                              <a:latin typeface="Cambria Math" panose="02040503050406030204" pitchFamily="18" charset="0"/>
                            </a:rPr>
                            <m:t> </m:t>
                          </m:r>
                          <m:r>
                            <a:rPr lang="en-US" i="1">
                              <a:solidFill>
                                <a:schemeClr val="tx2"/>
                              </a:solidFill>
                              <a:latin typeface="Cambria Math" panose="02040503050406030204" pitchFamily="18" charset="0"/>
                            </a:rPr>
                            <m:t>𝑁</m:t>
                          </m:r>
                          <m:r>
                            <a:rPr lang="en-US" b="0" i="1" smtClean="0">
                              <a:solidFill>
                                <a:schemeClr val="tx2"/>
                              </a:solidFill>
                              <a:latin typeface="Cambria Math" panose="02040503050406030204" pitchFamily="18" charset="0"/>
                            </a:rPr>
                            <m:t>,</m:t>
                          </m:r>
                          <m:r>
                            <a:rPr lang="en-US" i="1">
                              <a:solidFill>
                                <a:schemeClr val="tx2"/>
                              </a:solidFill>
                              <a:latin typeface="Cambria Math" panose="02040503050406030204" pitchFamily="18" charset="0"/>
                            </a:rPr>
                            <m:t> </m:t>
                          </m:r>
                          <m:r>
                            <a:rPr lang="en-US" i="1">
                              <a:solidFill>
                                <a:schemeClr val="tx2"/>
                              </a:solidFill>
                              <a:latin typeface="Cambria Math" panose="02040503050406030204" pitchFamily="18" charset="0"/>
                            </a:rPr>
                            <m:t>𝑁𝑊</m:t>
                          </m:r>
                          <m:r>
                            <a:rPr lang="en-US" b="0" i="1" smtClean="0">
                              <a:solidFill>
                                <a:schemeClr val="tx2"/>
                              </a:solidFill>
                              <a:latin typeface="Cambria Math" panose="02040503050406030204" pitchFamily="18" charset="0"/>
                            </a:rPr>
                            <m:t> </m:t>
                          </m:r>
                        </m:e>
                      </m:d>
                      <m:r>
                        <a:rPr lang="en-US" b="0" i="1" smtClean="0">
                          <a:solidFill>
                            <a:schemeClr val="tx2"/>
                          </a:solidFill>
                          <a:latin typeface="Cambria Math" panose="02040503050406030204" pitchFamily="18" charset="0"/>
                        </a:rPr>
                        <m:t> </m:t>
                      </m:r>
                      <m:r>
                        <a:rPr lang="en-US" b="0" i="1" smtClean="0">
                          <a:solidFill>
                            <a:schemeClr val="tx2"/>
                          </a:solidFill>
                          <a:latin typeface="Cambria Math" panose="02040503050406030204" pitchFamily="18" charset="0"/>
                        </a:rPr>
                        <m:t>𝑁𝑇</m:t>
                      </m:r>
                      <m:r>
                        <a:rPr lang="en-US" i="1">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𝑃</m:t>
                      </m:r>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𝑁𝑇</m:t>
                      </m:r>
                      <m:r>
                        <a:rPr lang="en-US" b="0" i="1" smtClean="0">
                          <a:solidFill>
                            <a:schemeClr val="tx2"/>
                          </a:solidFill>
                          <a:latin typeface="Cambria Math" panose="02040503050406030204" pitchFamily="18" charset="0"/>
                        </a:rPr>
                        <m:t>)=0.0141 ∗0.0068</m:t>
                      </m:r>
                    </m:oMath>
                  </m:oMathPara>
                </a14:m>
                <a:endParaRPr lang="en-US" dirty="0">
                  <a:solidFill>
                    <a:schemeClr val="tx2"/>
                  </a:solidFill>
                </a:endParaRPr>
              </a:p>
              <a:p>
                <a:endParaRPr lang="en-US" dirty="0"/>
              </a:p>
            </p:txBody>
          </p:sp>
        </mc:Choice>
        <mc:Fallback xmlns="">
          <p:sp>
            <p:nvSpPr>
              <p:cNvPr id="13" name="TextBox 12">
                <a:extLst>
                  <a:ext uri="{FF2B5EF4-FFF2-40B4-BE49-F238E27FC236}">
                    <a16:creationId xmlns:a16="http://schemas.microsoft.com/office/drawing/2014/main" id="{EDB63120-B3BB-44A2-AE80-0D08B5CF58A2}"/>
                  </a:ext>
                </a:extLst>
              </p:cNvPr>
              <p:cNvSpPr txBox="1">
                <a:spLocks noRot="1" noChangeAspect="1" noMove="1" noResize="1" noEditPoints="1" noAdjustHandles="1" noChangeArrowheads="1" noChangeShapeType="1" noTextEdit="1"/>
              </p:cNvSpPr>
              <p:nvPr/>
            </p:nvSpPr>
            <p:spPr>
              <a:xfrm>
                <a:off x="617519" y="4691129"/>
                <a:ext cx="9464770" cy="553998"/>
              </a:xfrm>
              <a:prstGeom prst="rect">
                <a:avLst/>
              </a:prstGeom>
              <a:blipFill>
                <a:blip r:embed="rId6"/>
                <a:stretch>
                  <a:fillRect l="-64" t="-2222" r="-1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B13E4ED-4D68-4F8C-8951-1AD643DD3408}"/>
                  </a:ext>
                </a:extLst>
              </p:cNvPr>
              <p:cNvSpPr txBox="1"/>
              <p:nvPr/>
            </p:nvSpPr>
            <p:spPr>
              <a:xfrm>
                <a:off x="617519" y="3877610"/>
                <a:ext cx="45838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smtClean="0">
                          <a:solidFill>
                            <a:schemeClr val="tx2"/>
                          </a:solidFill>
                          <a:latin typeface="Cambria Math" panose="02040503050406030204" pitchFamily="18" charset="0"/>
                        </a:rPr>
                        <m:t>𝑃</m:t>
                      </m:r>
                      <m:d>
                        <m:dPr>
                          <m:ctrlPr>
                            <a:rPr lang="en-US" sz="1800" i="1">
                              <a:solidFill>
                                <a:schemeClr val="tx2"/>
                              </a:solidFill>
                              <a:latin typeface="Cambria Math" panose="02040503050406030204" pitchFamily="18" charset="0"/>
                            </a:rPr>
                          </m:ctrlPr>
                        </m:dPr>
                        <m:e>
                          <m:r>
                            <a:rPr lang="en-US" sz="1800" i="1">
                              <a:solidFill>
                                <a:schemeClr val="tx2"/>
                              </a:solidFill>
                              <a:latin typeface="Cambria Math" panose="02040503050406030204" pitchFamily="18" charset="0"/>
                            </a:rPr>
                            <m:t>𝑆</m:t>
                          </m:r>
                        </m:e>
                        <m:e>
                          <m:r>
                            <a:rPr lang="en-US" sz="1800" i="1">
                              <a:solidFill>
                                <a:schemeClr val="tx2"/>
                              </a:solidFill>
                              <a:latin typeface="Cambria Math" panose="02040503050406030204" pitchFamily="18" charset="0"/>
                            </a:rPr>
                            <m:t>𝑇</m:t>
                          </m:r>
                        </m:e>
                      </m:d>
                      <m:r>
                        <a:rPr lang="en-US" sz="1800" i="1">
                          <a:solidFill>
                            <a:schemeClr val="tx2"/>
                          </a:solidFill>
                          <a:latin typeface="Cambria Math" panose="02040503050406030204" pitchFamily="18" charset="0"/>
                        </a:rPr>
                        <m:t>∗</m:t>
                      </m:r>
                      <m:r>
                        <a:rPr lang="en-US" sz="1800" i="1">
                          <a:solidFill>
                            <a:schemeClr val="tx2"/>
                          </a:solidFill>
                          <a:latin typeface="Cambria Math" panose="02040503050406030204" pitchFamily="18" charset="0"/>
                        </a:rPr>
                        <m:t>𝑃</m:t>
                      </m:r>
                      <m:d>
                        <m:dPr>
                          <m:ctrlPr>
                            <a:rPr lang="en-US" sz="1800" i="1">
                              <a:solidFill>
                                <a:schemeClr val="tx2"/>
                              </a:solidFill>
                              <a:latin typeface="Cambria Math" panose="02040503050406030204" pitchFamily="18" charset="0"/>
                            </a:rPr>
                          </m:ctrlPr>
                        </m:dPr>
                        <m:e>
                          <m:r>
                            <a:rPr lang="en-US" sz="1800" i="1">
                              <a:solidFill>
                                <a:schemeClr val="tx2"/>
                              </a:solidFill>
                              <a:latin typeface="Cambria Math" panose="02040503050406030204" pitchFamily="18" charset="0"/>
                            </a:rPr>
                            <m:t>𝐻</m:t>
                          </m:r>
                        </m:e>
                        <m:e>
                          <m:r>
                            <a:rPr lang="en-US" sz="1800" i="1">
                              <a:solidFill>
                                <a:schemeClr val="tx2"/>
                              </a:solidFill>
                              <a:latin typeface="Cambria Math" panose="02040503050406030204" pitchFamily="18" charset="0"/>
                            </a:rPr>
                            <m:t>𝑇</m:t>
                          </m:r>
                        </m:e>
                      </m:d>
                      <m:r>
                        <a:rPr lang="en-US" sz="1800" i="1">
                          <a:solidFill>
                            <a:schemeClr val="tx2"/>
                          </a:solidFill>
                          <a:latin typeface="Cambria Math" panose="02040503050406030204" pitchFamily="18" charset="0"/>
                        </a:rPr>
                        <m:t>∗</m:t>
                      </m:r>
                      <m:r>
                        <a:rPr lang="en-US" sz="1800" i="1">
                          <a:solidFill>
                            <a:schemeClr val="tx2"/>
                          </a:solidFill>
                          <a:latin typeface="Cambria Math" panose="02040503050406030204" pitchFamily="18" charset="0"/>
                        </a:rPr>
                        <m:t>𝑃</m:t>
                      </m:r>
                      <m:d>
                        <m:dPr>
                          <m:ctrlPr>
                            <a:rPr lang="en-US" sz="1800" i="1">
                              <a:solidFill>
                                <a:schemeClr val="tx2"/>
                              </a:solidFill>
                              <a:latin typeface="Cambria Math" panose="02040503050406030204" pitchFamily="18" charset="0"/>
                            </a:rPr>
                          </m:ctrlPr>
                        </m:dPr>
                        <m:e>
                          <m:r>
                            <a:rPr lang="en-US" sz="1800" i="1">
                              <a:solidFill>
                                <a:schemeClr val="tx2"/>
                              </a:solidFill>
                              <a:latin typeface="Cambria Math" panose="02040503050406030204" pitchFamily="18" charset="0"/>
                            </a:rPr>
                            <m:t>𝑁</m:t>
                          </m:r>
                        </m:e>
                        <m:e>
                          <m:r>
                            <a:rPr lang="en-US" sz="1800" i="1">
                              <a:solidFill>
                                <a:schemeClr val="tx2"/>
                              </a:solidFill>
                              <a:latin typeface="Cambria Math" panose="02040503050406030204" pitchFamily="18" charset="0"/>
                            </a:rPr>
                            <m:t>𝑇</m:t>
                          </m:r>
                        </m:e>
                      </m:d>
                      <m:r>
                        <a:rPr lang="en-US" sz="1800" i="1">
                          <a:solidFill>
                            <a:schemeClr val="tx2"/>
                          </a:solidFill>
                          <a:latin typeface="Cambria Math" panose="02040503050406030204" pitchFamily="18" charset="0"/>
                        </a:rPr>
                        <m:t>∗</m:t>
                      </m:r>
                      <m:r>
                        <a:rPr lang="en-US" sz="1800" i="1">
                          <a:solidFill>
                            <a:schemeClr val="tx2"/>
                          </a:solidFill>
                          <a:latin typeface="Cambria Math" panose="02040503050406030204" pitchFamily="18" charset="0"/>
                        </a:rPr>
                        <m:t>𝑃</m:t>
                      </m:r>
                      <m:d>
                        <m:dPr>
                          <m:ctrlPr>
                            <a:rPr lang="en-US" sz="1800" i="1">
                              <a:solidFill>
                                <a:schemeClr val="tx2"/>
                              </a:solidFill>
                              <a:latin typeface="Cambria Math" panose="02040503050406030204" pitchFamily="18" charset="0"/>
                            </a:rPr>
                          </m:ctrlPr>
                        </m:dPr>
                        <m:e>
                          <m:r>
                            <a:rPr lang="en-US" sz="1800" i="1">
                              <a:solidFill>
                                <a:schemeClr val="tx2"/>
                              </a:solidFill>
                              <a:latin typeface="Cambria Math" panose="02040503050406030204" pitchFamily="18" charset="0"/>
                            </a:rPr>
                            <m:t>𝑁𝑊</m:t>
                          </m:r>
                        </m:e>
                        <m:e>
                          <m:r>
                            <a:rPr lang="en-US" sz="1800" i="1">
                              <a:solidFill>
                                <a:schemeClr val="tx2"/>
                              </a:solidFill>
                              <a:latin typeface="Cambria Math" panose="02040503050406030204" pitchFamily="18" charset="0"/>
                            </a:rPr>
                            <m:t>𝑇</m:t>
                          </m:r>
                        </m:e>
                      </m:d>
                      <m:r>
                        <a:rPr lang="en-US" sz="1800" i="1">
                          <a:solidFill>
                            <a:schemeClr val="tx2"/>
                          </a:solidFill>
                          <a:latin typeface="Cambria Math" panose="02040503050406030204" pitchFamily="18" charset="0"/>
                        </a:rPr>
                        <m:t>∗</m:t>
                      </m:r>
                      <m:r>
                        <a:rPr lang="en-US" sz="1800" i="1">
                          <a:solidFill>
                            <a:schemeClr val="tx2"/>
                          </a:solidFill>
                          <a:latin typeface="Cambria Math" panose="02040503050406030204" pitchFamily="18" charset="0"/>
                        </a:rPr>
                        <m:t>𝑃</m:t>
                      </m:r>
                      <m:r>
                        <a:rPr lang="en-US" sz="1800" i="1">
                          <a:solidFill>
                            <a:schemeClr val="tx2"/>
                          </a:solidFill>
                          <a:latin typeface="Cambria Math" panose="02040503050406030204" pitchFamily="18" charset="0"/>
                        </a:rPr>
                        <m:t>(</m:t>
                      </m:r>
                      <m:r>
                        <a:rPr lang="en-US" sz="1800" i="1">
                          <a:solidFill>
                            <a:schemeClr val="tx2"/>
                          </a:solidFill>
                          <a:latin typeface="Cambria Math" panose="02040503050406030204" pitchFamily="18" charset="0"/>
                        </a:rPr>
                        <m:t>𝑇</m:t>
                      </m:r>
                      <m:r>
                        <a:rPr lang="en-US" sz="1800" i="1">
                          <a:solidFill>
                            <a:schemeClr val="tx2"/>
                          </a:solidFill>
                          <a:latin typeface="Cambria Math" panose="02040503050406030204" pitchFamily="18" charset="0"/>
                        </a:rPr>
                        <m:t>)</m:t>
                      </m:r>
                    </m:oMath>
                  </m:oMathPara>
                </a14:m>
                <a:endParaRPr lang="en-US" dirty="0"/>
              </a:p>
            </p:txBody>
          </p:sp>
        </mc:Choice>
        <mc:Fallback xmlns="">
          <p:sp>
            <p:nvSpPr>
              <p:cNvPr id="14" name="TextBox 13">
                <a:extLst>
                  <a:ext uri="{FF2B5EF4-FFF2-40B4-BE49-F238E27FC236}">
                    <a16:creationId xmlns:a16="http://schemas.microsoft.com/office/drawing/2014/main" id="{AB13E4ED-4D68-4F8C-8951-1AD643DD3408}"/>
                  </a:ext>
                </a:extLst>
              </p:cNvPr>
              <p:cNvSpPr txBox="1">
                <a:spLocks noRot="1" noChangeAspect="1" noMove="1" noResize="1" noEditPoints="1" noAdjustHandles="1" noChangeArrowheads="1" noChangeShapeType="1" noTextEdit="1"/>
              </p:cNvSpPr>
              <p:nvPr/>
            </p:nvSpPr>
            <p:spPr>
              <a:xfrm>
                <a:off x="617519" y="3877610"/>
                <a:ext cx="4583873" cy="369332"/>
              </a:xfrm>
              <a:prstGeom prst="rect">
                <a:avLst/>
              </a:prstGeom>
              <a:blipFill>
                <a:blip r:embed="rId7"/>
                <a:stretch>
                  <a:fillRect r="-399" b="-13115"/>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FF1DCC77-69B9-41E5-A781-F307C9AF4E1B}"/>
              </a:ext>
            </a:extLst>
          </p:cNvPr>
          <p:cNvSpPr txBox="1"/>
          <p:nvPr/>
        </p:nvSpPr>
        <p:spPr>
          <a:xfrm>
            <a:off x="5342906" y="3851570"/>
            <a:ext cx="391885" cy="400110"/>
          </a:xfrm>
          <a:prstGeom prst="rect">
            <a:avLst/>
          </a:prstGeom>
          <a:noFill/>
        </p:spPr>
        <p:txBody>
          <a:bodyPr wrap="square" rtlCol="0">
            <a:spAutoFit/>
          </a:bodyPr>
          <a:lstStyle/>
          <a:p>
            <a:r>
              <a:rPr lang="en-US" sz="2000" dirty="0">
                <a:solidFill>
                  <a:schemeClr val="tx2"/>
                </a:solidFill>
              </a:rPr>
              <a:t>=</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5F358C3-9F1F-4CDD-AD51-28C7635E6578}"/>
                  </a:ext>
                </a:extLst>
              </p:cNvPr>
              <p:cNvSpPr txBox="1"/>
              <p:nvPr/>
            </p:nvSpPr>
            <p:spPr>
              <a:xfrm>
                <a:off x="2311553" y="5313280"/>
                <a:ext cx="6171561" cy="8911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tx2"/>
                          </a:solidFill>
                          <a:latin typeface="Cambria Math" panose="02040503050406030204" pitchFamily="18" charset="0"/>
                        </a:rPr>
                        <m:t>𝑷</m:t>
                      </m:r>
                      <m:d>
                        <m:dPr>
                          <m:endChr m:val="|"/>
                          <m:ctrlPr>
                            <a:rPr lang="en-US" sz="2000" b="1" i="1">
                              <a:solidFill>
                                <a:schemeClr val="tx2"/>
                              </a:solidFill>
                              <a:latin typeface="Cambria Math" panose="02040503050406030204" pitchFamily="18" charset="0"/>
                            </a:rPr>
                          </m:ctrlPr>
                        </m:dPr>
                        <m:e>
                          <m:r>
                            <a:rPr lang="en-US" sz="2000" b="1" i="1">
                              <a:solidFill>
                                <a:schemeClr val="tx2"/>
                              </a:solidFill>
                              <a:latin typeface="Cambria Math" panose="02040503050406030204" pitchFamily="18" charset="0"/>
                            </a:rPr>
                            <m:t>𝑶𝒏</m:t>
                          </m:r>
                          <m:r>
                            <a:rPr lang="en-US" sz="2000" b="1" i="1">
                              <a:solidFill>
                                <a:schemeClr val="tx2"/>
                              </a:solidFill>
                              <a:latin typeface="Cambria Math" panose="02040503050406030204" pitchFamily="18" charset="0"/>
                            </a:rPr>
                            <m:t> </m:t>
                          </m:r>
                          <m:r>
                            <a:rPr lang="en-US" sz="2000" b="1" i="1">
                              <a:solidFill>
                                <a:schemeClr val="tx2"/>
                              </a:solidFill>
                              <a:latin typeface="Cambria Math" panose="02040503050406030204" pitchFamily="18" charset="0"/>
                            </a:rPr>
                            <m:t>𝒕𝒊𝒎𝒆</m:t>
                          </m:r>
                          <m:r>
                            <a:rPr lang="en-US" sz="2000" b="1" i="1">
                              <a:solidFill>
                                <a:schemeClr val="tx2"/>
                              </a:solidFill>
                              <a:latin typeface="Cambria Math" panose="02040503050406030204" pitchFamily="18" charset="0"/>
                            </a:rPr>
                            <m:t> </m:t>
                          </m:r>
                        </m:e>
                      </m:d>
                      <m:r>
                        <a:rPr lang="en-US" sz="2000" b="1" i="1">
                          <a:solidFill>
                            <a:schemeClr val="tx2"/>
                          </a:solidFill>
                          <a:latin typeface="Cambria Math" panose="02040503050406030204" pitchFamily="18" charset="0"/>
                        </a:rPr>
                        <m:t>𝑺</m:t>
                      </m:r>
                      <m:r>
                        <a:rPr lang="en-US" sz="2000" b="1" i="1">
                          <a:solidFill>
                            <a:schemeClr val="tx2"/>
                          </a:solidFill>
                          <a:latin typeface="Cambria Math" panose="02040503050406030204" pitchFamily="18" charset="0"/>
                        </a:rPr>
                        <m:t>,</m:t>
                      </m:r>
                      <m:r>
                        <a:rPr lang="en-US" sz="2000" b="1" i="1">
                          <a:solidFill>
                            <a:schemeClr val="tx2"/>
                          </a:solidFill>
                          <a:latin typeface="Cambria Math" panose="02040503050406030204" pitchFamily="18" charset="0"/>
                        </a:rPr>
                        <m:t>𝑯</m:t>
                      </m:r>
                      <m:r>
                        <a:rPr lang="en-US" sz="2000" b="1" i="1">
                          <a:solidFill>
                            <a:schemeClr val="tx2"/>
                          </a:solidFill>
                          <a:latin typeface="Cambria Math" panose="02040503050406030204" pitchFamily="18" charset="0"/>
                        </a:rPr>
                        <m:t>, </m:t>
                      </m:r>
                      <m:r>
                        <a:rPr lang="en-US" sz="2000" b="1" i="1">
                          <a:solidFill>
                            <a:schemeClr val="tx2"/>
                          </a:solidFill>
                          <a:latin typeface="Cambria Math" panose="02040503050406030204" pitchFamily="18" charset="0"/>
                        </a:rPr>
                        <m:t>𝑵</m:t>
                      </m:r>
                      <m:r>
                        <a:rPr lang="en-US" sz="2000" b="1" i="1">
                          <a:solidFill>
                            <a:schemeClr val="tx2"/>
                          </a:solidFill>
                          <a:latin typeface="Cambria Math" panose="02040503050406030204" pitchFamily="18" charset="0"/>
                        </a:rPr>
                        <m:t>, </m:t>
                      </m:r>
                      <m:r>
                        <a:rPr lang="en-US" sz="2000" b="1" i="1">
                          <a:solidFill>
                            <a:schemeClr val="tx2"/>
                          </a:solidFill>
                          <a:latin typeface="Cambria Math" panose="02040503050406030204" pitchFamily="18" charset="0"/>
                        </a:rPr>
                        <m:t>𝑵𝑾</m:t>
                      </m:r>
                      <m:r>
                        <a:rPr lang="en-US" sz="2000" b="1" i="1">
                          <a:solidFill>
                            <a:schemeClr val="tx2"/>
                          </a:solidFill>
                          <a:latin typeface="Cambria Math" panose="02040503050406030204" pitchFamily="18" charset="0"/>
                        </a:rPr>
                        <m:t>)= </m:t>
                      </m:r>
                      <m:f>
                        <m:fPr>
                          <m:ctrlPr>
                            <a:rPr lang="en-US" sz="2000" b="1" i="1" smtClean="0">
                              <a:solidFill>
                                <a:schemeClr val="tx2"/>
                              </a:solidFill>
                              <a:latin typeface="Cambria Math" panose="02040503050406030204" pitchFamily="18" charset="0"/>
                            </a:rPr>
                          </m:ctrlPr>
                        </m:fPr>
                        <m:num>
                          <m:r>
                            <a:rPr lang="en-US" sz="2000" b="1" i="1" smtClean="0">
                              <a:solidFill>
                                <a:schemeClr val="tx2"/>
                              </a:solidFill>
                              <a:latin typeface="Cambria Math" panose="02040503050406030204" pitchFamily="18" charset="0"/>
                            </a:rPr>
                            <m:t>𝟎</m:t>
                          </m:r>
                          <m:r>
                            <a:rPr lang="en-US" sz="2000" b="1" i="1" smtClean="0">
                              <a:solidFill>
                                <a:schemeClr val="tx2"/>
                              </a:solidFill>
                              <a:latin typeface="Cambria Math" panose="02040503050406030204" pitchFamily="18" charset="0"/>
                            </a:rPr>
                            <m:t>.</m:t>
                          </m:r>
                          <m:r>
                            <a:rPr lang="en-US" sz="2000" b="1" i="1" smtClean="0">
                              <a:solidFill>
                                <a:schemeClr val="tx2"/>
                              </a:solidFill>
                              <a:latin typeface="Cambria Math" panose="02040503050406030204" pitchFamily="18" charset="0"/>
                            </a:rPr>
                            <m:t>𝟎𝟏𝟒𝟏</m:t>
                          </m:r>
                        </m:num>
                        <m:den>
                          <m:r>
                            <a:rPr lang="en-US" sz="2000" b="1" i="1" smtClean="0">
                              <a:solidFill>
                                <a:schemeClr val="tx2"/>
                              </a:solidFill>
                              <a:latin typeface="Cambria Math" panose="02040503050406030204" pitchFamily="18" charset="0"/>
                            </a:rPr>
                            <m:t>𝟎</m:t>
                          </m:r>
                          <m:r>
                            <a:rPr lang="en-US" sz="2000" b="1" i="1" smtClean="0">
                              <a:solidFill>
                                <a:schemeClr val="tx2"/>
                              </a:solidFill>
                              <a:latin typeface="Cambria Math" panose="02040503050406030204" pitchFamily="18" charset="0"/>
                            </a:rPr>
                            <m:t>.</m:t>
                          </m:r>
                          <m:r>
                            <a:rPr lang="en-US" sz="2000" b="1" i="1" smtClean="0">
                              <a:solidFill>
                                <a:schemeClr val="tx2"/>
                              </a:solidFill>
                              <a:latin typeface="Cambria Math" panose="02040503050406030204" pitchFamily="18" charset="0"/>
                            </a:rPr>
                            <m:t>𝟎𝟏𝟒𝟏</m:t>
                          </m:r>
                          <m:r>
                            <a:rPr lang="en-US" sz="2000" b="1" i="1" smtClean="0">
                              <a:solidFill>
                                <a:schemeClr val="tx2"/>
                              </a:solidFill>
                              <a:latin typeface="Cambria Math" panose="02040503050406030204" pitchFamily="18" charset="0"/>
                            </a:rPr>
                            <m:t>+</m:t>
                          </m:r>
                          <m:r>
                            <a:rPr lang="en-US" sz="2000" b="1" i="1" smtClean="0">
                              <a:solidFill>
                                <a:schemeClr val="tx2"/>
                              </a:solidFill>
                              <a:latin typeface="Cambria Math" panose="02040503050406030204" pitchFamily="18" charset="0"/>
                            </a:rPr>
                            <m:t>𝟎</m:t>
                          </m:r>
                          <m:r>
                            <a:rPr lang="en-US" sz="2000" b="1" i="1" smtClean="0">
                              <a:solidFill>
                                <a:schemeClr val="tx2"/>
                              </a:solidFill>
                              <a:latin typeface="Cambria Math" panose="02040503050406030204" pitchFamily="18" charset="0"/>
                            </a:rPr>
                            <m:t>.</m:t>
                          </m:r>
                          <m:r>
                            <a:rPr lang="en-US" sz="2000" b="1" i="1" smtClean="0">
                              <a:solidFill>
                                <a:schemeClr val="tx2"/>
                              </a:solidFill>
                              <a:latin typeface="Cambria Math" panose="02040503050406030204" pitchFamily="18" charset="0"/>
                            </a:rPr>
                            <m:t>𝟎𝟎𝟔𝟖</m:t>
                          </m:r>
                        </m:den>
                      </m:f>
                      <m:r>
                        <a:rPr lang="en-US" sz="2000" b="1" i="1" smtClean="0">
                          <a:solidFill>
                            <a:schemeClr val="tx2"/>
                          </a:solidFill>
                          <a:latin typeface="Cambria Math" panose="02040503050406030204" pitchFamily="18" charset="0"/>
                        </a:rPr>
                        <m:t>=</m:t>
                      </m:r>
                      <m:r>
                        <a:rPr lang="en-US" sz="2000" b="1" i="1" smtClean="0">
                          <a:solidFill>
                            <a:schemeClr val="tx2"/>
                          </a:solidFill>
                          <a:latin typeface="Cambria Math" panose="02040503050406030204" pitchFamily="18" charset="0"/>
                        </a:rPr>
                        <m:t>𝟎</m:t>
                      </m:r>
                      <m:r>
                        <a:rPr lang="en-US" sz="2000" b="1" i="1" smtClean="0">
                          <a:solidFill>
                            <a:schemeClr val="tx2"/>
                          </a:solidFill>
                          <a:latin typeface="Cambria Math" panose="02040503050406030204" pitchFamily="18" charset="0"/>
                        </a:rPr>
                        <m:t>.</m:t>
                      </m:r>
                      <m:r>
                        <a:rPr lang="en-US" sz="2000" b="1" i="1" smtClean="0">
                          <a:solidFill>
                            <a:schemeClr val="tx2"/>
                          </a:solidFill>
                          <a:latin typeface="Cambria Math" panose="02040503050406030204" pitchFamily="18" charset="0"/>
                        </a:rPr>
                        <m:t>𝟔𝟕</m:t>
                      </m:r>
                    </m:oMath>
                  </m:oMathPara>
                </a14:m>
                <a:endParaRPr lang="en-US" sz="2000" b="1" dirty="0">
                  <a:solidFill>
                    <a:schemeClr val="tx2"/>
                  </a:solidFill>
                </a:endParaRPr>
              </a:p>
              <a:p>
                <a:endParaRPr lang="en-US" sz="2000" b="1" dirty="0"/>
              </a:p>
            </p:txBody>
          </p:sp>
        </mc:Choice>
        <mc:Fallback xmlns="">
          <p:sp>
            <p:nvSpPr>
              <p:cNvPr id="19" name="TextBox 18">
                <a:extLst>
                  <a:ext uri="{FF2B5EF4-FFF2-40B4-BE49-F238E27FC236}">
                    <a16:creationId xmlns:a16="http://schemas.microsoft.com/office/drawing/2014/main" id="{25F358C3-9F1F-4CDD-AD51-28C7635E6578}"/>
                  </a:ext>
                </a:extLst>
              </p:cNvPr>
              <p:cNvSpPr txBox="1">
                <a:spLocks noRot="1" noChangeAspect="1" noMove="1" noResize="1" noEditPoints="1" noAdjustHandles="1" noChangeArrowheads="1" noChangeShapeType="1" noTextEdit="1"/>
              </p:cNvSpPr>
              <p:nvPr/>
            </p:nvSpPr>
            <p:spPr>
              <a:xfrm>
                <a:off x="2311553" y="5313280"/>
                <a:ext cx="6171561" cy="891141"/>
              </a:xfrm>
              <a:prstGeom prst="rect">
                <a:avLst/>
              </a:prstGeom>
              <a:blipFill>
                <a:blip r:embed="rId8"/>
                <a:stretch>
                  <a:fillRect/>
                </a:stretch>
              </a:blipFill>
            </p:spPr>
            <p:txBody>
              <a:bodyPr/>
              <a:lstStyle/>
              <a:p>
                <a:r>
                  <a:rPr lang="en-US">
                    <a:noFill/>
                  </a:rPr>
                  <a:t> </a:t>
                </a:r>
              </a:p>
            </p:txBody>
          </p:sp>
        </mc:Fallback>
      </mc:AlternateContent>
      <p:sp>
        <p:nvSpPr>
          <p:cNvPr id="15" name="Title 2">
            <a:extLst>
              <a:ext uri="{FF2B5EF4-FFF2-40B4-BE49-F238E27FC236}">
                <a16:creationId xmlns:a16="http://schemas.microsoft.com/office/drawing/2014/main" id="{E3BABF69-2426-4862-95FE-260E8FBCB38C}"/>
              </a:ext>
            </a:extLst>
          </p:cNvPr>
          <p:cNvSpPr>
            <a:spLocks noGrp="1"/>
          </p:cNvSpPr>
          <p:nvPr>
            <p:ph type="title"/>
          </p:nvPr>
        </p:nvSpPr>
        <p:spPr>
          <a:xfrm>
            <a:off x="626398" y="481125"/>
            <a:ext cx="7200000" cy="488201"/>
          </a:xfrm>
        </p:spPr>
        <p:txBody>
          <a:bodyPr/>
          <a:lstStyle/>
          <a:p>
            <a:r>
              <a:rPr lang="en-US" dirty="0"/>
              <a:t>Naïve Bayes Example</a:t>
            </a:r>
          </a:p>
        </p:txBody>
      </p:sp>
      <mc:AlternateContent xmlns:mc="http://schemas.openxmlformats.org/markup-compatibility/2006">
        <mc:Choice xmlns:p14="http://schemas.microsoft.com/office/powerpoint/2010/main" Requires="p14">
          <p:contentPart p14:bwMode="auto" r:id="rId9">
            <p14:nvContentPartPr>
              <p14:cNvPr id="2" name="Ink 1">
                <a:extLst>
                  <a:ext uri="{FF2B5EF4-FFF2-40B4-BE49-F238E27FC236}">
                    <a16:creationId xmlns:a16="http://schemas.microsoft.com/office/drawing/2014/main" id="{75D70673-A4B7-64E8-3706-1B4497984E7D}"/>
                  </a:ext>
                </a:extLst>
              </p14:cNvPr>
              <p14:cNvContentPartPr/>
              <p14:nvPr/>
            </p14:nvContentPartPr>
            <p14:xfrm>
              <a:off x="641520" y="1905120"/>
              <a:ext cx="10579320" cy="3238920"/>
            </p14:xfrm>
          </p:contentPart>
        </mc:Choice>
        <mc:Fallback>
          <p:pic>
            <p:nvPicPr>
              <p:cNvPr id="2" name="Ink 1">
                <a:extLst>
                  <a:ext uri="{FF2B5EF4-FFF2-40B4-BE49-F238E27FC236}">
                    <a16:creationId xmlns:a16="http://schemas.microsoft.com/office/drawing/2014/main" id="{75D70673-A4B7-64E8-3706-1B4497984E7D}"/>
                  </a:ext>
                </a:extLst>
              </p:cNvPr>
              <p:cNvPicPr/>
              <p:nvPr/>
            </p:nvPicPr>
            <p:blipFill>
              <a:blip r:embed="rId10"/>
              <a:stretch>
                <a:fillRect/>
              </a:stretch>
            </p:blipFill>
            <p:spPr>
              <a:xfrm>
                <a:off x="632160" y="1895760"/>
                <a:ext cx="10598040" cy="3257640"/>
              </a:xfrm>
              <a:prstGeom prst="rect">
                <a:avLst/>
              </a:prstGeom>
            </p:spPr>
          </p:pic>
        </mc:Fallback>
      </mc:AlternateContent>
    </p:spTree>
    <p:extLst>
      <p:ext uri="{BB962C8B-B14F-4D97-AF65-F5344CB8AC3E}">
        <p14:creationId xmlns:p14="http://schemas.microsoft.com/office/powerpoint/2010/main" val="3354588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4F47F9-E8E1-4F82-B8F7-9BF19A923A58}"/>
              </a:ext>
            </a:extLst>
          </p:cNvPr>
          <p:cNvSpPr>
            <a:spLocks noGrp="1"/>
          </p:cNvSpPr>
          <p:nvPr>
            <p:ph sz="quarter" idx="11"/>
          </p:nvPr>
        </p:nvSpPr>
        <p:spPr>
          <a:xfrm>
            <a:off x="626400" y="1602250"/>
            <a:ext cx="10854000" cy="884472"/>
          </a:xfrm>
        </p:spPr>
        <p:txBody>
          <a:bodyPr/>
          <a:lstStyle/>
          <a:p>
            <a:r>
              <a:rPr lang="en-IN" dirty="0"/>
              <a:t>It is used when we have continuous independent data.</a:t>
            </a:r>
          </a:p>
          <a:p>
            <a:r>
              <a:rPr lang="en-IN" dirty="0"/>
              <a:t>It uses probability distribution function to calculate the probabilities.</a:t>
            </a:r>
          </a:p>
        </p:txBody>
      </p:sp>
      <p:sp>
        <p:nvSpPr>
          <p:cNvPr id="3" name="Title 2">
            <a:extLst>
              <a:ext uri="{FF2B5EF4-FFF2-40B4-BE49-F238E27FC236}">
                <a16:creationId xmlns:a16="http://schemas.microsoft.com/office/drawing/2014/main" id="{99ED5EAA-FFC7-42C1-9B61-480712FD839C}"/>
              </a:ext>
            </a:extLst>
          </p:cNvPr>
          <p:cNvSpPr>
            <a:spLocks noGrp="1"/>
          </p:cNvSpPr>
          <p:nvPr>
            <p:ph type="title"/>
          </p:nvPr>
        </p:nvSpPr>
        <p:spPr/>
        <p:txBody>
          <a:bodyPr/>
          <a:lstStyle/>
          <a:p>
            <a:r>
              <a:rPr lang="en-IN" dirty="0"/>
              <a:t>Gaussian Naïve Bayes</a:t>
            </a:r>
          </a:p>
        </p:txBody>
      </p:sp>
      <p:sp>
        <p:nvSpPr>
          <p:cNvPr id="5" name="Text Placeholder 4">
            <a:extLst>
              <a:ext uri="{FF2B5EF4-FFF2-40B4-BE49-F238E27FC236}">
                <a16:creationId xmlns:a16="http://schemas.microsoft.com/office/drawing/2014/main" id="{E86363FE-7542-4EBB-BC8E-05581565D53C}"/>
              </a:ext>
            </a:extLst>
          </p:cNvPr>
          <p:cNvSpPr>
            <a:spLocks noGrp="1"/>
          </p:cNvSpPr>
          <p:nvPr>
            <p:ph type="body" sz="quarter" idx="10"/>
          </p:nvPr>
        </p:nvSpPr>
        <p:spPr/>
        <p:txBody>
          <a:bodyPr/>
          <a:lstStyle/>
          <a:p>
            <a:endParaRPr lang="en-IN"/>
          </a:p>
        </p:txBody>
      </p:sp>
      <p:pic>
        <p:nvPicPr>
          <p:cNvPr id="2050" name="Picture 2" descr="Screenshot_6">
            <a:extLst>
              <a:ext uri="{FF2B5EF4-FFF2-40B4-BE49-F238E27FC236}">
                <a16:creationId xmlns:a16="http://schemas.microsoft.com/office/drawing/2014/main" id="{6D49F2B9-5FF7-4C9F-A870-653A8431B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5483" y="2888166"/>
            <a:ext cx="9489688" cy="1795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084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DABA1A7-67AA-476B-8345-5E261E088AF9}"/>
              </a:ext>
            </a:extLst>
          </p:cNvPr>
          <p:cNvSpPr>
            <a:spLocks noGrp="1"/>
          </p:cNvSpPr>
          <p:nvPr>
            <p:ph sz="quarter" idx="11"/>
          </p:nvPr>
        </p:nvSpPr>
        <p:spPr/>
        <p:txBody>
          <a:bodyPr>
            <a:normAutofit/>
          </a:bodyPr>
          <a:lstStyle/>
          <a:p>
            <a:r>
              <a:rPr lang="en-US" sz="2400" dirty="0"/>
              <a:t>Simple, fast and effective.</a:t>
            </a:r>
          </a:p>
          <a:p>
            <a:r>
              <a:rPr lang="en-US" sz="2400" dirty="0"/>
              <a:t>Perform well with noisy and missing data.</a:t>
            </a:r>
          </a:p>
          <a:p>
            <a:r>
              <a:rPr lang="en-US" sz="2400" dirty="0"/>
              <a:t>Requires few examples to train.</a:t>
            </a:r>
          </a:p>
          <a:p>
            <a:r>
              <a:rPr lang="en-US" sz="2400" dirty="0"/>
              <a:t>Easy to obtain estimated probability.</a:t>
            </a:r>
          </a:p>
        </p:txBody>
      </p:sp>
      <p:sp>
        <p:nvSpPr>
          <p:cNvPr id="3" name="Inhaltsplatzhalter 2">
            <a:extLst>
              <a:ext uri="{FF2B5EF4-FFF2-40B4-BE49-F238E27FC236}">
                <a16:creationId xmlns:a16="http://schemas.microsoft.com/office/drawing/2014/main" id="{3B5CEB88-DCF1-43A7-94CB-57AABE310F08}"/>
              </a:ext>
            </a:extLst>
          </p:cNvPr>
          <p:cNvSpPr>
            <a:spLocks noGrp="1"/>
          </p:cNvSpPr>
          <p:nvPr>
            <p:ph sz="quarter" idx="30"/>
          </p:nvPr>
        </p:nvSpPr>
        <p:spPr/>
        <p:txBody>
          <a:bodyPr>
            <a:normAutofit/>
          </a:bodyPr>
          <a:lstStyle/>
          <a:p>
            <a:r>
              <a:rPr lang="en-US" sz="2400" dirty="0"/>
              <a:t>It relies on the assumption of independent features which is mostly incorrect.</a:t>
            </a:r>
          </a:p>
          <a:p>
            <a:r>
              <a:rPr lang="en-US" sz="2400" dirty="0"/>
              <a:t>Not ideal for continuous data. We can use Gaussian Naïve Bayes classifier to solve this problem.</a:t>
            </a:r>
          </a:p>
          <a:p>
            <a:r>
              <a:rPr lang="en-US" sz="2400" dirty="0"/>
              <a:t>Incorrect predictions if rare events are not captured in the training set but appears in the test set.</a:t>
            </a:r>
          </a:p>
        </p:txBody>
      </p:sp>
      <p:sp>
        <p:nvSpPr>
          <p:cNvPr id="5" name="Titel 4">
            <a:extLst>
              <a:ext uri="{FF2B5EF4-FFF2-40B4-BE49-F238E27FC236}">
                <a16:creationId xmlns:a16="http://schemas.microsoft.com/office/drawing/2014/main" id="{D0F7E301-D0B9-4E87-A52B-2A93953AE6C5}"/>
              </a:ext>
            </a:extLst>
          </p:cNvPr>
          <p:cNvSpPr>
            <a:spLocks noGrp="1"/>
          </p:cNvSpPr>
          <p:nvPr>
            <p:ph type="title"/>
          </p:nvPr>
        </p:nvSpPr>
        <p:spPr>
          <a:xfrm>
            <a:off x="626400" y="512072"/>
            <a:ext cx="7200000" cy="488201"/>
          </a:xfrm>
        </p:spPr>
        <p:txBody>
          <a:bodyPr/>
          <a:lstStyle/>
          <a:p>
            <a:r>
              <a:rPr lang="en-US" dirty="0"/>
              <a:t>Pros and Cons</a:t>
            </a:r>
          </a:p>
        </p:txBody>
      </p:sp>
    </p:spTree>
    <p:extLst>
      <p:ext uri="{BB962C8B-B14F-4D97-AF65-F5344CB8AC3E}">
        <p14:creationId xmlns:p14="http://schemas.microsoft.com/office/powerpoint/2010/main" val="537573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8C58F3-6086-49CF-B143-2EB789138E1B}"/>
              </a:ext>
            </a:extLst>
          </p:cNvPr>
          <p:cNvSpPr>
            <a:spLocks noGrp="1"/>
          </p:cNvSpPr>
          <p:nvPr>
            <p:ph type="title"/>
          </p:nvPr>
        </p:nvSpPr>
        <p:spPr/>
        <p:txBody>
          <a:bodyPr/>
          <a:lstStyle/>
          <a:p>
            <a:r>
              <a:rPr lang="en-US" dirty="0"/>
              <a:t>Text Analysis</a:t>
            </a:r>
          </a:p>
        </p:txBody>
      </p:sp>
      <p:sp>
        <p:nvSpPr>
          <p:cNvPr id="4" name="Text Placeholder 3">
            <a:extLst>
              <a:ext uri="{FF2B5EF4-FFF2-40B4-BE49-F238E27FC236}">
                <a16:creationId xmlns:a16="http://schemas.microsoft.com/office/drawing/2014/main" id="{2A1FE782-E333-48E4-9C74-865FD8167C45}"/>
              </a:ext>
            </a:extLst>
          </p:cNvPr>
          <p:cNvSpPr>
            <a:spLocks noGrp="1"/>
          </p:cNvSpPr>
          <p:nvPr>
            <p:ph type="body" sz="quarter" idx="29"/>
          </p:nvPr>
        </p:nvSpPr>
        <p:spPr/>
        <p:txBody>
          <a:bodyPr/>
          <a:lstStyle/>
          <a:p>
            <a:r>
              <a:rPr lang="en-US" dirty="0"/>
              <a:t>Convert text data into numeric data (Bag of Words)</a:t>
            </a:r>
          </a:p>
        </p:txBody>
      </p:sp>
      <p:sp>
        <p:nvSpPr>
          <p:cNvPr id="6" name="Content Placeholder 1">
            <a:extLst>
              <a:ext uri="{FF2B5EF4-FFF2-40B4-BE49-F238E27FC236}">
                <a16:creationId xmlns:a16="http://schemas.microsoft.com/office/drawing/2014/main" id="{81C552AD-8D06-485B-96AB-89D27147017D}"/>
              </a:ext>
            </a:extLst>
          </p:cNvPr>
          <p:cNvSpPr>
            <a:spLocks noGrp="1"/>
          </p:cNvSpPr>
          <p:nvPr>
            <p:ph sz="quarter" idx="11"/>
          </p:nvPr>
        </p:nvSpPr>
        <p:spPr>
          <a:xfrm>
            <a:off x="626398" y="2608345"/>
            <a:ext cx="4076229" cy="1140950"/>
          </a:xfrm>
        </p:spPr>
        <p:txBody>
          <a:bodyPr/>
          <a:lstStyle/>
          <a:p>
            <a:pPr algn="l" rtl="0" fontAlgn="base">
              <a:buFont typeface="+mj-lt"/>
              <a:buAutoNum type="arabicPeriod"/>
            </a:pPr>
            <a:r>
              <a:rPr lang="en-US" b="0" i="0" u="none" strike="noStrike" dirty="0">
                <a:solidFill>
                  <a:srgbClr val="000000"/>
                </a:solidFill>
                <a:effectLst/>
                <a:latin typeface="Gill Sans MT" panose="020B0502020104020203" pitchFamily="34" charset="0"/>
              </a:rPr>
              <a:t>[he, suddenly, became, very, happy]</a:t>
            </a:r>
            <a:r>
              <a:rPr lang="en-US" b="0" i="0" dirty="0">
                <a:solidFill>
                  <a:srgbClr val="000000"/>
                </a:solidFill>
                <a:effectLst/>
                <a:latin typeface="Gill Sans MT" panose="020B0502020104020203" pitchFamily="34" charset="0"/>
              </a:rPr>
              <a:t>​</a:t>
            </a:r>
            <a:endParaRPr lang="en-US" b="0" i="0" dirty="0">
              <a:solidFill>
                <a:srgbClr val="000000"/>
              </a:solidFill>
              <a:effectLst/>
              <a:latin typeface="Arial" panose="020B0604020202020204" pitchFamily="34" charset="0"/>
            </a:endParaRPr>
          </a:p>
          <a:p>
            <a:pPr algn="l" rtl="0" fontAlgn="base">
              <a:buFont typeface="+mj-lt"/>
              <a:buAutoNum type="arabicPeriod"/>
            </a:pPr>
            <a:r>
              <a:rPr lang="en-US" b="0" i="0" u="none" strike="noStrike" dirty="0">
                <a:solidFill>
                  <a:srgbClr val="000000"/>
                </a:solidFill>
                <a:effectLst/>
                <a:latin typeface="Gill Sans MT" panose="020B0502020104020203" pitchFamily="34" charset="0"/>
              </a:rPr>
              <a:t>[she, is, poor, but, she, is, happy]</a:t>
            </a:r>
            <a:r>
              <a:rPr lang="en-US" b="0" i="0" dirty="0">
                <a:solidFill>
                  <a:srgbClr val="000000"/>
                </a:solidFill>
                <a:effectLst/>
                <a:latin typeface="Gill Sans MT" panose="020B0502020104020203" pitchFamily="34" charset="0"/>
              </a:rPr>
              <a:t>​</a:t>
            </a:r>
            <a:endParaRPr lang="en-US" b="0" i="0" dirty="0">
              <a:solidFill>
                <a:srgbClr val="000000"/>
              </a:solidFill>
              <a:effectLst/>
              <a:latin typeface="Arial" panose="020B0604020202020204" pitchFamily="34" charset="0"/>
            </a:endParaRPr>
          </a:p>
          <a:p>
            <a:pPr algn="l" rtl="0" fontAlgn="base">
              <a:buFont typeface="+mj-lt"/>
              <a:buAutoNum type="arabicPeriod"/>
            </a:pPr>
            <a:r>
              <a:rPr lang="en-US" b="0" i="0" u="none" strike="noStrike" dirty="0">
                <a:solidFill>
                  <a:srgbClr val="000000"/>
                </a:solidFill>
                <a:effectLst/>
                <a:latin typeface="Gill Sans MT" panose="020B0502020104020203" pitchFamily="34" charset="0"/>
              </a:rPr>
              <a:t>[the, rich, are, not, always, happy]</a:t>
            </a:r>
            <a:r>
              <a:rPr lang="en-IN" b="0" i="0" dirty="0">
                <a:solidFill>
                  <a:srgbClr val="000000"/>
                </a:solidFill>
                <a:effectLst/>
                <a:latin typeface="Gill Sans MT" panose="020B0502020104020203" pitchFamily="34" charset="0"/>
              </a:rPr>
              <a:t>​</a:t>
            </a:r>
            <a:endParaRPr lang="en-IN" b="0" i="0" dirty="0">
              <a:solidFill>
                <a:srgbClr val="000000"/>
              </a:solidFill>
              <a:effectLst/>
              <a:latin typeface="Arial" panose="020B0604020202020204" pitchFamily="34" charset="0"/>
            </a:endParaRPr>
          </a:p>
        </p:txBody>
      </p:sp>
      <p:graphicFrame>
        <p:nvGraphicFramePr>
          <p:cNvPr id="8" name="Table 14">
            <a:extLst>
              <a:ext uri="{FF2B5EF4-FFF2-40B4-BE49-F238E27FC236}">
                <a16:creationId xmlns:a16="http://schemas.microsoft.com/office/drawing/2014/main" id="{25023A23-5226-493D-98B7-604704E9ECC7}"/>
              </a:ext>
            </a:extLst>
          </p:cNvPr>
          <p:cNvGraphicFramePr>
            <a:graphicFrameLocks noGrp="1"/>
          </p:cNvGraphicFramePr>
          <p:nvPr>
            <p:extLst>
              <p:ext uri="{D42A27DB-BD31-4B8C-83A1-F6EECF244321}">
                <p14:modId xmlns:p14="http://schemas.microsoft.com/office/powerpoint/2010/main" val="3698483053"/>
              </p:ext>
            </p:extLst>
          </p:nvPr>
        </p:nvGraphicFramePr>
        <p:xfrm>
          <a:off x="6096000" y="481125"/>
          <a:ext cx="4433965" cy="5562600"/>
        </p:xfrm>
        <a:graphic>
          <a:graphicData uri="http://schemas.openxmlformats.org/drawingml/2006/table">
            <a:tbl>
              <a:tblPr firstRow="1" bandRow="1">
                <a:tableStyleId>{5C22544A-7EE6-4342-B048-85BDC9FD1C3A}</a:tableStyleId>
              </a:tblPr>
              <a:tblGrid>
                <a:gridCol w="1112322">
                  <a:extLst>
                    <a:ext uri="{9D8B030D-6E8A-4147-A177-3AD203B41FA5}">
                      <a16:colId xmlns:a16="http://schemas.microsoft.com/office/drawing/2014/main" val="1441963476"/>
                    </a:ext>
                  </a:extLst>
                </a:gridCol>
                <a:gridCol w="997527">
                  <a:extLst>
                    <a:ext uri="{9D8B030D-6E8A-4147-A177-3AD203B41FA5}">
                      <a16:colId xmlns:a16="http://schemas.microsoft.com/office/drawing/2014/main" val="3338127162"/>
                    </a:ext>
                  </a:extLst>
                </a:gridCol>
                <a:gridCol w="1139392">
                  <a:extLst>
                    <a:ext uri="{9D8B030D-6E8A-4147-A177-3AD203B41FA5}">
                      <a16:colId xmlns:a16="http://schemas.microsoft.com/office/drawing/2014/main" val="4100056279"/>
                    </a:ext>
                  </a:extLst>
                </a:gridCol>
                <a:gridCol w="1184724">
                  <a:extLst>
                    <a:ext uri="{9D8B030D-6E8A-4147-A177-3AD203B41FA5}">
                      <a16:colId xmlns:a16="http://schemas.microsoft.com/office/drawing/2014/main" val="379180108"/>
                    </a:ext>
                  </a:extLst>
                </a:gridCol>
              </a:tblGrid>
              <a:tr h="370840">
                <a:tc>
                  <a:txBody>
                    <a:bodyPr/>
                    <a:lstStyle/>
                    <a:p>
                      <a:r>
                        <a:rPr lang="en-US" dirty="0"/>
                        <a:t>Token</a:t>
                      </a:r>
                    </a:p>
                  </a:txBody>
                  <a:tcPr/>
                </a:tc>
                <a:tc>
                  <a:txBody>
                    <a:bodyPr/>
                    <a:lstStyle/>
                    <a:p>
                      <a:r>
                        <a:rPr lang="en-US" dirty="0"/>
                        <a:t>Doc 1</a:t>
                      </a:r>
                    </a:p>
                  </a:txBody>
                  <a:tcPr/>
                </a:tc>
                <a:tc>
                  <a:txBody>
                    <a:bodyPr/>
                    <a:lstStyle/>
                    <a:p>
                      <a:r>
                        <a:rPr lang="en-US" dirty="0"/>
                        <a:t>Doc 2</a:t>
                      </a:r>
                    </a:p>
                  </a:txBody>
                  <a:tcPr/>
                </a:tc>
                <a:tc>
                  <a:txBody>
                    <a:bodyPr/>
                    <a:lstStyle/>
                    <a:p>
                      <a:r>
                        <a:rPr lang="en-US" dirty="0"/>
                        <a:t>Doc 3</a:t>
                      </a:r>
                    </a:p>
                  </a:txBody>
                  <a:tcPr/>
                </a:tc>
                <a:extLst>
                  <a:ext uri="{0D108BD9-81ED-4DB2-BD59-A6C34878D82A}">
                    <a16:rowId xmlns:a16="http://schemas.microsoft.com/office/drawing/2014/main" val="2237165705"/>
                  </a:ext>
                </a:extLst>
              </a:tr>
              <a:tr h="370840">
                <a:tc>
                  <a:txBody>
                    <a:bodyPr/>
                    <a:lstStyle/>
                    <a:p>
                      <a:pPr lvl="0" algn="l" fontAlgn="ctr"/>
                      <a:r>
                        <a:rPr lang="en-US" sz="1800" b="0" i="0" u="none" strike="noStrike" dirty="0">
                          <a:solidFill>
                            <a:srgbClr val="000000"/>
                          </a:solidFill>
                          <a:effectLst/>
                          <a:latin typeface="Gill Sans MT" panose="020B0502020104020203" pitchFamily="34" charset="0"/>
                        </a:rPr>
                        <a:t> he​</a:t>
                      </a:r>
                    </a:p>
                  </a:txBody>
                  <a:tcPr marL="6350" marR="6350" marT="6350" marB="0" anchor="ctr"/>
                </a:tc>
                <a:tc>
                  <a:txBody>
                    <a:bodyPr/>
                    <a:lstStyle/>
                    <a:p>
                      <a:pPr algn="l" fontAlgn="ctr"/>
                      <a:r>
                        <a:rPr lang="en-US" sz="1800" b="0" i="0" u="none" strike="noStrike">
                          <a:solidFill>
                            <a:srgbClr val="000000"/>
                          </a:solidFill>
                          <a:effectLst/>
                          <a:latin typeface="Gill Sans MT" panose="020B0502020104020203" pitchFamily="34" charset="0"/>
                        </a:rPr>
                        <a:t>1​</a:t>
                      </a:r>
                    </a:p>
                  </a:txBody>
                  <a:tcPr marL="6350" marR="6350" marT="6350" marB="0" anchor="ctr"/>
                </a:tc>
                <a:tc>
                  <a:txBody>
                    <a:bodyPr/>
                    <a:lstStyle/>
                    <a:p>
                      <a:pPr algn="l" fontAlgn="ctr"/>
                      <a:r>
                        <a:rPr lang="en-US" sz="1800" b="0" i="0" u="none" strike="noStrike">
                          <a:solidFill>
                            <a:srgbClr val="000000"/>
                          </a:solidFill>
                          <a:effectLst/>
                          <a:latin typeface="Gill Sans MT" panose="020B0502020104020203" pitchFamily="34" charset="0"/>
                        </a:rPr>
                        <a:t>0​</a:t>
                      </a:r>
                    </a:p>
                  </a:txBody>
                  <a:tcPr marL="6350" marR="6350" marT="6350" marB="0" anchor="ctr"/>
                </a:tc>
                <a:tc>
                  <a:txBody>
                    <a:bodyPr/>
                    <a:lstStyle/>
                    <a:p>
                      <a:r>
                        <a:rPr lang="en-US" sz="1800" b="0" i="0" u="none" strike="noStrike">
                          <a:solidFill>
                            <a:srgbClr val="000000"/>
                          </a:solidFill>
                          <a:effectLst/>
                          <a:latin typeface="Gill Sans MT" panose="020B0502020104020203" pitchFamily="34" charset="0"/>
                        </a:rPr>
                        <a:t>0​ </a:t>
                      </a:r>
                      <a:endParaRPr lang="en-US" sz="1800"/>
                    </a:p>
                  </a:txBody>
                  <a:tcPr marL="6350" marR="6350" marT="6350" marB="0" anchor="ctr"/>
                </a:tc>
                <a:extLst>
                  <a:ext uri="{0D108BD9-81ED-4DB2-BD59-A6C34878D82A}">
                    <a16:rowId xmlns:a16="http://schemas.microsoft.com/office/drawing/2014/main" val="3812427209"/>
                  </a:ext>
                </a:extLst>
              </a:tr>
              <a:tr h="370840">
                <a:tc>
                  <a:txBody>
                    <a:bodyPr/>
                    <a:lstStyle/>
                    <a:p>
                      <a:pPr lvl="0" algn="l" fontAlgn="ctr"/>
                      <a:r>
                        <a:rPr lang="en-US" sz="1800" b="0" i="0" u="none" strike="noStrike" dirty="0">
                          <a:solidFill>
                            <a:srgbClr val="000000"/>
                          </a:solidFill>
                          <a:effectLst/>
                          <a:latin typeface="Gill Sans MT" panose="020B0502020104020203" pitchFamily="34" charset="0"/>
                        </a:rPr>
                        <a:t> suddenly​</a:t>
                      </a:r>
                    </a:p>
                  </a:txBody>
                  <a:tcPr marL="6350" marR="6350" marT="6350" anchor="ctr"/>
                </a:tc>
                <a:tc>
                  <a:txBody>
                    <a:bodyPr/>
                    <a:lstStyle/>
                    <a:p>
                      <a:pPr algn="l" fontAlgn="ctr"/>
                      <a:r>
                        <a:rPr lang="en-US" sz="1800" b="0" i="0" u="none" strike="noStrike">
                          <a:solidFill>
                            <a:srgbClr val="000000"/>
                          </a:solidFill>
                          <a:effectLst/>
                          <a:latin typeface="Gill Sans MT" panose="020B0502020104020203" pitchFamily="34" charset="0"/>
                        </a:rPr>
                        <a:t>1​</a:t>
                      </a:r>
                    </a:p>
                  </a:txBody>
                  <a:tcPr marL="6350" marR="6350" marT="6350" anchor="ctr"/>
                </a:tc>
                <a:tc>
                  <a:txBody>
                    <a:bodyPr/>
                    <a:lstStyle/>
                    <a:p>
                      <a:pPr algn="l" fontAlgn="ctr"/>
                      <a:r>
                        <a:rPr lang="en-US" sz="1800" b="0" i="0" u="none" strike="noStrike">
                          <a:solidFill>
                            <a:srgbClr val="000000"/>
                          </a:solidFill>
                          <a:effectLst/>
                          <a:latin typeface="Gill Sans MT" panose="020B0502020104020203" pitchFamily="34" charset="0"/>
                        </a:rPr>
                        <a:t>0​</a:t>
                      </a:r>
                    </a:p>
                  </a:txBody>
                  <a:tcPr marL="6350" marR="6350" marT="6350" anchor="ctr"/>
                </a:tc>
                <a:tc>
                  <a:txBody>
                    <a:bodyPr/>
                    <a:lstStyle/>
                    <a:p>
                      <a:r>
                        <a:rPr lang="en-US" sz="1800" b="0" i="0" u="none" strike="noStrike">
                          <a:solidFill>
                            <a:srgbClr val="000000"/>
                          </a:solidFill>
                          <a:effectLst/>
                          <a:latin typeface="Gill Sans MT" panose="020B0502020104020203" pitchFamily="34" charset="0"/>
                        </a:rPr>
                        <a:t>0​ </a:t>
                      </a:r>
                      <a:endParaRPr lang="en-US" sz="1800"/>
                    </a:p>
                  </a:txBody>
                  <a:tcPr marL="6350" marR="6350" marT="6350" anchor="ctr"/>
                </a:tc>
                <a:extLst>
                  <a:ext uri="{0D108BD9-81ED-4DB2-BD59-A6C34878D82A}">
                    <a16:rowId xmlns:a16="http://schemas.microsoft.com/office/drawing/2014/main" val="462332276"/>
                  </a:ext>
                </a:extLst>
              </a:tr>
              <a:tr h="370840">
                <a:tc>
                  <a:txBody>
                    <a:bodyPr/>
                    <a:lstStyle/>
                    <a:p>
                      <a:pPr lvl="0" algn="l" fontAlgn="ctr"/>
                      <a:r>
                        <a:rPr lang="en-US" sz="1800" b="0" i="0" u="none" strike="noStrike" dirty="0">
                          <a:solidFill>
                            <a:srgbClr val="000000"/>
                          </a:solidFill>
                          <a:effectLst/>
                          <a:latin typeface="Gill Sans MT" panose="020B0502020104020203" pitchFamily="34" charset="0"/>
                        </a:rPr>
                        <a:t> became​</a:t>
                      </a:r>
                    </a:p>
                  </a:txBody>
                  <a:tcPr marL="6350" marR="6350" marT="6350" anchor="ctr"/>
                </a:tc>
                <a:tc>
                  <a:txBody>
                    <a:bodyPr/>
                    <a:lstStyle/>
                    <a:p>
                      <a:pPr algn="l" fontAlgn="ctr"/>
                      <a:r>
                        <a:rPr lang="en-US" sz="1800" b="0" i="0" u="none" strike="noStrike">
                          <a:solidFill>
                            <a:srgbClr val="000000"/>
                          </a:solidFill>
                          <a:effectLst/>
                          <a:latin typeface="Gill Sans MT" panose="020B0502020104020203" pitchFamily="34" charset="0"/>
                        </a:rPr>
                        <a:t>1​</a:t>
                      </a:r>
                    </a:p>
                  </a:txBody>
                  <a:tcPr marL="6350" marR="6350" marT="6350" anchor="ctr"/>
                </a:tc>
                <a:tc>
                  <a:txBody>
                    <a:bodyPr/>
                    <a:lstStyle/>
                    <a:p>
                      <a:pPr algn="l" fontAlgn="ctr"/>
                      <a:r>
                        <a:rPr lang="en-US" sz="1800" b="0" i="0" u="none" strike="noStrike">
                          <a:solidFill>
                            <a:srgbClr val="000000"/>
                          </a:solidFill>
                          <a:effectLst/>
                          <a:latin typeface="Gill Sans MT" panose="020B0502020104020203" pitchFamily="34" charset="0"/>
                        </a:rPr>
                        <a:t>0​</a:t>
                      </a:r>
                    </a:p>
                  </a:txBody>
                  <a:tcPr marL="6350" marR="6350" marT="6350" anchor="ctr"/>
                </a:tc>
                <a:tc>
                  <a:txBody>
                    <a:bodyPr/>
                    <a:lstStyle/>
                    <a:p>
                      <a:r>
                        <a:rPr lang="en-US" sz="1800" b="0" i="0" u="none" strike="noStrike">
                          <a:solidFill>
                            <a:srgbClr val="000000"/>
                          </a:solidFill>
                          <a:effectLst/>
                          <a:latin typeface="Gill Sans MT" panose="020B0502020104020203" pitchFamily="34" charset="0"/>
                        </a:rPr>
                        <a:t>0​ </a:t>
                      </a:r>
                      <a:endParaRPr lang="en-US" sz="1800"/>
                    </a:p>
                  </a:txBody>
                  <a:tcPr marL="6350" marR="6350" marT="6350" anchor="ctr"/>
                </a:tc>
                <a:extLst>
                  <a:ext uri="{0D108BD9-81ED-4DB2-BD59-A6C34878D82A}">
                    <a16:rowId xmlns:a16="http://schemas.microsoft.com/office/drawing/2014/main" val="1540860936"/>
                  </a:ext>
                </a:extLst>
              </a:tr>
              <a:tr h="370840">
                <a:tc>
                  <a:txBody>
                    <a:bodyPr/>
                    <a:lstStyle/>
                    <a:p>
                      <a:pPr lvl="0" algn="l" fontAlgn="ctr"/>
                      <a:r>
                        <a:rPr lang="en-US" sz="1800" b="0" i="0" u="none" strike="noStrike" dirty="0">
                          <a:solidFill>
                            <a:srgbClr val="000000"/>
                          </a:solidFill>
                          <a:effectLst/>
                          <a:latin typeface="Gill Sans MT" panose="020B0502020104020203" pitchFamily="34" charset="0"/>
                        </a:rPr>
                        <a:t> very​</a:t>
                      </a:r>
                    </a:p>
                  </a:txBody>
                  <a:tcPr marL="6350" marR="6350" marT="6350" anchor="ctr"/>
                </a:tc>
                <a:tc>
                  <a:txBody>
                    <a:bodyPr/>
                    <a:lstStyle/>
                    <a:p>
                      <a:pPr algn="l" fontAlgn="ctr"/>
                      <a:r>
                        <a:rPr lang="en-US" sz="1800" b="0" i="0" u="none" strike="noStrike">
                          <a:solidFill>
                            <a:srgbClr val="000000"/>
                          </a:solidFill>
                          <a:effectLst/>
                          <a:latin typeface="Gill Sans MT" panose="020B0502020104020203" pitchFamily="34" charset="0"/>
                        </a:rPr>
                        <a:t>1​</a:t>
                      </a:r>
                    </a:p>
                  </a:txBody>
                  <a:tcPr marL="6350" marR="6350" marT="6350" anchor="ctr"/>
                </a:tc>
                <a:tc>
                  <a:txBody>
                    <a:bodyPr/>
                    <a:lstStyle/>
                    <a:p>
                      <a:pPr algn="l" fontAlgn="ctr"/>
                      <a:r>
                        <a:rPr lang="en-US" sz="1800" b="0" i="0" u="none" strike="noStrike">
                          <a:solidFill>
                            <a:srgbClr val="000000"/>
                          </a:solidFill>
                          <a:effectLst/>
                          <a:latin typeface="Gill Sans MT" panose="020B0502020104020203" pitchFamily="34" charset="0"/>
                        </a:rPr>
                        <a:t>0​</a:t>
                      </a:r>
                    </a:p>
                  </a:txBody>
                  <a:tcPr marL="6350" marR="6350" marT="6350" anchor="ctr"/>
                </a:tc>
                <a:tc>
                  <a:txBody>
                    <a:bodyPr/>
                    <a:lstStyle/>
                    <a:p>
                      <a:r>
                        <a:rPr lang="en-US" sz="1800" b="0" i="0" u="none" strike="noStrike">
                          <a:solidFill>
                            <a:srgbClr val="000000"/>
                          </a:solidFill>
                          <a:effectLst/>
                          <a:latin typeface="Gill Sans MT" panose="020B0502020104020203" pitchFamily="34" charset="0"/>
                        </a:rPr>
                        <a:t>0​ </a:t>
                      </a:r>
                      <a:endParaRPr lang="en-US" sz="1800"/>
                    </a:p>
                  </a:txBody>
                  <a:tcPr marL="6350" marR="6350" marT="6350" anchor="ctr"/>
                </a:tc>
                <a:extLst>
                  <a:ext uri="{0D108BD9-81ED-4DB2-BD59-A6C34878D82A}">
                    <a16:rowId xmlns:a16="http://schemas.microsoft.com/office/drawing/2014/main" val="3910329319"/>
                  </a:ext>
                </a:extLst>
              </a:tr>
              <a:tr h="370840">
                <a:tc>
                  <a:txBody>
                    <a:bodyPr/>
                    <a:lstStyle/>
                    <a:p>
                      <a:pPr lvl="0" algn="l" fontAlgn="ctr"/>
                      <a:r>
                        <a:rPr lang="en-US" sz="1800" b="0" i="0" u="none" strike="noStrike" dirty="0">
                          <a:solidFill>
                            <a:srgbClr val="000000"/>
                          </a:solidFill>
                          <a:effectLst/>
                          <a:latin typeface="Gill Sans MT" panose="020B0502020104020203" pitchFamily="34" charset="0"/>
                        </a:rPr>
                        <a:t> happy​</a:t>
                      </a:r>
                    </a:p>
                  </a:txBody>
                  <a:tcPr marL="6350" marR="6350" marT="6350" anchor="ctr"/>
                </a:tc>
                <a:tc>
                  <a:txBody>
                    <a:bodyPr/>
                    <a:lstStyle/>
                    <a:p>
                      <a:pPr algn="l" fontAlgn="ctr"/>
                      <a:r>
                        <a:rPr lang="en-US" sz="1800" b="0" i="0" u="none" strike="noStrike" dirty="0">
                          <a:solidFill>
                            <a:srgbClr val="000000"/>
                          </a:solidFill>
                          <a:effectLst/>
                          <a:latin typeface="Gill Sans MT" panose="020B0502020104020203" pitchFamily="34" charset="0"/>
                        </a:rPr>
                        <a:t>1​</a:t>
                      </a:r>
                    </a:p>
                  </a:txBody>
                  <a:tcPr marL="6350" marR="6350" marT="6350" anchor="ctr"/>
                </a:tc>
                <a:tc>
                  <a:txBody>
                    <a:bodyPr/>
                    <a:lstStyle/>
                    <a:p>
                      <a:pPr algn="l" fontAlgn="ctr"/>
                      <a:r>
                        <a:rPr lang="en-US" sz="1800" b="0" i="0" u="none" strike="noStrike">
                          <a:solidFill>
                            <a:srgbClr val="000000"/>
                          </a:solidFill>
                          <a:effectLst/>
                          <a:latin typeface="Gill Sans MT" panose="020B0502020104020203" pitchFamily="34" charset="0"/>
                        </a:rPr>
                        <a:t>1​</a:t>
                      </a:r>
                    </a:p>
                  </a:txBody>
                  <a:tcPr marL="6350" marR="6350" marT="6350" anchor="ctr"/>
                </a:tc>
                <a:tc>
                  <a:txBody>
                    <a:bodyPr/>
                    <a:lstStyle/>
                    <a:p>
                      <a:r>
                        <a:rPr lang="en-US" sz="1800" b="0" i="0" u="none" strike="noStrike">
                          <a:solidFill>
                            <a:srgbClr val="000000"/>
                          </a:solidFill>
                          <a:effectLst/>
                          <a:latin typeface="Gill Sans MT" panose="020B0502020104020203" pitchFamily="34" charset="0"/>
                        </a:rPr>
                        <a:t>1​ </a:t>
                      </a:r>
                      <a:endParaRPr lang="en-US" sz="1800"/>
                    </a:p>
                  </a:txBody>
                  <a:tcPr marL="6350" marR="6350" marT="6350" anchor="ctr"/>
                </a:tc>
                <a:extLst>
                  <a:ext uri="{0D108BD9-81ED-4DB2-BD59-A6C34878D82A}">
                    <a16:rowId xmlns:a16="http://schemas.microsoft.com/office/drawing/2014/main" val="4126859262"/>
                  </a:ext>
                </a:extLst>
              </a:tr>
              <a:tr h="370840">
                <a:tc>
                  <a:txBody>
                    <a:bodyPr/>
                    <a:lstStyle/>
                    <a:p>
                      <a:pPr lvl="0" algn="l" fontAlgn="ctr"/>
                      <a:r>
                        <a:rPr lang="en-US" sz="1800" b="0" i="0" u="none" strike="noStrike" dirty="0">
                          <a:solidFill>
                            <a:srgbClr val="000000"/>
                          </a:solidFill>
                          <a:effectLst/>
                          <a:latin typeface="Gill Sans MT" panose="020B0502020104020203" pitchFamily="34" charset="0"/>
                        </a:rPr>
                        <a:t> she​</a:t>
                      </a:r>
                    </a:p>
                  </a:txBody>
                  <a:tcPr marL="6350" marR="6350" marT="6350" anchor="ctr"/>
                </a:tc>
                <a:tc>
                  <a:txBody>
                    <a:bodyPr/>
                    <a:lstStyle/>
                    <a:p>
                      <a:pPr algn="l" fontAlgn="ctr"/>
                      <a:r>
                        <a:rPr lang="en-US" sz="1800" b="0" i="0" u="none" strike="noStrike" dirty="0">
                          <a:solidFill>
                            <a:srgbClr val="000000"/>
                          </a:solidFill>
                          <a:effectLst/>
                          <a:latin typeface="Gill Sans MT" panose="020B0502020104020203" pitchFamily="34" charset="0"/>
                        </a:rPr>
                        <a:t>0​</a:t>
                      </a:r>
                    </a:p>
                  </a:txBody>
                  <a:tcPr marL="6350" marR="6350" marT="6350" anchor="ctr"/>
                </a:tc>
                <a:tc>
                  <a:txBody>
                    <a:bodyPr/>
                    <a:lstStyle/>
                    <a:p>
                      <a:pPr algn="l" fontAlgn="ctr"/>
                      <a:r>
                        <a:rPr lang="en-US" sz="1800" b="0" i="0" u="none" strike="noStrike">
                          <a:solidFill>
                            <a:srgbClr val="000000"/>
                          </a:solidFill>
                          <a:effectLst/>
                          <a:latin typeface="Gill Sans MT" panose="020B0502020104020203" pitchFamily="34" charset="0"/>
                        </a:rPr>
                        <a:t>2​</a:t>
                      </a:r>
                    </a:p>
                  </a:txBody>
                  <a:tcPr marL="6350" marR="6350" marT="6350" anchor="ctr"/>
                </a:tc>
                <a:tc>
                  <a:txBody>
                    <a:bodyPr/>
                    <a:lstStyle/>
                    <a:p>
                      <a:r>
                        <a:rPr lang="en-US" sz="1800" b="0" i="0" u="none" strike="noStrike">
                          <a:solidFill>
                            <a:srgbClr val="000000"/>
                          </a:solidFill>
                          <a:effectLst/>
                          <a:latin typeface="Gill Sans MT" panose="020B0502020104020203" pitchFamily="34" charset="0"/>
                        </a:rPr>
                        <a:t>0​ </a:t>
                      </a:r>
                      <a:endParaRPr lang="en-US" sz="1800"/>
                    </a:p>
                  </a:txBody>
                  <a:tcPr marL="6350" marR="6350" marT="6350" anchor="ctr"/>
                </a:tc>
                <a:extLst>
                  <a:ext uri="{0D108BD9-81ED-4DB2-BD59-A6C34878D82A}">
                    <a16:rowId xmlns:a16="http://schemas.microsoft.com/office/drawing/2014/main" val="367405588"/>
                  </a:ext>
                </a:extLst>
              </a:tr>
              <a:tr h="370840">
                <a:tc>
                  <a:txBody>
                    <a:bodyPr/>
                    <a:lstStyle/>
                    <a:p>
                      <a:pPr lvl="0" algn="l" fontAlgn="ctr"/>
                      <a:r>
                        <a:rPr lang="en-US" sz="1800" b="0" i="0" u="none" strike="noStrike" dirty="0">
                          <a:solidFill>
                            <a:srgbClr val="000000"/>
                          </a:solidFill>
                          <a:effectLst/>
                          <a:latin typeface="Gill Sans MT" panose="020B0502020104020203" pitchFamily="34" charset="0"/>
                        </a:rPr>
                        <a:t> is​</a:t>
                      </a:r>
                    </a:p>
                  </a:txBody>
                  <a:tcPr marL="6350" marR="6350" marT="6350" anchor="ctr"/>
                </a:tc>
                <a:tc>
                  <a:txBody>
                    <a:bodyPr/>
                    <a:lstStyle/>
                    <a:p>
                      <a:pPr algn="l" fontAlgn="ctr"/>
                      <a:r>
                        <a:rPr lang="en-US" sz="1800" b="0" i="0" u="none" strike="noStrike" dirty="0">
                          <a:solidFill>
                            <a:srgbClr val="000000"/>
                          </a:solidFill>
                          <a:effectLst/>
                          <a:latin typeface="Gill Sans MT" panose="020B0502020104020203" pitchFamily="34" charset="0"/>
                        </a:rPr>
                        <a:t>0​</a:t>
                      </a:r>
                    </a:p>
                  </a:txBody>
                  <a:tcPr marL="6350" marR="6350" marT="6350" anchor="ctr"/>
                </a:tc>
                <a:tc>
                  <a:txBody>
                    <a:bodyPr/>
                    <a:lstStyle/>
                    <a:p>
                      <a:pPr algn="l" fontAlgn="ctr"/>
                      <a:r>
                        <a:rPr lang="en-US" sz="1800" b="0" i="0" u="none" strike="noStrike">
                          <a:solidFill>
                            <a:srgbClr val="000000"/>
                          </a:solidFill>
                          <a:effectLst/>
                          <a:latin typeface="Gill Sans MT" panose="020B0502020104020203" pitchFamily="34" charset="0"/>
                        </a:rPr>
                        <a:t>2​</a:t>
                      </a:r>
                    </a:p>
                  </a:txBody>
                  <a:tcPr marL="6350" marR="6350" marT="6350" anchor="ctr"/>
                </a:tc>
                <a:tc>
                  <a:txBody>
                    <a:bodyPr/>
                    <a:lstStyle/>
                    <a:p>
                      <a:r>
                        <a:rPr lang="en-US" sz="1800" b="0" i="0" u="none" strike="noStrike">
                          <a:solidFill>
                            <a:srgbClr val="000000"/>
                          </a:solidFill>
                          <a:effectLst/>
                          <a:latin typeface="Gill Sans MT" panose="020B0502020104020203" pitchFamily="34" charset="0"/>
                        </a:rPr>
                        <a:t>0​ </a:t>
                      </a:r>
                      <a:endParaRPr lang="en-US" sz="1800"/>
                    </a:p>
                  </a:txBody>
                  <a:tcPr marL="6350" marR="6350" marT="6350" anchor="ctr"/>
                </a:tc>
                <a:extLst>
                  <a:ext uri="{0D108BD9-81ED-4DB2-BD59-A6C34878D82A}">
                    <a16:rowId xmlns:a16="http://schemas.microsoft.com/office/drawing/2014/main" val="570327149"/>
                  </a:ext>
                </a:extLst>
              </a:tr>
              <a:tr h="370840">
                <a:tc>
                  <a:txBody>
                    <a:bodyPr/>
                    <a:lstStyle/>
                    <a:p>
                      <a:pPr lvl="0" algn="l" fontAlgn="ctr"/>
                      <a:r>
                        <a:rPr lang="en-US" sz="1800" b="0" i="0" u="none" strike="noStrike" dirty="0">
                          <a:solidFill>
                            <a:srgbClr val="000000"/>
                          </a:solidFill>
                          <a:effectLst/>
                          <a:latin typeface="Gill Sans MT" panose="020B0502020104020203" pitchFamily="34" charset="0"/>
                        </a:rPr>
                        <a:t> poor​</a:t>
                      </a:r>
                    </a:p>
                  </a:txBody>
                  <a:tcPr marL="6350" marR="6350" marT="6350" anchor="ctr"/>
                </a:tc>
                <a:tc>
                  <a:txBody>
                    <a:bodyPr/>
                    <a:lstStyle/>
                    <a:p>
                      <a:pPr algn="l" fontAlgn="ctr"/>
                      <a:r>
                        <a:rPr lang="en-US" sz="1800" b="0" i="0" u="none" strike="noStrike" dirty="0">
                          <a:solidFill>
                            <a:srgbClr val="000000"/>
                          </a:solidFill>
                          <a:effectLst/>
                          <a:latin typeface="Gill Sans MT" panose="020B0502020104020203" pitchFamily="34" charset="0"/>
                        </a:rPr>
                        <a:t>0​</a:t>
                      </a:r>
                    </a:p>
                  </a:txBody>
                  <a:tcPr marL="6350" marR="6350" marT="6350" anchor="ctr"/>
                </a:tc>
                <a:tc>
                  <a:txBody>
                    <a:bodyPr/>
                    <a:lstStyle/>
                    <a:p>
                      <a:pPr algn="l" fontAlgn="ctr"/>
                      <a:r>
                        <a:rPr lang="en-US" sz="1800" b="0" i="0" u="none" strike="noStrike">
                          <a:solidFill>
                            <a:srgbClr val="000000"/>
                          </a:solidFill>
                          <a:effectLst/>
                          <a:latin typeface="Gill Sans MT" panose="020B0502020104020203" pitchFamily="34" charset="0"/>
                        </a:rPr>
                        <a:t>1​</a:t>
                      </a:r>
                    </a:p>
                  </a:txBody>
                  <a:tcPr marL="6350" marR="6350" marT="6350" anchor="ctr"/>
                </a:tc>
                <a:tc>
                  <a:txBody>
                    <a:bodyPr/>
                    <a:lstStyle/>
                    <a:p>
                      <a:r>
                        <a:rPr lang="en-US" sz="1800" b="0" i="0" u="none" strike="noStrike">
                          <a:solidFill>
                            <a:srgbClr val="000000"/>
                          </a:solidFill>
                          <a:effectLst/>
                          <a:latin typeface="Gill Sans MT" panose="020B0502020104020203" pitchFamily="34" charset="0"/>
                        </a:rPr>
                        <a:t>0​ </a:t>
                      </a:r>
                      <a:endParaRPr lang="en-US" sz="1800"/>
                    </a:p>
                  </a:txBody>
                  <a:tcPr marL="6350" marR="6350" marT="6350" anchor="ctr"/>
                </a:tc>
                <a:extLst>
                  <a:ext uri="{0D108BD9-81ED-4DB2-BD59-A6C34878D82A}">
                    <a16:rowId xmlns:a16="http://schemas.microsoft.com/office/drawing/2014/main" val="1754121339"/>
                  </a:ext>
                </a:extLst>
              </a:tr>
              <a:tr h="370840">
                <a:tc>
                  <a:txBody>
                    <a:bodyPr/>
                    <a:lstStyle/>
                    <a:p>
                      <a:pPr lvl="0" algn="l" fontAlgn="ctr"/>
                      <a:r>
                        <a:rPr lang="en-US" sz="1800" b="0" i="0" u="none" strike="noStrike" dirty="0">
                          <a:solidFill>
                            <a:srgbClr val="000000"/>
                          </a:solidFill>
                          <a:effectLst/>
                          <a:latin typeface="Gill Sans MT" panose="020B0502020104020203" pitchFamily="34" charset="0"/>
                        </a:rPr>
                        <a:t> but​</a:t>
                      </a:r>
                    </a:p>
                  </a:txBody>
                  <a:tcPr marL="6350" marR="6350" marT="6350" anchor="ctr"/>
                </a:tc>
                <a:tc>
                  <a:txBody>
                    <a:bodyPr/>
                    <a:lstStyle/>
                    <a:p>
                      <a:pPr algn="l" fontAlgn="ctr"/>
                      <a:r>
                        <a:rPr lang="en-US" sz="1800" b="0" i="0" u="none" strike="noStrike" dirty="0">
                          <a:solidFill>
                            <a:srgbClr val="000000"/>
                          </a:solidFill>
                          <a:effectLst/>
                          <a:latin typeface="Gill Sans MT" panose="020B0502020104020203" pitchFamily="34" charset="0"/>
                        </a:rPr>
                        <a:t>0​</a:t>
                      </a:r>
                    </a:p>
                  </a:txBody>
                  <a:tcPr marL="6350" marR="6350" marT="6350" anchor="ctr"/>
                </a:tc>
                <a:tc>
                  <a:txBody>
                    <a:bodyPr/>
                    <a:lstStyle/>
                    <a:p>
                      <a:pPr algn="l" fontAlgn="ctr"/>
                      <a:r>
                        <a:rPr lang="en-US" sz="1800" b="0" i="0" u="none" strike="noStrike">
                          <a:solidFill>
                            <a:srgbClr val="000000"/>
                          </a:solidFill>
                          <a:effectLst/>
                          <a:latin typeface="Gill Sans MT" panose="020B0502020104020203" pitchFamily="34" charset="0"/>
                        </a:rPr>
                        <a:t>1​</a:t>
                      </a:r>
                    </a:p>
                  </a:txBody>
                  <a:tcPr marL="6350" marR="6350" marT="6350" anchor="ctr"/>
                </a:tc>
                <a:tc>
                  <a:txBody>
                    <a:bodyPr/>
                    <a:lstStyle/>
                    <a:p>
                      <a:r>
                        <a:rPr lang="en-US" sz="1800" b="0" i="0" u="none" strike="noStrike">
                          <a:solidFill>
                            <a:srgbClr val="000000"/>
                          </a:solidFill>
                          <a:effectLst/>
                          <a:latin typeface="Gill Sans MT" panose="020B0502020104020203" pitchFamily="34" charset="0"/>
                        </a:rPr>
                        <a:t>0​ </a:t>
                      </a:r>
                      <a:endParaRPr lang="en-US" sz="1800"/>
                    </a:p>
                  </a:txBody>
                  <a:tcPr marL="6350" marR="6350" marT="6350" anchor="ctr"/>
                </a:tc>
                <a:extLst>
                  <a:ext uri="{0D108BD9-81ED-4DB2-BD59-A6C34878D82A}">
                    <a16:rowId xmlns:a16="http://schemas.microsoft.com/office/drawing/2014/main" val="2988973967"/>
                  </a:ext>
                </a:extLst>
              </a:tr>
              <a:tr h="370840">
                <a:tc>
                  <a:txBody>
                    <a:bodyPr/>
                    <a:lstStyle/>
                    <a:p>
                      <a:pPr lvl="0" algn="l" fontAlgn="ctr"/>
                      <a:r>
                        <a:rPr lang="en-US" sz="1800" b="0" i="0" u="none" strike="noStrike" dirty="0">
                          <a:solidFill>
                            <a:srgbClr val="000000"/>
                          </a:solidFill>
                          <a:effectLst/>
                          <a:latin typeface="Gill Sans MT" panose="020B0502020104020203" pitchFamily="34" charset="0"/>
                        </a:rPr>
                        <a:t> the​</a:t>
                      </a:r>
                    </a:p>
                  </a:txBody>
                  <a:tcPr marL="6350" marR="6350" marT="6350" anchor="ctr"/>
                </a:tc>
                <a:tc>
                  <a:txBody>
                    <a:bodyPr/>
                    <a:lstStyle/>
                    <a:p>
                      <a:pPr algn="l" fontAlgn="ctr"/>
                      <a:r>
                        <a:rPr lang="en-US" sz="1800" b="0" i="0" u="none" strike="noStrike" dirty="0">
                          <a:solidFill>
                            <a:srgbClr val="000000"/>
                          </a:solidFill>
                          <a:effectLst/>
                          <a:latin typeface="Gill Sans MT" panose="020B0502020104020203" pitchFamily="34" charset="0"/>
                        </a:rPr>
                        <a:t>0​</a:t>
                      </a:r>
                    </a:p>
                  </a:txBody>
                  <a:tcPr marL="6350" marR="6350" marT="6350" anchor="ctr"/>
                </a:tc>
                <a:tc>
                  <a:txBody>
                    <a:bodyPr/>
                    <a:lstStyle/>
                    <a:p>
                      <a:pPr algn="l" fontAlgn="ctr"/>
                      <a:r>
                        <a:rPr lang="en-US" sz="1800" b="0" i="0" u="none" strike="noStrike" dirty="0">
                          <a:solidFill>
                            <a:srgbClr val="000000"/>
                          </a:solidFill>
                          <a:effectLst/>
                          <a:latin typeface="Gill Sans MT" panose="020B0502020104020203" pitchFamily="34" charset="0"/>
                        </a:rPr>
                        <a:t>0​</a:t>
                      </a:r>
                    </a:p>
                  </a:txBody>
                  <a:tcPr marL="6350" marR="6350" marT="6350" anchor="ctr"/>
                </a:tc>
                <a:tc>
                  <a:txBody>
                    <a:bodyPr/>
                    <a:lstStyle/>
                    <a:p>
                      <a:r>
                        <a:rPr lang="en-US" sz="1800" b="0" i="0" u="none" strike="noStrike">
                          <a:solidFill>
                            <a:srgbClr val="000000"/>
                          </a:solidFill>
                          <a:effectLst/>
                          <a:latin typeface="Gill Sans MT" panose="020B0502020104020203" pitchFamily="34" charset="0"/>
                        </a:rPr>
                        <a:t>1​ </a:t>
                      </a:r>
                      <a:endParaRPr lang="en-US" sz="1800"/>
                    </a:p>
                  </a:txBody>
                  <a:tcPr marL="6350" marR="6350" marT="6350" anchor="ctr"/>
                </a:tc>
                <a:extLst>
                  <a:ext uri="{0D108BD9-81ED-4DB2-BD59-A6C34878D82A}">
                    <a16:rowId xmlns:a16="http://schemas.microsoft.com/office/drawing/2014/main" val="3034060688"/>
                  </a:ext>
                </a:extLst>
              </a:tr>
              <a:tr h="370840">
                <a:tc>
                  <a:txBody>
                    <a:bodyPr/>
                    <a:lstStyle/>
                    <a:p>
                      <a:pPr lvl="0" algn="l" fontAlgn="ctr"/>
                      <a:r>
                        <a:rPr lang="en-US" sz="1800" b="0" i="0" u="none" strike="noStrike" dirty="0">
                          <a:solidFill>
                            <a:srgbClr val="000000"/>
                          </a:solidFill>
                          <a:effectLst/>
                          <a:latin typeface="Gill Sans MT" panose="020B0502020104020203" pitchFamily="34" charset="0"/>
                        </a:rPr>
                        <a:t> rich​</a:t>
                      </a:r>
                    </a:p>
                  </a:txBody>
                  <a:tcPr marL="6350" marR="6350" marT="6350" anchor="ctr"/>
                </a:tc>
                <a:tc>
                  <a:txBody>
                    <a:bodyPr/>
                    <a:lstStyle/>
                    <a:p>
                      <a:pPr algn="l" fontAlgn="ctr"/>
                      <a:r>
                        <a:rPr lang="en-US" sz="1800" b="0" i="0" u="none" strike="noStrike" dirty="0">
                          <a:solidFill>
                            <a:srgbClr val="000000"/>
                          </a:solidFill>
                          <a:effectLst/>
                          <a:latin typeface="Gill Sans MT" panose="020B0502020104020203" pitchFamily="34" charset="0"/>
                        </a:rPr>
                        <a:t>0​</a:t>
                      </a:r>
                    </a:p>
                  </a:txBody>
                  <a:tcPr marL="6350" marR="6350" marT="6350" anchor="ctr"/>
                </a:tc>
                <a:tc>
                  <a:txBody>
                    <a:bodyPr/>
                    <a:lstStyle/>
                    <a:p>
                      <a:pPr algn="l" fontAlgn="ctr"/>
                      <a:r>
                        <a:rPr lang="en-US" sz="1800" b="0" i="0" u="none" strike="noStrike" dirty="0">
                          <a:solidFill>
                            <a:srgbClr val="000000"/>
                          </a:solidFill>
                          <a:effectLst/>
                          <a:latin typeface="Gill Sans MT" panose="020B0502020104020203" pitchFamily="34" charset="0"/>
                        </a:rPr>
                        <a:t>0​</a:t>
                      </a:r>
                    </a:p>
                  </a:txBody>
                  <a:tcPr marL="6350" marR="6350" marT="6350" anchor="ctr"/>
                </a:tc>
                <a:tc>
                  <a:txBody>
                    <a:bodyPr/>
                    <a:lstStyle/>
                    <a:p>
                      <a:r>
                        <a:rPr lang="en-US" sz="1800" b="0" i="0" u="none" strike="noStrike">
                          <a:solidFill>
                            <a:srgbClr val="000000"/>
                          </a:solidFill>
                          <a:effectLst/>
                          <a:latin typeface="Gill Sans MT" panose="020B0502020104020203" pitchFamily="34" charset="0"/>
                        </a:rPr>
                        <a:t>1​ </a:t>
                      </a:r>
                      <a:endParaRPr lang="en-US" sz="1800"/>
                    </a:p>
                  </a:txBody>
                  <a:tcPr marL="6350" marR="6350" marT="6350" anchor="ctr"/>
                </a:tc>
                <a:extLst>
                  <a:ext uri="{0D108BD9-81ED-4DB2-BD59-A6C34878D82A}">
                    <a16:rowId xmlns:a16="http://schemas.microsoft.com/office/drawing/2014/main" val="1872245300"/>
                  </a:ext>
                </a:extLst>
              </a:tr>
              <a:tr h="370840">
                <a:tc>
                  <a:txBody>
                    <a:bodyPr/>
                    <a:lstStyle/>
                    <a:p>
                      <a:pPr lvl="0" algn="l" fontAlgn="ctr"/>
                      <a:r>
                        <a:rPr lang="en-US" sz="1800" b="0" i="0" u="none" strike="noStrike" dirty="0">
                          <a:solidFill>
                            <a:srgbClr val="000000"/>
                          </a:solidFill>
                          <a:effectLst/>
                          <a:latin typeface="Gill Sans MT" panose="020B0502020104020203" pitchFamily="34" charset="0"/>
                        </a:rPr>
                        <a:t> are​</a:t>
                      </a:r>
                    </a:p>
                  </a:txBody>
                  <a:tcPr marL="6350" marR="6350" marT="6350" anchor="ctr"/>
                </a:tc>
                <a:tc>
                  <a:txBody>
                    <a:bodyPr/>
                    <a:lstStyle/>
                    <a:p>
                      <a:pPr algn="l" fontAlgn="ctr"/>
                      <a:r>
                        <a:rPr lang="en-US" sz="1800" b="0" i="0" u="none" strike="noStrike" dirty="0">
                          <a:solidFill>
                            <a:srgbClr val="000000"/>
                          </a:solidFill>
                          <a:effectLst/>
                          <a:latin typeface="Gill Sans MT" panose="020B0502020104020203" pitchFamily="34" charset="0"/>
                        </a:rPr>
                        <a:t>0​</a:t>
                      </a:r>
                    </a:p>
                  </a:txBody>
                  <a:tcPr marL="6350" marR="6350" marT="6350" anchor="ctr"/>
                </a:tc>
                <a:tc>
                  <a:txBody>
                    <a:bodyPr/>
                    <a:lstStyle/>
                    <a:p>
                      <a:pPr algn="l" fontAlgn="ctr"/>
                      <a:r>
                        <a:rPr lang="en-US" sz="1800" b="0" i="0" u="none" strike="noStrike" dirty="0">
                          <a:solidFill>
                            <a:srgbClr val="000000"/>
                          </a:solidFill>
                          <a:effectLst/>
                          <a:latin typeface="Gill Sans MT" panose="020B0502020104020203" pitchFamily="34" charset="0"/>
                        </a:rPr>
                        <a:t>0​</a:t>
                      </a:r>
                    </a:p>
                  </a:txBody>
                  <a:tcPr marL="6350" marR="6350" marT="6350" anchor="ctr"/>
                </a:tc>
                <a:tc>
                  <a:txBody>
                    <a:bodyPr/>
                    <a:lstStyle/>
                    <a:p>
                      <a:r>
                        <a:rPr lang="en-US" sz="1800" b="0" i="0" u="none" strike="noStrike">
                          <a:solidFill>
                            <a:srgbClr val="000000"/>
                          </a:solidFill>
                          <a:effectLst/>
                          <a:latin typeface="Gill Sans MT" panose="020B0502020104020203" pitchFamily="34" charset="0"/>
                        </a:rPr>
                        <a:t>1​ </a:t>
                      </a:r>
                      <a:endParaRPr lang="en-US" sz="1800"/>
                    </a:p>
                  </a:txBody>
                  <a:tcPr marL="6350" marR="6350" marT="6350" anchor="ctr"/>
                </a:tc>
                <a:extLst>
                  <a:ext uri="{0D108BD9-81ED-4DB2-BD59-A6C34878D82A}">
                    <a16:rowId xmlns:a16="http://schemas.microsoft.com/office/drawing/2014/main" val="692347942"/>
                  </a:ext>
                </a:extLst>
              </a:tr>
              <a:tr h="370840">
                <a:tc>
                  <a:txBody>
                    <a:bodyPr/>
                    <a:lstStyle/>
                    <a:p>
                      <a:pPr lvl="0" algn="l" fontAlgn="ctr"/>
                      <a:r>
                        <a:rPr lang="en-US" sz="1800" b="0" i="0" u="none" strike="noStrike" dirty="0">
                          <a:solidFill>
                            <a:srgbClr val="000000"/>
                          </a:solidFill>
                          <a:effectLst/>
                          <a:latin typeface="Gill Sans MT" panose="020B0502020104020203" pitchFamily="34" charset="0"/>
                        </a:rPr>
                        <a:t> not​</a:t>
                      </a:r>
                    </a:p>
                  </a:txBody>
                  <a:tcPr marL="6350" marR="6350" marT="6350" anchor="ctr"/>
                </a:tc>
                <a:tc>
                  <a:txBody>
                    <a:bodyPr/>
                    <a:lstStyle/>
                    <a:p>
                      <a:pPr algn="l" fontAlgn="ctr"/>
                      <a:r>
                        <a:rPr lang="en-US" sz="1800" b="0" i="0" u="none" strike="noStrike">
                          <a:solidFill>
                            <a:srgbClr val="000000"/>
                          </a:solidFill>
                          <a:effectLst/>
                          <a:latin typeface="Gill Sans MT" panose="020B0502020104020203" pitchFamily="34" charset="0"/>
                        </a:rPr>
                        <a:t>0​</a:t>
                      </a:r>
                    </a:p>
                  </a:txBody>
                  <a:tcPr marL="6350" marR="6350" marT="6350" anchor="ctr"/>
                </a:tc>
                <a:tc>
                  <a:txBody>
                    <a:bodyPr/>
                    <a:lstStyle/>
                    <a:p>
                      <a:pPr algn="l" fontAlgn="ctr"/>
                      <a:r>
                        <a:rPr lang="en-US" sz="1800" b="0" i="0" u="none" strike="noStrike" dirty="0">
                          <a:solidFill>
                            <a:srgbClr val="000000"/>
                          </a:solidFill>
                          <a:effectLst/>
                          <a:latin typeface="Gill Sans MT" panose="020B0502020104020203" pitchFamily="34" charset="0"/>
                        </a:rPr>
                        <a:t>0​</a:t>
                      </a:r>
                    </a:p>
                  </a:txBody>
                  <a:tcPr marL="6350" marR="6350" marT="6350" anchor="ctr"/>
                </a:tc>
                <a:tc>
                  <a:txBody>
                    <a:bodyPr/>
                    <a:lstStyle/>
                    <a:p>
                      <a:r>
                        <a:rPr lang="en-US" sz="1800" b="0" i="0" u="none" strike="noStrike" dirty="0">
                          <a:solidFill>
                            <a:srgbClr val="000000"/>
                          </a:solidFill>
                          <a:effectLst/>
                          <a:latin typeface="Gill Sans MT" panose="020B0502020104020203" pitchFamily="34" charset="0"/>
                        </a:rPr>
                        <a:t>1​ </a:t>
                      </a:r>
                      <a:endParaRPr lang="en-US" sz="1800" dirty="0"/>
                    </a:p>
                  </a:txBody>
                  <a:tcPr marL="6350" marR="6350" marT="6350" anchor="ctr"/>
                </a:tc>
                <a:extLst>
                  <a:ext uri="{0D108BD9-81ED-4DB2-BD59-A6C34878D82A}">
                    <a16:rowId xmlns:a16="http://schemas.microsoft.com/office/drawing/2014/main" val="3549082699"/>
                  </a:ext>
                </a:extLst>
              </a:tr>
              <a:tr h="370840">
                <a:tc>
                  <a:txBody>
                    <a:bodyPr/>
                    <a:lstStyle/>
                    <a:p>
                      <a:pPr lvl="0" algn="l" fontAlgn="ctr"/>
                      <a:r>
                        <a:rPr lang="en-US" sz="1800" b="0" i="0" u="none" strike="noStrike" dirty="0">
                          <a:solidFill>
                            <a:srgbClr val="000000"/>
                          </a:solidFill>
                          <a:effectLst/>
                          <a:latin typeface="Gill Sans MT" panose="020B0502020104020203" pitchFamily="34" charset="0"/>
                        </a:rPr>
                        <a:t> always​</a:t>
                      </a:r>
                    </a:p>
                  </a:txBody>
                  <a:tcPr marL="6350" marR="6350" marT="6350" anchor="ctr"/>
                </a:tc>
                <a:tc>
                  <a:txBody>
                    <a:bodyPr/>
                    <a:lstStyle/>
                    <a:p>
                      <a:pPr algn="l" fontAlgn="ctr"/>
                      <a:r>
                        <a:rPr lang="en-US" sz="1800" b="0" i="0" u="none" strike="noStrike">
                          <a:solidFill>
                            <a:srgbClr val="000000"/>
                          </a:solidFill>
                          <a:effectLst/>
                          <a:latin typeface="Gill Sans MT" panose="020B0502020104020203" pitchFamily="34" charset="0"/>
                        </a:rPr>
                        <a:t>0​</a:t>
                      </a:r>
                    </a:p>
                  </a:txBody>
                  <a:tcPr marL="6350" marR="6350" marT="6350" anchor="ctr"/>
                </a:tc>
                <a:tc>
                  <a:txBody>
                    <a:bodyPr/>
                    <a:lstStyle/>
                    <a:p>
                      <a:pPr algn="l" fontAlgn="ctr"/>
                      <a:r>
                        <a:rPr lang="en-US" sz="1800" b="0" i="0" u="none" strike="noStrike">
                          <a:solidFill>
                            <a:srgbClr val="000000"/>
                          </a:solidFill>
                          <a:effectLst/>
                          <a:latin typeface="Gill Sans MT" panose="020B0502020104020203" pitchFamily="34" charset="0"/>
                        </a:rPr>
                        <a:t>0​</a:t>
                      </a:r>
                    </a:p>
                  </a:txBody>
                  <a:tcPr marL="6350" marR="6350" marT="6350" anchor="ctr"/>
                </a:tc>
                <a:tc>
                  <a:txBody>
                    <a:bodyPr/>
                    <a:lstStyle/>
                    <a:p>
                      <a:r>
                        <a:rPr lang="en-US" sz="1800" b="0" i="0" u="none" strike="noStrike" dirty="0">
                          <a:solidFill>
                            <a:srgbClr val="000000"/>
                          </a:solidFill>
                          <a:effectLst/>
                          <a:latin typeface="Gill Sans MT" panose="020B0502020104020203" pitchFamily="34" charset="0"/>
                        </a:rPr>
                        <a:t>1​ </a:t>
                      </a:r>
                      <a:endParaRPr lang="en-US" sz="1800" dirty="0"/>
                    </a:p>
                  </a:txBody>
                  <a:tcPr marL="6350" marR="6350" marT="6350" anchor="ctr"/>
                </a:tc>
                <a:extLst>
                  <a:ext uri="{0D108BD9-81ED-4DB2-BD59-A6C34878D82A}">
                    <a16:rowId xmlns:a16="http://schemas.microsoft.com/office/drawing/2014/main" val="1176084786"/>
                  </a:ext>
                </a:extLst>
              </a:tr>
            </a:tbl>
          </a:graphicData>
        </a:graphic>
      </p:graphicFrame>
      <p:sp>
        <p:nvSpPr>
          <p:cNvPr id="9" name="Arrow: Right 8">
            <a:extLst>
              <a:ext uri="{FF2B5EF4-FFF2-40B4-BE49-F238E27FC236}">
                <a16:creationId xmlns:a16="http://schemas.microsoft.com/office/drawing/2014/main" id="{7DA1F370-4DC6-43BB-875E-A1563550BC9B}"/>
              </a:ext>
            </a:extLst>
          </p:cNvPr>
          <p:cNvSpPr/>
          <p:nvPr/>
        </p:nvSpPr>
        <p:spPr>
          <a:xfrm>
            <a:off x="4785756" y="2876727"/>
            <a:ext cx="926275" cy="498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534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a:extLst>
              <a:ext uri="{FF2B5EF4-FFF2-40B4-BE49-F238E27FC236}">
                <a16:creationId xmlns:a16="http://schemas.microsoft.com/office/drawing/2014/main" id="{AA9AFC62-4A97-4701-AA97-6D5FCD35E3C8}"/>
              </a:ext>
            </a:extLst>
          </p:cNvPr>
          <p:cNvGraphicFramePr>
            <a:graphicFrameLocks noGrp="1"/>
          </p:cNvGraphicFramePr>
          <p:nvPr>
            <p:ph sz="quarter" idx="11"/>
            <p:extLst>
              <p:ext uri="{D42A27DB-BD31-4B8C-83A1-F6EECF244321}">
                <p14:modId xmlns:p14="http://schemas.microsoft.com/office/powerpoint/2010/main" val="1652347504"/>
              </p:ext>
            </p:extLst>
          </p:nvPr>
        </p:nvGraphicFramePr>
        <p:xfrm>
          <a:off x="627063" y="1212352"/>
          <a:ext cx="10248474" cy="34521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2D4EAC38-D54D-4C73-B047-15145E9814E8}"/>
              </a:ext>
            </a:extLst>
          </p:cNvPr>
          <p:cNvSpPr>
            <a:spLocks noGrp="1"/>
          </p:cNvSpPr>
          <p:nvPr>
            <p:ph type="title"/>
          </p:nvPr>
        </p:nvSpPr>
        <p:spPr/>
        <p:txBody>
          <a:bodyPr/>
          <a:lstStyle/>
          <a:p>
            <a:r>
              <a:rPr lang="en-US" dirty="0"/>
              <a:t>How to approach the problem</a:t>
            </a:r>
          </a:p>
        </p:txBody>
      </p:sp>
      <p:grpSp>
        <p:nvGrpSpPr>
          <p:cNvPr id="17" name="Group 16">
            <a:extLst>
              <a:ext uri="{FF2B5EF4-FFF2-40B4-BE49-F238E27FC236}">
                <a16:creationId xmlns:a16="http://schemas.microsoft.com/office/drawing/2014/main" id="{932E6E6D-C083-4B36-BE47-7AC34733060B}"/>
              </a:ext>
            </a:extLst>
          </p:cNvPr>
          <p:cNvGrpSpPr/>
          <p:nvPr/>
        </p:nvGrpSpPr>
        <p:grpSpPr>
          <a:xfrm>
            <a:off x="3597401" y="4762175"/>
            <a:ext cx="7891324" cy="621380"/>
            <a:chOff x="2357149" y="2830734"/>
            <a:chExt cx="7891324" cy="621380"/>
          </a:xfrm>
        </p:grpSpPr>
        <p:sp>
          <p:nvSpPr>
            <p:cNvPr id="18" name="Rectangle: Rounded Corners 17">
              <a:extLst>
                <a:ext uri="{FF2B5EF4-FFF2-40B4-BE49-F238E27FC236}">
                  <a16:creationId xmlns:a16="http://schemas.microsoft.com/office/drawing/2014/main" id="{DC7A5DE5-1E0E-46BC-A497-9AC5226B3842}"/>
                </a:ext>
              </a:extLst>
            </p:cNvPr>
            <p:cNvSpPr/>
            <p:nvPr/>
          </p:nvSpPr>
          <p:spPr>
            <a:xfrm>
              <a:off x="2357149" y="2830734"/>
              <a:ext cx="7891324" cy="62138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ectangle: Rounded Corners 4">
              <a:extLst>
                <a:ext uri="{FF2B5EF4-FFF2-40B4-BE49-F238E27FC236}">
                  <a16:creationId xmlns:a16="http://schemas.microsoft.com/office/drawing/2014/main" id="{2BBAA4EE-1810-4294-ADF1-5188798F1978}"/>
                </a:ext>
              </a:extLst>
            </p:cNvPr>
            <p:cNvSpPr txBox="1"/>
            <p:nvPr/>
          </p:nvSpPr>
          <p:spPr>
            <a:xfrm>
              <a:off x="2375349" y="2848934"/>
              <a:ext cx="6861740" cy="5849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Calculat</a:t>
              </a:r>
              <a:r>
                <a:rPr lang="en-US" sz="2800" dirty="0"/>
                <a:t>e the accuracy on testing data.</a:t>
              </a:r>
              <a:endParaRPr lang="en-US" sz="2800" kern="1200" dirty="0"/>
            </a:p>
          </p:txBody>
        </p:sp>
      </p:grpSp>
      <p:grpSp>
        <p:nvGrpSpPr>
          <p:cNvPr id="20" name="Group 19">
            <a:extLst>
              <a:ext uri="{FF2B5EF4-FFF2-40B4-BE49-F238E27FC236}">
                <a16:creationId xmlns:a16="http://schemas.microsoft.com/office/drawing/2014/main" id="{C16E851B-0A87-4893-B09E-90A502FE9270}"/>
              </a:ext>
            </a:extLst>
          </p:cNvPr>
          <p:cNvGrpSpPr/>
          <p:nvPr/>
        </p:nvGrpSpPr>
        <p:grpSpPr>
          <a:xfrm>
            <a:off x="10471640" y="4503596"/>
            <a:ext cx="403897" cy="403897"/>
            <a:chOff x="9255289" y="2573551"/>
            <a:chExt cx="403897" cy="403897"/>
          </a:xfrm>
        </p:grpSpPr>
        <p:sp>
          <p:nvSpPr>
            <p:cNvPr id="21" name="Arrow: Down 20">
              <a:extLst>
                <a:ext uri="{FF2B5EF4-FFF2-40B4-BE49-F238E27FC236}">
                  <a16:creationId xmlns:a16="http://schemas.microsoft.com/office/drawing/2014/main" id="{7849E5E7-E48E-4159-A3F7-C98479A4B2EE}"/>
                </a:ext>
              </a:extLst>
            </p:cNvPr>
            <p:cNvSpPr/>
            <p:nvPr/>
          </p:nvSpPr>
          <p:spPr>
            <a:xfrm>
              <a:off x="9255289" y="2573551"/>
              <a:ext cx="403897" cy="403897"/>
            </a:xfrm>
            <a:prstGeom prst="downArrow">
              <a:avLst>
                <a:gd name="adj1" fmla="val 55000"/>
                <a:gd name="adj2" fmla="val 45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2" name="Arrow: Down 4">
              <a:extLst>
                <a:ext uri="{FF2B5EF4-FFF2-40B4-BE49-F238E27FC236}">
                  <a16:creationId xmlns:a16="http://schemas.microsoft.com/office/drawing/2014/main" id="{BA2C0049-A2B5-4895-88B6-8A8E3EEE02E6}"/>
                </a:ext>
              </a:extLst>
            </p:cNvPr>
            <p:cNvSpPr txBox="1"/>
            <p:nvPr/>
          </p:nvSpPr>
          <p:spPr>
            <a:xfrm>
              <a:off x="9346166" y="2573551"/>
              <a:ext cx="222143" cy="30393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p:txBody>
        </p:sp>
      </p:grpSp>
    </p:spTree>
    <p:extLst>
      <p:ext uri="{BB962C8B-B14F-4D97-AF65-F5344CB8AC3E}">
        <p14:creationId xmlns:p14="http://schemas.microsoft.com/office/powerpoint/2010/main" val="1627472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DEED90-E878-CA46-8B62-8775C1A225B3}"/>
              </a:ext>
            </a:extLst>
          </p:cNvPr>
          <p:cNvSpPr>
            <a:spLocks noGrp="1"/>
          </p:cNvSpPr>
          <p:nvPr>
            <p:ph type="title"/>
          </p:nvPr>
        </p:nvSpPr>
        <p:spPr/>
        <p:txBody>
          <a:bodyPr/>
          <a:lstStyle/>
          <a:p>
            <a:r>
              <a:rPr lang="en-US" dirty="0"/>
              <a:t>Demo</a:t>
            </a:r>
            <a:endParaRPr lang="en-PT" dirty="0"/>
          </a:p>
        </p:txBody>
      </p:sp>
    </p:spTree>
    <p:extLst>
      <p:ext uri="{BB962C8B-B14F-4D97-AF65-F5344CB8AC3E}">
        <p14:creationId xmlns:p14="http://schemas.microsoft.com/office/powerpoint/2010/main" val="4289885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0D241D-5715-4506-93FB-E5F1F742310B}"/>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4252984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7D2ABD-8109-4B48-9871-54190FFD7DEB}"/>
              </a:ext>
            </a:extLst>
          </p:cNvPr>
          <p:cNvSpPr txBox="1"/>
          <p:nvPr/>
        </p:nvSpPr>
        <p:spPr>
          <a:xfrm>
            <a:off x="3980708" y="646745"/>
            <a:ext cx="4230584" cy="1200329"/>
          </a:xfrm>
          <a:prstGeom prst="rect">
            <a:avLst/>
          </a:prstGeom>
          <a:noFill/>
        </p:spPr>
        <p:txBody>
          <a:bodyPr wrap="square">
            <a:spAutoFit/>
          </a:bodyPr>
          <a:lstStyle/>
          <a:p>
            <a:r>
              <a:rPr kumimoji="0" lang="en-US" sz="7200" b="1" i="0" u="none" strike="noStrike" kern="1200" cap="none" spc="0" normalizeH="0" baseline="0" noProof="0" dirty="0">
                <a:ln>
                  <a:noFill/>
                </a:ln>
                <a:solidFill>
                  <a:srgbClr val="06041F"/>
                </a:solidFill>
                <a:effectLst/>
                <a:uLnTx/>
                <a:uFillTx/>
                <a:latin typeface="Equip Extended" panose="02000503030000020004" pitchFamily="2" charset="77"/>
                <a:ea typeface="+mj-ea"/>
                <a:cs typeface="+mj-cs"/>
              </a:rPr>
              <a:t>Thank you</a:t>
            </a:r>
            <a:endParaRPr lang="en-US" dirty="0"/>
          </a:p>
        </p:txBody>
      </p:sp>
    </p:spTree>
    <p:extLst>
      <p:ext uri="{BB962C8B-B14F-4D97-AF65-F5344CB8AC3E}">
        <p14:creationId xmlns:p14="http://schemas.microsoft.com/office/powerpoint/2010/main" val="586658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FBAD8D9F-C599-4DE9-AA62-3117467FA50C}"/>
              </a:ext>
            </a:extLst>
          </p:cNvPr>
          <p:cNvGraphicFramePr/>
          <p:nvPr>
            <p:extLst>
              <p:ext uri="{D42A27DB-BD31-4B8C-83A1-F6EECF244321}">
                <p14:modId xmlns:p14="http://schemas.microsoft.com/office/powerpoint/2010/main" val="369795970"/>
              </p:ext>
            </p:extLst>
          </p:nvPr>
        </p:nvGraphicFramePr>
        <p:xfrm>
          <a:off x="444938" y="157480"/>
          <a:ext cx="10086428" cy="65430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8960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Inhaltsplatzhalter 1">
                <a:extLst>
                  <a:ext uri="{FF2B5EF4-FFF2-40B4-BE49-F238E27FC236}">
                    <a16:creationId xmlns:a16="http://schemas.microsoft.com/office/drawing/2014/main" id="{9ABC1711-1F4F-4B0F-A5CF-584AB6B9FEBF}"/>
                  </a:ext>
                </a:extLst>
              </p:cNvPr>
              <p:cNvSpPr>
                <a:spLocks noGrp="1"/>
              </p:cNvSpPr>
              <p:nvPr>
                <p:ph sz="quarter" idx="11"/>
              </p:nvPr>
            </p:nvSpPr>
            <p:spPr/>
            <p:txBody>
              <a:bodyPr/>
              <a:lstStyle/>
              <a:p>
                <a:r>
                  <a:rPr lang="en-US" sz="2800" dirty="0"/>
                  <a:t>If A is any event, then the complement of A, denoted by </a:t>
                </a:r>
                <a14:m>
                  <m:oMath xmlns:m="http://schemas.openxmlformats.org/officeDocument/2006/math">
                    <m:acc>
                      <m:accPr>
                        <m:chr m:val="̅"/>
                        <m:ctrlPr>
                          <a:rPr lang="en-US" sz="2800" i="1" dirty="0" smtClean="0">
                            <a:solidFill>
                              <a:srgbClr val="836967"/>
                            </a:solidFill>
                            <a:latin typeface="Cambria Math" panose="02040503050406030204" pitchFamily="18" charset="0"/>
                          </a:rPr>
                        </m:ctrlPr>
                      </m:accPr>
                      <m:e>
                        <m:r>
                          <a:rPr lang="en-US" sz="2800" i="1" dirty="0" smtClean="0">
                            <a:latin typeface="Cambria Math" panose="02040503050406030204" pitchFamily="18" charset="0"/>
                          </a:rPr>
                          <m:t>𝐴</m:t>
                        </m:r>
                      </m:e>
                    </m:acc>
                  </m:oMath>
                </a14:m>
                <a:r>
                  <a:rPr lang="en-US" sz="2800" dirty="0"/>
                  <a:t>, is the event that A does not occur.</a:t>
                </a:r>
              </a:p>
              <a:p>
                <a:r>
                  <a:rPr lang="en-US" sz="2800" dirty="0"/>
                  <a:t>The probability of A is represented by P(A), and the probability of its complement  P(</a:t>
                </a:r>
                <a14:m>
                  <m:oMath xmlns:m="http://schemas.openxmlformats.org/officeDocument/2006/math">
                    <m:acc>
                      <m:accPr>
                        <m:chr m:val="̅"/>
                        <m:ctrlPr>
                          <a:rPr lang="en-US" sz="2800" i="1" dirty="0" smtClean="0">
                            <a:solidFill>
                              <a:srgbClr val="836967"/>
                            </a:solidFill>
                            <a:latin typeface="Cambria Math" panose="02040503050406030204" pitchFamily="18" charset="0"/>
                          </a:rPr>
                        </m:ctrlPr>
                      </m:accPr>
                      <m:e>
                        <m:r>
                          <a:rPr lang="en-US" sz="2800" i="1" dirty="0" smtClean="0">
                            <a:latin typeface="Cambria Math" panose="02040503050406030204" pitchFamily="18" charset="0"/>
                          </a:rPr>
                          <m:t>𝐴</m:t>
                        </m:r>
                      </m:e>
                    </m:acc>
                  </m:oMath>
                </a14:m>
                <a:r>
                  <a:rPr lang="en-US" sz="2800" dirty="0"/>
                  <a:t>) = 1 – P(A).</a:t>
                </a:r>
              </a:p>
              <a:p>
                <a:endParaRPr lang="en-US" sz="2400" dirty="0"/>
              </a:p>
              <a:p>
                <a:endParaRPr lang="en-US" sz="2400" dirty="0"/>
              </a:p>
              <a:p>
                <a:pPr marL="0" indent="0">
                  <a:buNone/>
                </a:pPr>
                <a:r>
                  <a:rPr lang="en-US" sz="3200" dirty="0"/>
                  <a:t>Probability of getting a 6 on a dice = 1/6.</a:t>
                </a:r>
              </a:p>
              <a:p>
                <a:pPr marL="0" indent="0">
                  <a:buNone/>
                </a:pPr>
                <a:r>
                  <a:rPr lang="en-US" sz="3200" dirty="0"/>
                  <a:t>Probability of not getting a 6 on a dice = 5/6</a:t>
                </a:r>
                <a:endParaRPr lang="en-US" sz="2400" dirty="0"/>
              </a:p>
              <a:p>
                <a:endParaRPr lang="en-US" dirty="0"/>
              </a:p>
            </p:txBody>
          </p:sp>
        </mc:Choice>
        <mc:Fallback xmlns="">
          <p:sp>
            <p:nvSpPr>
              <p:cNvPr id="2" name="Inhaltsplatzhalter 1">
                <a:extLst>
                  <a:ext uri="{FF2B5EF4-FFF2-40B4-BE49-F238E27FC236}">
                    <a16:creationId xmlns:a16="http://schemas.microsoft.com/office/drawing/2014/main" id="{9ABC1711-1F4F-4B0F-A5CF-584AB6B9FEBF}"/>
                  </a:ext>
                </a:extLst>
              </p:cNvPr>
              <p:cNvSpPr>
                <a:spLocks noGrp="1" noRot="1" noChangeAspect="1" noMove="1" noResize="1" noEditPoints="1" noAdjustHandles="1" noChangeArrowheads="1" noChangeShapeType="1" noTextEdit="1"/>
              </p:cNvSpPr>
              <p:nvPr>
                <p:ph sz="quarter" idx="11"/>
              </p:nvPr>
            </p:nvSpPr>
            <p:spPr>
              <a:blipFill>
                <a:blip r:embed="rId2"/>
                <a:stretch>
                  <a:fillRect l="-1461" t="-1577"/>
                </a:stretch>
              </a:blipFill>
            </p:spPr>
            <p:txBody>
              <a:bodyPr/>
              <a:lstStyle/>
              <a:p>
                <a:r>
                  <a:rPr lang="en-US">
                    <a:noFill/>
                  </a:rPr>
                  <a:t> </a:t>
                </a:r>
              </a:p>
            </p:txBody>
          </p:sp>
        </mc:Fallback>
      </mc:AlternateContent>
      <p:sp>
        <p:nvSpPr>
          <p:cNvPr id="3" name="Titel 2">
            <a:extLst>
              <a:ext uri="{FF2B5EF4-FFF2-40B4-BE49-F238E27FC236}">
                <a16:creationId xmlns:a16="http://schemas.microsoft.com/office/drawing/2014/main" id="{A07CCF9C-D2AC-41C7-8449-81B8E5CC3FE2}"/>
              </a:ext>
            </a:extLst>
          </p:cNvPr>
          <p:cNvSpPr>
            <a:spLocks noGrp="1"/>
          </p:cNvSpPr>
          <p:nvPr>
            <p:ph type="title"/>
          </p:nvPr>
        </p:nvSpPr>
        <p:spPr/>
        <p:txBody>
          <a:bodyPr/>
          <a:lstStyle/>
          <a:p>
            <a:r>
              <a:rPr lang="en-US" dirty="0"/>
              <a:t>Probability Review</a:t>
            </a:r>
          </a:p>
        </p:txBody>
      </p:sp>
      <p:pic>
        <p:nvPicPr>
          <p:cNvPr id="1034" name="Picture 10">
            <a:extLst>
              <a:ext uri="{FF2B5EF4-FFF2-40B4-BE49-F238E27FC236}">
                <a16:creationId xmlns:a16="http://schemas.microsoft.com/office/drawing/2014/main" id="{D25CD896-7E5D-4728-9648-F374BC41B1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9261" y="2983914"/>
            <a:ext cx="2484486" cy="2484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016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D8C08C-1588-41B0-9DF8-6F2F3E5097ED}"/>
              </a:ext>
            </a:extLst>
          </p:cNvPr>
          <p:cNvSpPr>
            <a:spLocks noGrp="1"/>
          </p:cNvSpPr>
          <p:nvPr>
            <p:ph type="title"/>
          </p:nvPr>
        </p:nvSpPr>
        <p:spPr/>
        <p:txBody>
          <a:bodyPr/>
          <a:lstStyle/>
          <a:p>
            <a:r>
              <a:rPr lang="en-US" dirty="0"/>
              <a:t>Conditional Probability</a:t>
            </a:r>
          </a:p>
        </p:txBody>
      </p:sp>
      <p:graphicFrame>
        <p:nvGraphicFramePr>
          <p:cNvPr id="4" name="Table 5">
            <a:extLst>
              <a:ext uri="{FF2B5EF4-FFF2-40B4-BE49-F238E27FC236}">
                <a16:creationId xmlns:a16="http://schemas.microsoft.com/office/drawing/2014/main" id="{1000016A-9298-418E-BF6B-4D8DD0D9761A}"/>
              </a:ext>
            </a:extLst>
          </p:cNvPr>
          <p:cNvGraphicFramePr>
            <a:graphicFrameLocks noGrp="1"/>
          </p:cNvGraphicFramePr>
          <p:nvPr>
            <p:extLst>
              <p:ext uri="{D42A27DB-BD31-4B8C-83A1-F6EECF244321}">
                <p14:modId xmlns:p14="http://schemas.microsoft.com/office/powerpoint/2010/main" val="314675969"/>
              </p:ext>
            </p:extLst>
          </p:nvPr>
        </p:nvGraphicFramePr>
        <p:xfrm>
          <a:off x="969826" y="1444234"/>
          <a:ext cx="3256572" cy="3969532"/>
        </p:xfrm>
        <a:graphic>
          <a:graphicData uri="http://schemas.openxmlformats.org/drawingml/2006/table">
            <a:tbl>
              <a:tblPr firstRow="1" bandRow="1">
                <a:tableStyleId>{5C22544A-7EE6-4342-B048-85BDC9FD1C3A}</a:tableStyleId>
              </a:tblPr>
              <a:tblGrid>
                <a:gridCol w="1628286">
                  <a:extLst>
                    <a:ext uri="{9D8B030D-6E8A-4147-A177-3AD203B41FA5}">
                      <a16:colId xmlns:a16="http://schemas.microsoft.com/office/drawing/2014/main" val="2591582256"/>
                    </a:ext>
                  </a:extLst>
                </a:gridCol>
                <a:gridCol w="1628286">
                  <a:extLst>
                    <a:ext uri="{9D8B030D-6E8A-4147-A177-3AD203B41FA5}">
                      <a16:colId xmlns:a16="http://schemas.microsoft.com/office/drawing/2014/main" val="2044245988"/>
                    </a:ext>
                  </a:extLst>
                </a:gridCol>
              </a:tblGrid>
              <a:tr h="567076">
                <a:tc>
                  <a:txBody>
                    <a:bodyPr/>
                    <a:lstStyle/>
                    <a:p>
                      <a:pPr algn="ctr"/>
                      <a:r>
                        <a:rPr lang="en-US" dirty="0"/>
                        <a:t>Number</a:t>
                      </a:r>
                    </a:p>
                  </a:txBody>
                  <a:tcPr anchor="ctr"/>
                </a:tc>
                <a:tc>
                  <a:txBody>
                    <a:bodyPr/>
                    <a:lstStyle/>
                    <a:p>
                      <a:endParaRPr lang="en-US" dirty="0"/>
                    </a:p>
                  </a:txBody>
                  <a:tcPr/>
                </a:tc>
                <a:extLst>
                  <a:ext uri="{0D108BD9-81ED-4DB2-BD59-A6C34878D82A}">
                    <a16:rowId xmlns:a16="http://schemas.microsoft.com/office/drawing/2014/main" val="3090101339"/>
                  </a:ext>
                </a:extLst>
              </a:tr>
              <a:tr h="567076">
                <a:tc>
                  <a:txBody>
                    <a:bodyPr/>
                    <a:lstStyle/>
                    <a:p>
                      <a:pPr algn="ctr"/>
                      <a:r>
                        <a:rPr lang="en-US" baseline="0" dirty="0">
                          <a:solidFill>
                            <a:schemeClr val="tx2"/>
                          </a:solidFill>
                        </a:rPr>
                        <a:t>1</a:t>
                      </a:r>
                    </a:p>
                  </a:txBody>
                  <a:tcPr anchor="ctr">
                    <a:solidFill>
                      <a:schemeClr val="accent3"/>
                    </a:solidFill>
                  </a:tcPr>
                </a:tc>
                <a:tc>
                  <a:txBody>
                    <a:bodyPr/>
                    <a:lstStyle/>
                    <a:p>
                      <a:pPr algn="ctr"/>
                      <a:r>
                        <a:rPr lang="en-US" baseline="0" dirty="0">
                          <a:solidFill>
                            <a:schemeClr val="tx2"/>
                          </a:solidFill>
                        </a:rPr>
                        <a:t>Odd</a:t>
                      </a:r>
                    </a:p>
                  </a:txBody>
                  <a:tcPr anchor="ctr">
                    <a:solidFill>
                      <a:schemeClr val="accent3"/>
                    </a:solidFill>
                  </a:tcPr>
                </a:tc>
                <a:extLst>
                  <a:ext uri="{0D108BD9-81ED-4DB2-BD59-A6C34878D82A}">
                    <a16:rowId xmlns:a16="http://schemas.microsoft.com/office/drawing/2014/main" val="1999074926"/>
                  </a:ext>
                </a:extLst>
              </a:tr>
              <a:tr h="567076">
                <a:tc>
                  <a:txBody>
                    <a:bodyPr/>
                    <a:lstStyle/>
                    <a:p>
                      <a:pPr algn="ctr"/>
                      <a:r>
                        <a:rPr lang="en-US" dirty="0">
                          <a:solidFill>
                            <a:schemeClr val="tx2"/>
                          </a:solidFill>
                        </a:rPr>
                        <a:t>2</a:t>
                      </a:r>
                    </a:p>
                  </a:txBody>
                  <a:tcPr anchor="ctr">
                    <a:solidFill>
                      <a:schemeClr val="tx1">
                        <a:lumMod val="60000"/>
                        <a:lumOff val="40000"/>
                      </a:schemeClr>
                    </a:solidFill>
                  </a:tcPr>
                </a:tc>
                <a:tc>
                  <a:txBody>
                    <a:bodyPr/>
                    <a:lstStyle/>
                    <a:p>
                      <a:pPr algn="ctr"/>
                      <a:r>
                        <a:rPr lang="en-US" dirty="0">
                          <a:solidFill>
                            <a:schemeClr val="tx2"/>
                          </a:solidFill>
                        </a:rPr>
                        <a:t>Even</a:t>
                      </a:r>
                    </a:p>
                  </a:txBody>
                  <a:tcPr anchor="ctr">
                    <a:solidFill>
                      <a:schemeClr val="tx1">
                        <a:lumMod val="60000"/>
                        <a:lumOff val="40000"/>
                      </a:schemeClr>
                    </a:solidFill>
                  </a:tcPr>
                </a:tc>
                <a:extLst>
                  <a:ext uri="{0D108BD9-81ED-4DB2-BD59-A6C34878D82A}">
                    <a16:rowId xmlns:a16="http://schemas.microsoft.com/office/drawing/2014/main" val="1758742361"/>
                  </a:ext>
                </a:extLst>
              </a:tr>
              <a:tr h="567076">
                <a:tc>
                  <a:txBody>
                    <a:bodyPr/>
                    <a:lstStyle/>
                    <a:p>
                      <a:pPr algn="ctr"/>
                      <a:r>
                        <a:rPr lang="en-US" dirty="0">
                          <a:solidFill>
                            <a:schemeClr val="tx2"/>
                          </a:solidFill>
                        </a:rPr>
                        <a:t>3</a:t>
                      </a:r>
                    </a:p>
                  </a:txBody>
                  <a:tcPr anchor="ctr">
                    <a:solidFill>
                      <a:schemeClr val="accent3"/>
                    </a:solidFill>
                  </a:tcPr>
                </a:tc>
                <a:tc>
                  <a:txBody>
                    <a:bodyPr/>
                    <a:lstStyle/>
                    <a:p>
                      <a:pPr algn="ctr"/>
                      <a:r>
                        <a:rPr lang="en-US" dirty="0">
                          <a:solidFill>
                            <a:schemeClr val="tx2"/>
                          </a:solidFill>
                        </a:rPr>
                        <a:t>Odd</a:t>
                      </a:r>
                    </a:p>
                  </a:txBody>
                  <a:tcPr anchor="ctr">
                    <a:solidFill>
                      <a:schemeClr val="accent3"/>
                    </a:solidFill>
                  </a:tcPr>
                </a:tc>
                <a:extLst>
                  <a:ext uri="{0D108BD9-81ED-4DB2-BD59-A6C34878D82A}">
                    <a16:rowId xmlns:a16="http://schemas.microsoft.com/office/drawing/2014/main" val="707873925"/>
                  </a:ext>
                </a:extLst>
              </a:tr>
              <a:tr h="567076">
                <a:tc>
                  <a:txBody>
                    <a:bodyPr/>
                    <a:lstStyle/>
                    <a:p>
                      <a:pPr algn="ctr"/>
                      <a:r>
                        <a:rPr lang="en-US" dirty="0">
                          <a:solidFill>
                            <a:schemeClr val="tx2"/>
                          </a:solidFill>
                        </a:rPr>
                        <a:t>4</a:t>
                      </a:r>
                    </a:p>
                  </a:txBody>
                  <a:tcPr anchor="ctr">
                    <a:solidFill>
                      <a:schemeClr val="tx1">
                        <a:lumMod val="60000"/>
                        <a:lumOff val="40000"/>
                      </a:schemeClr>
                    </a:solidFill>
                  </a:tcPr>
                </a:tc>
                <a:tc>
                  <a:txBody>
                    <a:bodyPr/>
                    <a:lstStyle/>
                    <a:p>
                      <a:pPr algn="ctr"/>
                      <a:r>
                        <a:rPr lang="en-US" dirty="0">
                          <a:solidFill>
                            <a:schemeClr val="tx2"/>
                          </a:solidFill>
                        </a:rPr>
                        <a:t>Even</a:t>
                      </a:r>
                    </a:p>
                  </a:txBody>
                  <a:tcPr anchor="ctr">
                    <a:solidFill>
                      <a:schemeClr val="tx1">
                        <a:lumMod val="60000"/>
                        <a:lumOff val="40000"/>
                      </a:schemeClr>
                    </a:solidFill>
                  </a:tcPr>
                </a:tc>
                <a:extLst>
                  <a:ext uri="{0D108BD9-81ED-4DB2-BD59-A6C34878D82A}">
                    <a16:rowId xmlns:a16="http://schemas.microsoft.com/office/drawing/2014/main" val="1054270131"/>
                  </a:ext>
                </a:extLst>
              </a:tr>
              <a:tr h="567076">
                <a:tc>
                  <a:txBody>
                    <a:bodyPr/>
                    <a:lstStyle/>
                    <a:p>
                      <a:pPr algn="ctr"/>
                      <a:r>
                        <a:rPr lang="en-US" dirty="0">
                          <a:solidFill>
                            <a:schemeClr val="tx2"/>
                          </a:solidFill>
                        </a:rPr>
                        <a:t>5</a:t>
                      </a:r>
                    </a:p>
                  </a:txBody>
                  <a:tcPr anchor="ctr">
                    <a:solidFill>
                      <a:schemeClr val="accent3"/>
                    </a:solidFill>
                  </a:tcPr>
                </a:tc>
                <a:tc>
                  <a:txBody>
                    <a:bodyPr/>
                    <a:lstStyle/>
                    <a:p>
                      <a:pPr algn="ctr"/>
                      <a:r>
                        <a:rPr lang="en-US" dirty="0">
                          <a:solidFill>
                            <a:schemeClr val="tx2"/>
                          </a:solidFill>
                        </a:rPr>
                        <a:t>Odd</a:t>
                      </a:r>
                    </a:p>
                  </a:txBody>
                  <a:tcPr anchor="ctr">
                    <a:solidFill>
                      <a:schemeClr val="accent3"/>
                    </a:solidFill>
                  </a:tcPr>
                </a:tc>
                <a:extLst>
                  <a:ext uri="{0D108BD9-81ED-4DB2-BD59-A6C34878D82A}">
                    <a16:rowId xmlns:a16="http://schemas.microsoft.com/office/drawing/2014/main" val="721664337"/>
                  </a:ext>
                </a:extLst>
              </a:tr>
              <a:tr h="567076">
                <a:tc>
                  <a:txBody>
                    <a:bodyPr/>
                    <a:lstStyle/>
                    <a:p>
                      <a:pPr algn="ctr"/>
                      <a:r>
                        <a:rPr lang="en-US" dirty="0">
                          <a:solidFill>
                            <a:schemeClr val="tx2"/>
                          </a:solidFill>
                        </a:rPr>
                        <a:t>6</a:t>
                      </a:r>
                    </a:p>
                  </a:txBody>
                  <a:tcPr anchor="ctr">
                    <a:solidFill>
                      <a:schemeClr val="tx1">
                        <a:lumMod val="60000"/>
                        <a:lumOff val="40000"/>
                      </a:schemeClr>
                    </a:solidFill>
                  </a:tcPr>
                </a:tc>
                <a:tc>
                  <a:txBody>
                    <a:bodyPr/>
                    <a:lstStyle/>
                    <a:p>
                      <a:pPr algn="ctr"/>
                      <a:r>
                        <a:rPr lang="en-US" dirty="0">
                          <a:solidFill>
                            <a:schemeClr val="tx2"/>
                          </a:solidFill>
                        </a:rPr>
                        <a:t>Even</a:t>
                      </a:r>
                    </a:p>
                  </a:txBody>
                  <a:tcPr anchor="ctr">
                    <a:solidFill>
                      <a:schemeClr val="tx1">
                        <a:lumMod val="60000"/>
                        <a:lumOff val="40000"/>
                      </a:schemeClr>
                    </a:solidFill>
                  </a:tcPr>
                </a:tc>
                <a:extLst>
                  <a:ext uri="{0D108BD9-81ED-4DB2-BD59-A6C34878D82A}">
                    <a16:rowId xmlns:a16="http://schemas.microsoft.com/office/drawing/2014/main" val="848964291"/>
                  </a:ext>
                </a:extLst>
              </a:tr>
            </a:tbl>
          </a:graphicData>
        </a:graphic>
      </p:graphicFrame>
      <p:sp>
        <p:nvSpPr>
          <p:cNvPr id="6" name="Content Placeholder 3">
            <a:extLst>
              <a:ext uri="{FF2B5EF4-FFF2-40B4-BE49-F238E27FC236}">
                <a16:creationId xmlns:a16="http://schemas.microsoft.com/office/drawing/2014/main" id="{3C427730-BE60-4DDF-BA60-3331AA4AB9A9}"/>
              </a:ext>
            </a:extLst>
          </p:cNvPr>
          <p:cNvSpPr txBox="1">
            <a:spLocks/>
          </p:cNvSpPr>
          <p:nvPr/>
        </p:nvSpPr>
        <p:spPr>
          <a:xfrm>
            <a:off x="5094514" y="1825625"/>
            <a:ext cx="6519419" cy="1603375"/>
          </a:xfrm>
          <a:prstGeom prst="rect">
            <a:avLst/>
          </a:prstGeom>
        </p:spPr>
        <p:txBody>
          <a:bodyPr>
            <a:normAutofit/>
          </a:bodyPr>
          <a:lstStyle>
            <a:lvl1pPr marL="228600" indent="-228600" algn="l" defTabSz="914400" rtl="0" eaLnBrk="1" latinLnBrk="0" hangingPunct="1">
              <a:lnSpc>
                <a:spcPct val="100000"/>
              </a:lnSpc>
              <a:spcBef>
                <a:spcPts val="0"/>
              </a:spcBef>
              <a:buClr>
                <a:schemeClr val="tx1"/>
              </a:buClr>
              <a:buFont typeface="Arial" panose="020B0604020202020204" pitchFamily="34" charset="0"/>
              <a:buChar char="•"/>
              <a:defRPr sz="2000" b="0" i="0" kern="1200">
                <a:solidFill>
                  <a:schemeClr val="tx2"/>
                </a:solidFill>
                <a:latin typeface="Equip Medium" panose="02000503030000020004" pitchFamily="2" charset="77"/>
                <a:ea typeface="+mn-ea"/>
                <a:cs typeface="+mn-cs"/>
              </a:defRPr>
            </a:lvl1pPr>
            <a:lvl2pPr marL="685800" indent="-228600" algn="l" defTabSz="914400" rtl="0" eaLnBrk="1" latinLnBrk="0" hangingPunct="1">
              <a:lnSpc>
                <a:spcPct val="100000"/>
              </a:lnSpc>
              <a:spcBef>
                <a:spcPts val="0"/>
              </a:spcBef>
              <a:buClr>
                <a:schemeClr val="tx1"/>
              </a:buClr>
              <a:buFont typeface="Arial" panose="020B0604020202020204" pitchFamily="34" charset="0"/>
              <a:buChar char="•"/>
              <a:defRPr sz="1800" b="0" i="0" kern="1200">
                <a:solidFill>
                  <a:schemeClr val="tx2"/>
                </a:solidFill>
                <a:latin typeface="Equip" panose="02000503030000020004" pitchFamily="2" charset="77"/>
                <a:ea typeface="+mn-ea"/>
                <a:cs typeface="+mn-cs"/>
              </a:defRPr>
            </a:lvl2pPr>
            <a:lvl3pPr marL="1143000" indent="-228600" algn="l" defTabSz="914400" rtl="0" eaLnBrk="1" latinLnBrk="0" hangingPunct="1">
              <a:lnSpc>
                <a:spcPct val="100000"/>
              </a:lnSpc>
              <a:spcBef>
                <a:spcPts val="0"/>
              </a:spcBef>
              <a:buClr>
                <a:schemeClr val="tx1"/>
              </a:buClr>
              <a:buFont typeface="Arial" panose="020B0604020202020204" pitchFamily="34" charset="0"/>
              <a:buChar char="•"/>
              <a:defRPr sz="1600" b="0" i="0" kern="1200">
                <a:solidFill>
                  <a:schemeClr val="tx2"/>
                </a:solidFill>
                <a:latin typeface="Equip" panose="02000503030000020004" pitchFamily="2" charset="77"/>
                <a:ea typeface="+mn-ea"/>
                <a:cs typeface="+mn-cs"/>
              </a:defRPr>
            </a:lvl3pPr>
            <a:lvl4pPr marL="1600200" indent="-228600" algn="l" defTabSz="914400" rtl="0" eaLnBrk="1" latinLnBrk="0" hangingPunct="1">
              <a:lnSpc>
                <a:spcPct val="100000"/>
              </a:lnSpc>
              <a:spcBef>
                <a:spcPts val="0"/>
              </a:spcBef>
              <a:buClr>
                <a:schemeClr val="tx1"/>
              </a:buClr>
              <a:buFont typeface="Arial" panose="020B0604020202020204" pitchFamily="34" charset="0"/>
              <a:buChar char="•"/>
              <a:defRPr sz="1400" b="0" i="0" kern="1200">
                <a:solidFill>
                  <a:schemeClr val="tx2"/>
                </a:solidFill>
                <a:latin typeface="Equip Light" panose="02000503000000020004" pitchFamily="2" charset="77"/>
                <a:ea typeface="+mn-ea"/>
                <a:cs typeface="+mn-cs"/>
              </a:defRPr>
            </a:lvl4pPr>
            <a:lvl5pPr marL="2057400" indent="-228600" algn="l" defTabSz="914400" rtl="0" eaLnBrk="1" latinLnBrk="0" hangingPunct="1">
              <a:lnSpc>
                <a:spcPct val="100000"/>
              </a:lnSpc>
              <a:spcBef>
                <a:spcPts val="0"/>
              </a:spcBef>
              <a:buClr>
                <a:schemeClr val="tx1"/>
              </a:buClr>
              <a:buFont typeface="Arial" panose="020B0604020202020204" pitchFamily="34" charset="0"/>
              <a:buChar char="•"/>
              <a:defRPr sz="1200" b="0" i="0" kern="1200">
                <a:solidFill>
                  <a:schemeClr val="tx2"/>
                </a:solidFill>
                <a:latin typeface="Equip Light"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Now let’s find out the probability of 6 occurring provided we know that it is already an even number.</a:t>
            </a:r>
          </a:p>
          <a:p>
            <a:pPr marL="0" indent="0">
              <a:buFont typeface="Arial" panose="020B0604020202020204" pitchFamily="34" charset="0"/>
              <a:buNone/>
            </a:pPr>
            <a:endParaRPr lang="en-US" dirty="0"/>
          </a:p>
          <a:p>
            <a:pPr marL="0" indent="0" algn="ctr">
              <a:buFont typeface="Arial" panose="020B0604020202020204" pitchFamily="34" charset="0"/>
              <a:buNone/>
            </a:pPr>
            <a:r>
              <a:rPr lang="en-US" dirty="0"/>
              <a:t>P(6|Even) = 1/3</a:t>
            </a:r>
          </a:p>
        </p:txBody>
      </p:sp>
      <p:sp>
        <p:nvSpPr>
          <p:cNvPr id="7" name="TextBox 6">
            <a:extLst>
              <a:ext uri="{FF2B5EF4-FFF2-40B4-BE49-F238E27FC236}">
                <a16:creationId xmlns:a16="http://schemas.microsoft.com/office/drawing/2014/main" id="{C099E9D7-C08A-4E15-97FA-7792F372C25B}"/>
              </a:ext>
            </a:extLst>
          </p:cNvPr>
          <p:cNvSpPr txBox="1"/>
          <p:nvPr/>
        </p:nvSpPr>
        <p:spPr>
          <a:xfrm>
            <a:off x="4983812" y="3936019"/>
            <a:ext cx="6519419" cy="1200329"/>
          </a:xfrm>
          <a:prstGeom prst="rect">
            <a:avLst/>
          </a:prstGeom>
          <a:noFill/>
        </p:spPr>
        <p:txBody>
          <a:bodyPr wrap="square" rtlCol="0">
            <a:spAutoFit/>
          </a:bodyPr>
          <a:lstStyle/>
          <a:p>
            <a:pPr algn="ctr"/>
            <a:r>
              <a:rPr lang="en-US" sz="2200" dirty="0">
                <a:solidFill>
                  <a:schemeClr val="tx2"/>
                </a:solidFill>
                <a:latin typeface="HelveticaNeue-Light"/>
              </a:rPr>
              <a:t>For events A and B with probabilities P(A) and P(B)</a:t>
            </a:r>
          </a:p>
          <a:p>
            <a:pPr algn="ctr"/>
            <a:endParaRPr lang="en-US" b="0" i="0" u="none" strike="noStrike" baseline="0" dirty="0">
              <a:solidFill>
                <a:schemeClr val="tx2"/>
              </a:solidFill>
              <a:latin typeface="HelveticaNeue-Light"/>
            </a:endParaRPr>
          </a:p>
          <a:p>
            <a:pPr algn="ctr"/>
            <a:r>
              <a:rPr lang="en-US" sz="3200" b="1" i="0" u="none" strike="noStrike" baseline="0" dirty="0">
                <a:solidFill>
                  <a:schemeClr val="tx2"/>
                </a:solidFill>
                <a:latin typeface="HelveticaNeue-Light"/>
              </a:rPr>
              <a:t>P(A|B) = P(A and B) / P(B)</a:t>
            </a:r>
            <a:endParaRPr lang="en-US" sz="3200" b="1" dirty="0">
              <a:solidFill>
                <a:schemeClr val="tx2"/>
              </a:solidFill>
            </a:endParaRPr>
          </a:p>
        </p:txBody>
      </p:sp>
    </p:spTree>
    <p:extLst>
      <p:ext uri="{BB962C8B-B14F-4D97-AF65-F5344CB8AC3E}">
        <p14:creationId xmlns:p14="http://schemas.microsoft.com/office/powerpoint/2010/main" val="2214209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ABC1711-1F4F-4B0F-A5CF-584AB6B9FEBF}"/>
              </a:ext>
            </a:extLst>
          </p:cNvPr>
          <p:cNvSpPr>
            <a:spLocks noGrp="1"/>
          </p:cNvSpPr>
          <p:nvPr>
            <p:ph sz="quarter" idx="11"/>
          </p:nvPr>
        </p:nvSpPr>
        <p:spPr>
          <a:xfrm>
            <a:off x="669000" y="1607468"/>
            <a:ext cx="10854000" cy="2199188"/>
          </a:xfrm>
        </p:spPr>
        <p:txBody>
          <a:bodyPr/>
          <a:lstStyle/>
          <a:p>
            <a:pPr marL="0" indent="0" algn="ctr">
              <a:buNone/>
            </a:pPr>
            <a:r>
              <a:rPr lang="en-US" sz="2000" dirty="0"/>
              <a:t>Two events are said to be independent events when the occurrence of one event does not affect the other.</a:t>
            </a:r>
          </a:p>
          <a:p>
            <a:pPr algn="ctr"/>
            <a:endParaRPr lang="en-US" sz="2000" dirty="0"/>
          </a:p>
          <a:p>
            <a:pPr marL="0" indent="0" algn="ctr">
              <a:buNone/>
            </a:pPr>
            <a:r>
              <a:rPr lang="en-US" sz="3200" b="1" dirty="0"/>
              <a:t>P(A and B) = P(A) P(B)</a:t>
            </a:r>
            <a:endParaRPr lang="en-US" dirty="0"/>
          </a:p>
        </p:txBody>
      </p:sp>
      <p:sp>
        <p:nvSpPr>
          <p:cNvPr id="3" name="Titel 2">
            <a:extLst>
              <a:ext uri="{FF2B5EF4-FFF2-40B4-BE49-F238E27FC236}">
                <a16:creationId xmlns:a16="http://schemas.microsoft.com/office/drawing/2014/main" id="{A07CCF9C-D2AC-41C7-8449-81B8E5CC3FE2}"/>
              </a:ext>
            </a:extLst>
          </p:cNvPr>
          <p:cNvSpPr>
            <a:spLocks noGrp="1"/>
          </p:cNvSpPr>
          <p:nvPr>
            <p:ph type="title"/>
          </p:nvPr>
        </p:nvSpPr>
        <p:spPr/>
        <p:txBody>
          <a:bodyPr/>
          <a:lstStyle/>
          <a:p>
            <a:r>
              <a:rPr lang="en-US" dirty="0"/>
              <a:t>Independent Events</a:t>
            </a:r>
          </a:p>
        </p:txBody>
      </p:sp>
      <p:sp>
        <p:nvSpPr>
          <p:cNvPr id="4" name="TextBox 3">
            <a:extLst>
              <a:ext uri="{FF2B5EF4-FFF2-40B4-BE49-F238E27FC236}">
                <a16:creationId xmlns:a16="http://schemas.microsoft.com/office/drawing/2014/main" id="{7C98AC34-5352-4842-A785-CD0A75D788E2}"/>
              </a:ext>
            </a:extLst>
          </p:cNvPr>
          <p:cNvSpPr txBox="1"/>
          <p:nvPr/>
        </p:nvSpPr>
        <p:spPr>
          <a:xfrm>
            <a:off x="3402980" y="4192859"/>
            <a:ext cx="5386039" cy="861774"/>
          </a:xfrm>
          <a:prstGeom prst="rect">
            <a:avLst/>
          </a:prstGeom>
          <a:noFill/>
        </p:spPr>
        <p:txBody>
          <a:bodyPr wrap="square" rtlCol="0">
            <a:spAutoFit/>
          </a:bodyPr>
          <a:lstStyle/>
          <a:p>
            <a:pPr marR="0" lvl="0" algn="ctr" defTabSz="914400" rtl="0" eaLnBrk="1" fontAlgn="auto" latinLnBrk="0" hangingPunct="1">
              <a:lnSpc>
                <a:spcPct val="100000"/>
              </a:lnSpc>
              <a:spcBef>
                <a:spcPts val="0"/>
              </a:spcBef>
              <a:spcAft>
                <a:spcPts val="0"/>
              </a:spcAft>
              <a:buClr>
                <a:srgbClr val="47D7AC"/>
              </a:buClr>
              <a:buSzTx/>
              <a:tabLst/>
              <a:defRPr/>
            </a:pPr>
            <a:r>
              <a:rPr kumimoji="0" lang="en-US" sz="3200" b="1" i="0" u="none" strike="noStrike" kern="1200" cap="none" spc="0" normalizeH="0" baseline="0" noProof="0" dirty="0">
                <a:ln>
                  <a:noFill/>
                </a:ln>
                <a:solidFill>
                  <a:srgbClr val="06041F"/>
                </a:solidFill>
                <a:effectLst/>
                <a:uLnTx/>
                <a:uFillTx/>
                <a:latin typeface="Equip Medium" panose="02000503030000020004" pitchFamily="2" charset="77"/>
                <a:ea typeface="+mn-ea"/>
                <a:cs typeface="+mn-cs"/>
              </a:rPr>
              <a:t>P(A|B) = P(A)</a:t>
            </a:r>
          </a:p>
          <a:p>
            <a:endParaRPr lang="en-IN" dirty="0"/>
          </a:p>
        </p:txBody>
      </p:sp>
    </p:spTree>
    <p:extLst>
      <p:ext uri="{BB962C8B-B14F-4D97-AF65-F5344CB8AC3E}">
        <p14:creationId xmlns:p14="http://schemas.microsoft.com/office/powerpoint/2010/main" val="3038949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ABC1711-1F4F-4B0F-A5CF-584AB6B9FEBF}"/>
              </a:ext>
            </a:extLst>
          </p:cNvPr>
          <p:cNvSpPr>
            <a:spLocks noGrp="1"/>
          </p:cNvSpPr>
          <p:nvPr>
            <p:ph sz="quarter" idx="11"/>
          </p:nvPr>
        </p:nvSpPr>
        <p:spPr>
          <a:xfrm>
            <a:off x="669000" y="1450023"/>
            <a:ext cx="10854000" cy="498475"/>
          </a:xfrm>
        </p:spPr>
        <p:txBody>
          <a:bodyPr/>
          <a:lstStyle/>
          <a:p>
            <a:pPr marL="0" indent="0">
              <a:buNone/>
            </a:pPr>
            <a:r>
              <a:rPr lang="en-US" b="0" i="0" u="none" strike="noStrike" dirty="0">
                <a:solidFill>
                  <a:srgbClr val="595959"/>
                </a:solidFill>
                <a:effectLst/>
                <a:latin typeface="Gill Sans MT" panose="020B0502020104020203" pitchFamily="34" charset="0"/>
              </a:rPr>
              <a:t>The theorem can be stated mathematically as follow:</a:t>
            </a:r>
            <a:r>
              <a:rPr lang="en-US" b="0" i="0" dirty="0">
                <a:solidFill>
                  <a:srgbClr val="000000"/>
                </a:solidFill>
                <a:effectLst/>
                <a:latin typeface="Gill Sans MT" panose="020B0502020104020203" pitchFamily="34" charset="0"/>
              </a:rPr>
              <a:t>​</a:t>
            </a:r>
            <a:endParaRPr lang="en-US" dirty="0"/>
          </a:p>
          <a:p>
            <a:endParaRPr lang="en-US" dirty="0"/>
          </a:p>
        </p:txBody>
      </p:sp>
      <p:sp>
        <p:nvSpPr>
          <p:cNvPr id="3" name="Titel 2">
            <a:extLst>
              <a:ext uri="{FF2B5EF4-FFF2-40B4-BE49-F238E27FC236}">
                <a16:creationId xmlns:a16="http://schemas.microsoft.com/office/drawing/2014/main" id="{A07CCF9C-D2AC-41C7-8449-81B8E5CC3FE2}"/>
              </a:ext>
            </a:extLst>
          </p:cNvPr>
          <p:cNvSpPr>
            <a:spLocks noGrp="1"/>
          </p:cNvSpPr>
          <p:nvPr>
            <p:ph type="title"/>
          </p:nvPr>
        </p:nvSpPr>
        <p:spPr/>
        <p:txBody>
          <a:bodyPr/>
          <a:lstStyle/>
          <a:p>
            <a:r>
              <a:rPr lang="en-US" dirty="0"/>
              <a:t>Bayes’ Theorem</a:t>
            </a:r>
          </a:p>
        </p:txBody>
      </p:sp>
      <p:pic>
        <p:nvPicPr>
          <p:cNvPr id="6" name="Picture 2">
            <a:extLst>
              <a:ext uri="{FF2B5EF4-FFF2-40B4-BE49-F238E27FC236}">
                <a16:creationId xmlns:a16="http://schemas.microsoft.com/office/drawing/2014/main" id="{30406646-757B-40A3-933C-E925940899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1721" y="2209935"/>
            <a:ext cx="4610100" cy="1485900"/>
          </a:xfrm>
          <a:prstGeom prst="rect">
            <a:avLst/>
          </a:prstGeom>
          <a:noFill/>
          <a:extLst>
            <a:ext uri="{909E8E84-426E-40DD-AFC4-6F175D3DCCD1}">
              <a14:hiddenFill xmlns:a14="http://schemas.microsoft.com/office/drawing/2010/main">
                <a:solidFill>
                  <a:srgbClr val="FFFFFF"/>
                </a:solidFill>
              </a14:hiddenFill>
            </a:ext>
          </a:extLst>
        </p:spPr>
      </p:pic>
      <p:sp>
        <p:nvSpPr>
          <p:cNvPr id="7" name="Inhaltsplatzhalter 1">
            <a:extLst>
              <a:ext uri="{FF2B5EF4-FFF2-40B4-BE49-F238E27FC236}">
                <a16:creationId xmlns:a16="http://schemas.microsoft.com/office/drawing/2014/main" id="{BE22A9BC-76E8-48EA-94DF-19DFE09F90A0}"/>
              </a:ext>
            </a:extLst>
          </p:cNvPr>
          <p:cNvSpPr txBox="1">
            <a:spLocks/>
          </p:cNvSpPr>
          <p:nvPr/>
        </p:nvSpPr>
        <p:spPr>
          <a:xfrm>
            <a:off x="634725" y="3976202"/>
            <a:ext cx="10854000" cy="1619945"/>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buClr>
                <a:schemeClr val="tx1"/>
              </a:buClr>
              <a:buFont typeface="Arial" panose="020B0604020202020204" pitchFamily="34" charset="0"/>
              <a:buChar char="•"/>
              <a:defRPr sz="2000" b="0" i="0" kern="1200">
                <a:solidFill>
                  <a:schemeClr val="tx2"/>
                </a:solidFill>
                <a:latin typeface="Equip Medium" panose="02000503030000020004" pitchFamily="2" charset="77"/>
                <a:ea typeface="+mn-ea"/>
                <a:cs typeface="+mn-cs"/>
              </a:defRPr>
            </a:lvl1pPr>
            <a:lvl2pPr marL="685800" indent="-228600" algn="l" defTabSz="914400" rtl="0" eaLnBrk="1" latinLnBrk="0" hangingPunct="1">
              <a:lnSpc>
                <a:spcPct val="100000"/>
              </a:lnSpc>
              <a:spcBef>
                <a:spcPts val="0"/>
              </a:spcBef>
              <a:buClr>
                <a:schemeClr val="tx1"/>
              </a:buClr>
              <a:buFont typeface="Arial" panose="020B0604020202020204" pitchFamily="34" charset="0"/>
              <a:buChar char="•"/>
              <a:defRPr sz="1800" b="0" i="0" kern="1200">
                <a:solidFill>
                  <a:schemeClr val="tx2"/>
                </a:solidFill>
                <a:latin typeface="Equip" panose="02000503030000020004" pitchFamily="2" charset="77"/>
                <a:ea typeface="+mn-ea"/>
                <a:cs typeface="+mn-cs"/>
              </a:defRPr>
            </a:lvl2pPr>
            <a:lvl3pPr marL="1143000" indent="-228600" algn="l" defTabSz="914400" rtl="0" eaLnBrk="1" latinLnBrk="0" hangingPunct="1">
              <a:lnSpc>
                <a:spcPct val="100000"/>
              </a:lnSpc>
              <a:spcBef>
                <a:spcPts val="0"/>
              </a:spcBef>
              <a:buClr>
                <a:schemeClr val="tx1"/>
              </a:buClr>
              <a:buFont typeface="Arial" panose="020B0604020202020204" pitchFamily="34" charset="0"/>
              <a:buChar char="•"/>
              <a:defRPr sz="1600" b="0" i="0" kern="1200">
                <a:solidFill>
                  <a:schemeClr val="tx2"/>
                </a:solidFill>
                <a:latin typeface="Equip" panose="02000503030000020004" pitchFamily="2" charset="77"/>
                <a:ea typeface="+mn-ea"/>
                <a:cs typeface="+mn-cs"/>
              </a:defRPr>
            </a:lvl3pPr>
            <a:lvl4pPr marL="1600200" indent="-228600" algn="l" defTabSz="914400" rtl="0" eaLnBrk="1" latinLnBrk="0" hangingPunct="1">
              <a:lnSpc>
                <a:spcPct val="100000"/>
              </a:lnSpc>
              <a:spcBef>
                <a:spcPts val="0"/>
              </a:spcBef>
              <a:buClr>
                <a:schemeClr val="tx1"/>
              </a:buClr>
              <a:buFont typeface="Arial" panose="020B0604020202020204" pitchFamily="34" charset="0"/>
              <a:buChar char="•"/>
              <a:defRPr sz="1400" b="0" i="0" kern="1200">
                <a:solidFill>
                  <a:schemeClr val="tx2"/>
                </a:solidFill>
                <a:latin typeface="Equip Light" panose="02000503000000020004" pitchFamily="2" charset="77"/>
                <a:ea typeface="+mn-ea"/>
                <a:cs typeface="+mn-cs"/>
              </a:defRPr>
            </a:lvl4pPr>
            <a:lvl5pPr marL="2057400" indent="-228600" algn="l" defTabSz="914400" rtl="0" eaLnBrk="1" latinLnBrk="0" hangingPunct="1">
              <a:lnSpc>
                <a:spcPct val="100000"/>
              </a:lnSpc>
              <a:spcBef>
                <a:spcPts val="0"/>
              </a:spcBef>
              <a:buClr>
                <a:schemeClr val="tx1"/>
              </a:buClr>
              <a:buFont typeface="Arial" panose="020B0604020202020204" pitchFamily="34" charset="0"/>
              <a:buChar char="•"/>
              <a:defRPr sz="1200" b="0" i="0" kern="1200">
                <a:solidFill>
                  <a:schemeClr val="tx2"/>
                </a:solidFill>
                <a:latin typeface="Equip Light"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fontAlgn="base"/>
            <a:r>
              <a:rPr lang="en-US" b="0" i="0" u="none" strike="noStrike" dirty="0">
                <a:solidFill>
                  <a:srgbClr val="595959"/>
                </a:solidFill>
                <a:effectLst/>
                <a:latin typeface="Gill Sans MT" panose="020B0502020104020203" pitchFamily="34" charset="0"/>
              </a:rPr>
              <a:t>P(A) and P(B) are the probabilities of observing A and B without regard to each other.  Also known as Prior Probability. </a:t>
            </a:r>
            <a:r>
              <a:rPr lang="en-US" b="0" i="0" dirty="0">
                <a:solidFill>
                  <a:srgbClr val="000000"/>
                </a:solidFill>
                <a:effectLst/>
                <a:latin typeface="Gill Sans MT" panose="020B0502020104020203" pitchFamily="34" charset="0"/>
              </a:rPr>
              <a:t>​</a:t>
            </a:r>
            <a:endParaRPr lang="en-US" b="0" i="0" dirty="0">
              <a:solidFill>
                <a:srgbClr val="000000"/>
              </a:solidFill>
              <a:effectLst/>
              <a:latin typeface="Segoe UI" panose="020B0502040204020203" pitchFamily="34" charset="0"/>
            </a:endParaRPr>
          </a:p>
          <a:p>
            <a:pPr algn="l" rtl="0" fontAlgn="base"/>
            <a:r>
              <a:rPr lang="en-US" b="0" i="0" u="none" strike="noStrike" dirty="0">
                <a:solidFill>
                  <a:srgbClr val="595959"/>
                </a:solidFill>
                <a:effectLst/>
                <a:latin typeface="Gill Sans MT" panose="020B0502020104020203" pitchFamily="34" charset="0"/>
              </a:rPr>
              <a:t>P(A | B), a conditional (Posterior) probability, is the probability of observing event A given that B is true.</a:t>
            </a:r>
            <a:r>
              <a:rPr lang="en-US" b="0" i="0" dirty="0">
                <a:solidFill>
                  <a:srgbClr val="000000"/>
                </a:solidFill>
                <a:effectLst/>
                <a:latin typeface="Gill Sans MT" panose="020B0502020104020203" pitchFamily="34" charset="0"/>
              </a:rPr>
              <a:t>​</a:t>
            </a:r>
            <a:endParaRPr lang="en-US" b="0" i="0" dirty="0">
              <a:solidFill>
                <a:srgbClr val="000000"/>
              </a:solidFill>
              <a:effectLst/>
              <a:latin typeface="Segoe UI" panose="020B0502040204020203" pitchFamily="34" charset="0"/>
            </a:endParaRPr>
          </a:p>
          <a:p>
            <a:pPr algn="l" rtl="0" fontAlgn="base"/>
            <a:r>
              <a:rPr lang="en-US" b="0" i="0" u="none" strike="noStrike" dirty="0">
                <a:solidFill>
                  <a:srgbClr val="595959"/>
                </a:solidFill>
                <a:effectLst/>
                <a:latin typeface="Gill Sans MT" panose="020B0502020104020203" pitchFamily="34" charset="0"/>
              </a:rPr>
              <a:t> P(B | A) is the conditional (Posterior)probability of observing event B given that A is true. </a:t>
            </a:r>
            <a:r>
              <a:rPr lang="en-US" b="0" i="0" dirty="0">
                <a:solidFill>
                  <a:srgbClr val="000000"/>
                </a:solidFill>
                <a:effectLst/>
                <a:latin typeface="Gill Sans MT" panose="020B0502020104020203" pitchFamily="34" charset="0"/>
              </a:rPr>
              <a:t>​</a:t>
            </a: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658237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CA7AE8-C961-4387-817D-C173BD2F832D}"/>
              </a:ext>
            </a:extLst>
          </p:cNvPr>
          <p:cNvSpPr>
            <a:spLocks noGrp="1"/>
          </p:cNvSpPr>
          <p:nvPr>
            <p:ph type="title"/>
          </p:nvPr>
        </p:nvSpPr>
        <p:spPr/>
        <p:txBody>
          <a:bodyPr/>
          <a:lstStyle/>
          <a:p>
            <a:r>
              <a:rPr lang="en-US" dirty="0"/>
              <a:t>Bayes’ Theorem Example</a:t>
            </a:r>
          </a:p>
        </p:txBody>
      </p:sp>
      <p:sp>
        <p:nvSpPr>
          <p:cNvPr id="15" name="TextBox 14">
            <a:extLst>
              <a:ext uri="{FF2B5EF4-FFF2-40B4-BE49-F238E27FC236}">
                <a16:creationId xmlns:a16="http://schemas.microsoft.com/office/drawing/2014/main" id="{3606B0A0-8A8A-4558-B1DE-789176D24471}"/>
              </a:ext>
            </a:extLst>
          </p:cNvPr>
          <p:cNvSpPr txBox="1"/>
          <p:nvPr/>
        </p:nvSpPr>
        <p:spPr>
          <a:xfrm>
            <a:off x="937283" y="1308128"/>
            <a:ext cx="9627476" cy="2908489"/>
          </a:xfrm>
          <a:prstGeom prst="rect">
            <a:avLst/>
          </a:prstGeom>
          <a:noFill/>
        </p:spPr>
        <p:txBody>
          <a:bodyPr wrap="square" rtlCol="0">
            <a:spAutoFit/>
          </a:bodyPr>
          <a:lstStyle/>
          <a:p>
            <a:pPr marL="91440" indent="-91080">
              <a:lnSpc>
                <a:spcPct val="90000"/>
              </a:lnSpc>
              <a:buClr>
                <a:srgbClr val="99CB38"/>
              </a:buClr>
              <a:buFont typeface="Calibri"/>
              <a:buChar char=" "/>
            </a:pPr>
            <a:r>
              <a:rPr lang="en-US" sz="2400" strike="noStrike" spc="-1" dirty="0">
                <a:solidFill>
                  <a:srgbClr val="404040"/>
                </a:solidFill>
                <a:uFill>
                  <a:solidFill>
                    <a:srgbClr val="FFFFFF"/>
                  </a:solidFill>
                </a:uFill>
                <a:latin typeface="Calibri"/>
              </a:rPr>
              <a:t>A disease occurs in 0.5% of the population</a:t>
            </a:r>
            <a:endParaRPr lang="en-US" dirty="0"/>
          </a:p>
          <a:p>
            <a:pPr>
              <a:lnSpc>
                <a:spcPct val="90000"/>
              </a:lnSpc>
            </a:pPr>
            <a:endParaRPr lang="en-US" dirty="0"/>
          </a:p>
          <a:p>
            <a:pPr marL="91440" indent="-91080">
              <a:lnSpc>
                <a:spcPct val="90000"/>
              </a:lnSpc>
              <a:buClr>
                <a:srgbClr val="99CB38"/>
              </a:buClr>
              <a:buFont typeface="Calibri"/>
              <a:buChar char=" "/>
            </a:pPr>
            <a:r>
              <a:rPr lang="en-US" sz="2400" strike="noStrike" spc="-1" dirty="0">
                <a:solidFill>
                  <a:srgbClr val="404040"/>
                </a:solidFill>
                <a:uFill>
                  <a:solidFill>
                    <a:srgbClr val="FFFFFF"/>
                  </a:solidFill>
                </a:uFill>
                <a:latin typeface="Calibri"/>
              </a:rPr>
              <a:t>A diagnostic test gives a positive result in:</a:t>
            </a:r>
            <a:endParaRPr lang="en-US" dirty="0"/>
          </a:p>
          <a:p>
            <a:pPr marL="800280" lvl="1" indent="-342720">
              <a:lnSpc>
                <a:spcPct val="100000"/>
              </a:lnSpc>
              <a:buClr>
                <a:srgbClr val="99CB38"/>
              </a:buClr>
              <a:buFont typeface="Calibri"/>
              <a:buChar char="◦"/>
            </a:pPr>
            <a:r>
              <a:rPr lang="en-US" sz="2400" strike="noStrike" spc="-1" dirty="0">
                <a:solidFill>
                  <a:srgbClr val="404040"/>
                </a:solidFill>
                <a:uFill>
                  <a:solidFill>
                    <a:srgbClr val="FFFFFF"/>
                  </a:solidFill>
                </a:uFill>
                <a:latin typeface="Calibri"/>
              </a:rPr>
              <a:t>99% of people with the disease</a:t>
            </a:r>
            <a:endParaRPr lang="en-US" dirty="0"/>
          </a:p>
          <a:p>
            <a:pPr marL="800280" lvl="1" indent="-342720">
              <a:lnSpc>
                <a:spcPct val="100000"/>
              </a:lnSpc>
              <a:buClr>
                <a:srgbClr val="99CB38"/>
              </a:buClr>
              <a:buFont typeface="Calibri"/>
              <a:buChar char="◦"/>
            </a:pPr>
            <a:r>
              <a:rPr lang="en-US" sz="2400" strike="noStrike" spc="-1" dirty="0">
                <a:solidFill>
                  <a:srgbClr val="404040"/>
                </a:solidFill>
                <a:uFill>
                  <a:solidFill>
                    <a:srgbClr val="FFFFFF"/>
                  </a:solidFill>
                </a:uFill>
                <a:latin typeface="Calibri"/>
              </a:rPr>
              <a:t>5% of people without the disease (false positive)</a:t>
            </a:r>
            <a:endParaRPr lang="en-US" dirty="0"/>
          </a:p>
          <a:p>
            <a:pPr>
              <a:lnSpc>
                <a:spcPct val="90000"/>
              </a:lnSpc>
            </a:pPr>
            <a:endParaRPr lang="en-US" dirty="0"/>
          </a:p>
          <a:p>
            <a:pPr marL="91440" indent="-91080">
              <a:lnSpc>
                <a:spcPct val="90000"/>
              </a:lnSpc>
              <a:buClr>
                <a:srgbClr val="99CB38"/>
              </a:buClr>
              <a:buFont typeface="Calibri"/>
              <a:buChar char=" "/>
            </a:pPr>
            <a:r>
              <a:rPr lang="en-US" sz="2400" strike="noStrike" spc="-1" dirty="0">
                <a:solidFill>
                  <a:srgbClr val="404040"/>
                </a:solidFill>
                <a:uFill>
                  <a:solidFill>
                    <a:srgbClr val="FFFFFF"/>
                  </a:solidFill>
                </a:uFill>
                <a:latin typeface="Calibri"/>
              </a:rPr>
              <a:t>A person receives a positive result</a:t>
            </a:r>
            <a:endParaRPr lang="en-US" dirty="0"/>
          </a:p>
          <a:p>
            <a:pPr>
              <a:lnSpc>
                <a:spcPct val="90000"/>
              </a:lnSpc>
            </a:pPr>
            <a:endParaRPr lang="en-US" dirty="0"/>
          </a:p>
          <a:p>
            <a:pPr marL="91440" indent="-91080">
              <a:lnSpc>
                <a:spcPct val="90000"/>
              </a:lnSpc>
              <a:buClr>
                <a:srgbClr val="99CB38"/>
              </a:buClr>
              <a:buFont typeface="Calibri"/>
              <a:buChar char=" "/>
            </a:pPr>
            <a:r>
              <a:rPr lang="en-US" sz="2400" strike="noStrike" spc="-1" dirty="0">
                <a:solidFill>
                  <a:srgbClr val="404040"/>
                </a:solidFill>
                <a:uFill>
                  <a:solidFill>
                    <a:srgbClr val="FFFFFF"/>
                  </a:solidFill>
                </a:uFill>
                <a:latin typeface="Calibri"/>
              </a:rPr>
              <a:t>What is the probability of them having the disease, given a positive result?</a:t>
            </a:r>
            <a:endParaRPr lang="en-US" dirty="0"/>
          </a:p>
        </p:txBody>
      </p:sp>
      <p:pic>
        <p:nvPicPr>
          <p:cNvPr id="5" name="Picture 2">
            <a:extLst>
              <a:ext uri="{FF2B5EF4-FFF2-40B4-BE49-F238E27FC236}">
                <a16:creationId xmlns:a16="http://schemas.microsoft.com/office/drawing/2014/main" id="{A1B0D339-1712-4FDA-9F4E-3FE614A174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0950" y="4677619"/>
            <a:ext cx="4610100" cy="14859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9D95A0B-B4D0-E0F4-BF7F-8D6EBA520148}"/>
                  </a:ext>
                </a:extLst>
              </p14:cNvPr>
              <p14:cNvContentPartPr/>
              <p14:nvPr/>
            </p14:nvContentPartPr>
            <p14:xfrm>
              <a:off x="5803920" y="2495520"/>
              <a:ext cx="1054440" cy="63720"/>
            </p14:xfrm>
          </p:contentPart>
        </mc:Choice>
        <mc:Fallback>
          <p:pic>
            <p:nvPicPr>
              <p:cNvPr id="2" name="Ink 1">
                <a:extLst>
                  <a:ext uri="{FF2B5EF4-FFF2-40B4-BE49-F238E27FC236}">
                    <a16:creationId xmlns:a16="http://schemas.microsoft.com/office/drawing/2014/main" id="{19D95A0B-B4D0-E0F4-BF7F-8D6EBA520148}"/>
                  </a:ext>
                </a:extLst>
              </p:cNvPr>
              <p:cNvPicPr/>
              <p:nvPr/>
            </p:nvPicPr>
            <p:blipFill>
              <a:blip r:embed="rId4"/>
              <a:stretch>
                <a:fillRect/>
              </a:stretch>
            </p:blipFill>
            <p:spPr>
              <a:xfrm>
                <a:off x="5794560" y="2486160"/>
                <a:ext cx="1073160" cy="82440"/>
              </a:xfrm>
              <a:prstGeom prst="rect">
                <a:avLst/>
              </a:prstGeom>
            </p:spPr>
          </p:pic>
        </mc:Fallback>
      </mc:AlternateContent>
    </p:spTree>
    <p:extLst>
      <p:ext uri="{BB962C8B-B14F-4D97-AF65-F5344CB8AC3E}">
        <p14:creationId xmlns:p14="http://schemas.microsoft.com/office/powerpoint/2010/main" val="3257237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E097E5-CA5D-4862-88DA-4ADAEE49D4F7}"/>
              </a:ext>
            </a:extLst>
          </p:cNvPr>
          <p:cNvSpPr>
            <a:spLocks noGrp="1"/>
          </p:cNvSpPr>
          <p:nvPr>
            <p:ph type="title"/>
          </p:nvPr>
        </p:nvSpPr>
        <p:spPr/>
        <p:txBody>
          <a:bodyPr/>
          <a:lstStyle/>
          <a:p>
            <a:r>
              <a:rPr lang="en-US" dirty="0"/>
              <a:t>Bayes’ Theorem Example</a:t>
            </a:r>
          </a:p>
        </p:txBody>
      </p:sp>
      <p:sp>
        <p:nvSpPr>
          <p:cNvPr id="6" name="TextShape 2">
            <a:extLst>
              <a:ext uri="{FF2B5EF4-FFF2-40B4-BE49-F238E27FC236}">
                <a16:creationId xmlns:a16="http://schemas.microsoft.com/office/drawing/2014/main" id="{11D893A3-FFCC-45D3-A486-2B76011118F9}"/>
              </a:ext>
            </a:extLst>
          </p:cNvPr>
          <p:cNvSpPr txBox="1">
            <a:spLocks noGrp="1"/>
          </p:cNvSpPr>
          <p:nvPr>
            <p:ph sz="quarter" idx="11"/>
          </p:nvPr>
        </p:nvSpPr>
        <p:spPr>
          <a:xfrm>
            <a:off x="626398" y="1357948"/>
            <a:ext cx="10853737" cy="4119743"/>
          </a:xfrm>
          <a:prstGeom prst="rect">
            <a:avLst/>
          </a:prstGeom>
          <a:noFill/>
          <a:ln>
            <a:noFill/>
          </a:ln>
        </p:spPr>
        <p:txBody>
          <a:bodyPr lIns="0" rIns="0"/>
          <a:lstStyle/>
          <a:p>
            <a:pPr marL="91440" indent="-91080">
              <a:lnSpc>
                <a:spcPct val="100000"/>
              </a:lnSpc>
              <a:buClr>
                <a:srgbClr val="99CB38"/>
              </a:buClr>
              <a:buFont typeface="Calibri"/>
              <a:buChar char=" "/>
            </a:pPr>
            <a:r>
              <a:rPr lang="en-US" sz="2000" strike="noStrike" spc="-1" dirty="0">
                <a:solidFill>
                  <a:srgbClr val="404040"/>
                </a:solidFill>
                <a:uFill>
                  <a:solidFill>
                    <a:srgbClr val="FFFFFF"/>
                  </a:solidFill>
                </a:uFill>
                <a:latin typeface="Calibri"/>
              </a:rPr>
              <a:t>P(Disease) = 0.005</a:t>
            </a:r>
            <a:endParaRPr lang="en-US" sz="2000" dirty="0"/>
          </a:p>
          <a:p>
            <a:pPr marL="91440" indent="-91080">
              <a:lnSpc>
                <a:spcPct val="100000"/>
              </a:lnSpc>
              <a:buClr>
                <a:srgbClr val="99CB38"/>
              </a:buClr>
              <a:buFont typeface="Calibri"/>
              <a:buChar char=" "/>
            </a:pPr>
            <a:r>
              <a:rPr lang="en-US" sz="2000" strike="noStrike" spc="-1" dirty="0">
                <a:solidFill>
                  <a:srgbClr val="404040"/>
                </a:solidFill>
                <a:uFill>
                  <a:solidFill>
                    <a:srgbClr val="FFFFFF"/>
                  </a:solidFill>
                </a:uFill>
                <a:latin typeface="Calibri"/>
              </a:rPr>
              <a:t>P(Positive | Disease) = 0.99</a:t>
            </a:r>
            <a:endParaRPr lang="en-US" sz="2000" dirty="0"/>
          </a:p>
          <a:p>
            <a:pPr marL="91440" indent="-91080">
              <a:buClr>
                <a:srgbClr val="99CB38"/>
              </a:buClr>
              <a:buFont typeface="Calibri"/>
              <a:buChar char=" "/>
            </a:pPr>
            <a:r>
              <a:rPr lang="en-US" spc="-1" dirty="0">
                <a:solidFill>
                  <a:srgbClr val="404040"/>
                </a:solidFill>
                <a:uFill>
                  <a:solidFill>
                    <a:srgbClr val="FFFFFF"/>
                  </a:solidFill>
                </a:uFill>
                <a:latin typeface="Calibri"/>
              </a:rPr>
              <a:t>P(Positive | No Disease) </a:t>
            </a:r>
            <a:r>
              <a:rPr lang="en-US" sz="2000" strike="noStrike" spc="-1" dirty="0">
                <a:solidFill>
                  <a:srgbClr val="404040"/>
                </a:solidFill>
                <a:uFill>
                  <a:solidFill>
                    <a:srgbClr val="FFFFFF"/>
                  </a:solidFill>
                </a:uFill>
                <a:latin typeface="Calibri"/>
              </a:rPr>
              <a:t>= 0.05</a:t>
            </a:r>
            <a:endParaRPr lang="en-US" sz="2000" dirty="0"/>
          </a:p>
          <a:p>
            <a:pPr marL="91440" indent="-91080">
              <a:lnSpc>
                <a:spcPct val="100000"/>
              </a:lnSpc>
              <a:buClr>
                <a:srgbClr val="99CB38"/>
              </a:buClr>
              <a:buFont typeface="Calibri"/>
              <a:buChar char=" "/>
            </a:pPr>
            <a:r>
              <a:rPr lang="en-US" sz="2000" strike="noStrike" spc="-1" dirty="0">
                <a:solidFill>
                  <a:srgbClr val="404040"/>
                </a:solidFill>
                <a:uFill>
                  <a:solidFill>
                    <a:srgbClr val="FFFFFF"/>
                  </a:solidFill>
                </a:uFill>
                <a:latin typeface="Calibri"/>
              </a:rPr>
              <a:t>P(No Disease) = </a:t>
            </a:r>
            <a:r>
              <a:rPr lang="en-US" spc="-1" dirty="0">
                <a:solidFill>
                  <a:srgbClr val="404040"/>
                </a:solidFill>
                <a:uFill>
                  <a:solidFill>
                    <a:srgbClr val="FFFFFF"/>
                  </a:solidFill>
                </a:uFill>
                <a:latin typeface="Calibri"/>
              </a:rPr>
              <a:t>0.995</a:t>
            </a:r>
            <a:endParaRPr lang="en-US" sz="2000" strike="noStrike" spc="-1" dirty="0">
              <a:solidFill>
                <a:srgbClr val="404040"/>
              </a:solidFill>
              <a:uFill>
                <a:solidFill>
                  <a:srgbClr val="FFFFFF"/>
                </a:solidFill>
              </a:uFill>
              <a:latin typeface="Calibri"/>
            </a:endParaRPr>
          </a:p>
          <a:p>
            <a:pPr marL="91440" indent="-91080">
              <a:lnSpc>
                <a:spcPct val="100000"/>
              </a:lnSpc>
              <a:buClr>
                <a:srgbClr val="99CB38"/>
              </a:buClr>
              <a:buFont typeface="Calibri"/>
              <a:buChar char=" "/>
            </a:pPr>
            <a:r>
              <a:rPr lang="en-US" spc="-1" dirty="0">
                <a:solidFill>
                  <a:srgbClr val="404040"/>
                </a:solidFill>
                <a:uFill>
                  <a:solidFill>
                    <a:srgbClr val="FFFFFF"/>
                  </a:solidFill>
                </a:uFill>
                <a:latin typeface="Calibri"/>
              </a:rPr>
              <a:t>P(Disease | Positive) = ?</a:t>
            </a:r>
            <a:r>
              <a:rPr lang="en-US" sz="2000" strike="noStrike" spc="-1" dirty="0">
                <a:solidFill>
                  <a:srgbClr val="404040"/>
                </a:solidFill>
                <a:uFill>
                  <a:solidFill>
                    <a:srgbClr val="FFFFFF"/>
                  </a:solidFill>
                </a:uFill>
                <a:latin typeface="Calibri"/>
              </a:rPr>
              <a:t> </a:t>
            </a:r>
            <a:endParaRPr lang="en-US" sz="2000" dirty="0"/>
          </a:p>
          <a:p>
            <a:pPr>
              <a:lnSpc>
                <a:spcPct val="100000"/>
              </a:lnSpc>
            </a:pPr>
            <a:endParaRPr lang="en-US" sz="2000" dirty="0"/>
          </a:p>
          <a:p>
            <a:pPr marL="91440" indent="-91080">
              <a:buClr>
                <a:srgbClr val="99CB38"/>
              </a:buClr>
              <a:buFont typeface="Calibri"/>
              <a:buChar char=" "/>
            </a:pPr>
            <a:r>
              <a:rPr lang="en-US" spc="-1" dirty="0">
                <a:solidFill>
                  <a:srgbClr val="404040"/>
                </a:solidFill>
                <a:uFill>
                  <a:solidFill>
                    <a:srgbClr val="FFFFFF"/>
                  </a:solidFill>
                </a:uFill>
                <a:latin typeface="Calibri"/>
              </a:rPr>
              <a:t>P(Disease | Positive)   = P(Pos and D)/P(Pos)</a:t>
            </a:r>
          </a:p>
          <a:p>
            <a:pPr marL="2377440" lvl="5" indent="-91080">
              <a:buClr>
                <a:srgbClr val="99CB38"/>
              </a:buClr>
              <a:buFont typeface="Calibri"/>
              <a:buChar char=" "/>
            </a:pPr>
            <a:r>
              <a:rPr lang="en-US" strike="noStrike" spc="-1" dirty="0">
                <a:solidFill>
                  <a:srgbClr val="404040"/>
                </a:solidFill>
                <a:uFill>
                  <a:solidFill>
                    <a:srgbClr val="FFFFFF"/>
                  </a:solidFill>
                </a:uFill>
                <a:latin typeface="Calibri"/>
              </a:rPr>
              <a:t>= P(Pos | D) * P(D)  /  (P(Pos and D) + P(Pos and ND))</a:t>
            </a:r>
          </a:p>
          <a:p>
            <a:pPr marL="2377440" lvl="5" indent="-91080">
              <a:buClr>
                <a:srgbClr val="99CB38"/>
              </a:buClr>
              <a:buFont typeface="Calibri"/>
              <a:buChar char=" "/>
            </a:pPr>
            <a:r>
              <a:rPr lang="en-US" spc="-1" dirty="0">
                <a:solidFill>
                  <a:srgbClr val="404040"/>
                </a:solidFill>
                <a:uFill>
                  <a:solidFill>
                    <a:srgbClr val="FFFFFF"/>
                  </a:solidFill>
                </a:uFill>
                <a:latin typeface="Calibri"/>
              </a:rPr>
              <a:t>= P(Pos | D) * P(D)  / (P(Pos | D) * P(D)  + P(Pos | ND) * P(ND) ) </a:t>
            </a:r>
          </a:p>
          <a:p>
            <a:pPr marL="2377440" lvl="5" indent="-91080">
              <a:buClr>
                <a:srgbClr val="99CB38"/>
              </a:buClr>
              <a:buFont typeface="Calibri"/>
              <a:buChar char=" "/>
            </a:pPr>
            <a:r>
              <a:rPr lang="en-US" strike="noStrike" spc="-1" dirty="0">
                <a:solidFill>
                  <a:srgbClr val="404040"/>
                </a:solidFill>
                <a:uFill>
                  <a:solidFill>
                    <a:srgbClr val="FFFFFF"/>
                  </a:solidFill>
                </a:uFill>
                <a:latin typeface="Calibri"/>
              </a:rPr>
              <a:t>= 0.99 * 0.005  /  (0.99*0.005 + 0.05 * 0.995)</a:t>
            </a:r>
          </a:p>
          <a:p>
            <a:pPr marL="2377440" lvl="5" indent="-91080">
              <a:buClr>
                <a:srgbClr val="99CB38"/>
              </a:buClr>
              <a:buFont typeface="Calibri"/>
              <a:buChar char=" "/>
            </a:pPr>
            <a:r>
              <a:rPr lang="en-US" spc="-1" dirty="0">
                <a:solidFill>
                  <a:srgbClr val="404040"/>
                </a:solidFill>
                <a:uFill>
                  <a:solidFill>
                    <a:srgbClr val="FFFFFF"/>
                  </a:solidFill>
                </a:uFill>
                <a:latin typeface="Calibri"/>
              </a:rPr>
              <a:t>= 0.09</a:t>
            </a:r>
          </a:p>
          <a:p>
            <a:pPr marL="91440" indent="-91080">
              <a:lnSpc>
                <a:spcPct val="100000"/>
              </a:lnSpc>
              <a:buClr>
                <a:srgbClr val="99CB38"/>
              </a:buClr>
              <a:buFont typeface="Calibri"/>
              <a:buChar char=" "/>
            </a:pPr>
            <a:r>
              <a:rPr lang="en-US" sz="2000" strike="noStrike" spc="-1" dirty="0">
                <a:solidFill>
                  <a:srgbClr val="404040"/>
                </a:solidFill>
                <a:uFill>
                  <a:solidFill>
                    <a:srgbClr val="FFFFFF"/>
                  </a:solidFill>
                </a:uFill>
                <a:latin typeface="Calibri"/>
              </a:rPr>
              <a:t>
In other words, if the report is </a:t>
            </a:r>
            <a:r>
              <a:rPr lang="en-US" spc="-1" dirty="0">
                <a:solidFill>
                  <a:srgbClr val="404040"/>
                </a:solidFill>
                <a:uFill>
                  <a:solidFill>
                    <a:srgbClr val="FFFFFF"/>
                  </a:solidFill>
                </a:uFill>
                <a:latin typeface="Calibri"/>
              </a:rPr>
              <a:t>positive</a:t>
            </a:r>
            <a:r>
              <a:rPr lang="en-US" sz="2000" strike="noStrike" spc="-1" dirty="0">
                <a:solidFill>
                  <a:srgbClr val="404040"/>
                </a:solidFill>
                <a:uFill>
                  <a:solidFill>
                    <a:srgbClr val="FFFFFF"/>
                  </a:solidFill>
                </a:uFill>
                <a:latin typeface="Calibri"/>
              </a:rPr>
              <a:t>, the chances of actually having the disease is 0.09 (9%)</a:t>
            </a:r>
            <a:endParaRPr lang="en-US" sz="2000" dirty="0"/>
          </a:p>
          <a:p>
            <a:pPr>
              <a:lnSpc>
                <a:spcPct val="90000"/>
              </a:lnSpc>
            </a:pPr>
            <a:endParaRPr sz="2000"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02955359-A329-6BC9-9BC1-F7F103F22154}"/>
                  </a:ext>
                </a:extLst>
              </p14:cNvPr>
              <p14:cNvContentPartPr/>
              <p14:nvPr/>
            </p14:nvContentPartPr>
            <p14:xfrm>
              <a:off x="622440" y="177840"/>
              <a:ext cx="11385720" cy="6293160"/>
            </p14:xfrm>
          </p:contentPart>
        </mc:Choice>
        <mc:Fallback>
          <p:pic>
            <p:nvPicPr>
              <p:cNvPr id="2" name="Ink 1">
                <a:extLst>
                  <a:ext uri="{FF2B5EF4-FFF2-40B4-BE49-F238E27FC236}">
                    <a16:creationId xmlns:a16="http://schemas.microsoft.com/office/drawing/2014/main" id="{02955359-A329-6BC9-9BC1-F7F103F22154}"/>
                  </a:ext>
                </a:extLst>
              </p:cNvPr>
              <p:cNvPicPr/>
              <p:nvPr/>
            </p:nvPicPr>
            <p:blipFill>
              <a:blip r:embed="rId3"/>
              <a:stretch>
                <a:fillRect/>
              </a:stretch>
            </p:blipFill>
            <p:spPr>
              <a:xfrm>
                <a:off x="613080" y="168480"/>
                <a:ext cx="11404440" cy="6311880"/>
              </a:xfrm>
              <a:prstGeom prst="rect">
                <a:avLst/>
              </a:prstGeom>
            </p:spPr>
          </p:pic>
        </mc:Fallback>
      </mc:AlternateContent>
    </p:spTree>
    <p:extLst>
      <p:ext uri="{BB962C8B-B14F-4D97-AF65-F5344CB8AC3E}">
        <p14:creationId xmlns:p14="http://schemas.microsoft.com/office/powerpoint/2010/main" val="307656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697321-282E-405C-B867-5F8F5A90ADC9}"/>
              </a:ext>
            </a:extLst>
          </p:cNvPr>
          <p:cNvSpPr>
            <a:spLocks noGrp="1"/>
          </p:cNvSpPr>
          <p:nvPr>
            <p:ph sz="quarter" idx="11"/>
          </p:nvPr>
        </p:nvSpPr>
        <p:spPr/>
        <p:txBody>
          <a:bodyPr/>
          <a:lstStyle/>
          <a:p>
            <a:r>
              <a:rPr lang="en-US" sz="2400" dirty="0"/>
              <a:t>Probabilistic model based on Bayes’ theorem.</a:t>
            </a:r>
          </a:p>
          <a:p>
            <a:pPr marL="0" indent="0">
              <a:buNone/>
            </a:pPr>
            <a:endParaRPr lang="en-US" sz="2400" dirty="0"/>
          </a:p>
          <a:p>
            <a:r>
              <a:rPr lang="en-US" sz="2400" dirty="0"/>
              <a:t>It estimates conditional probability which is the probability that something will happen, given that something else has already occurred.</a:t>
            </a:r>
          </a:p>
          <a:p>
            <a:endParaRPr lang="en-US" sz="2400" dirty="0"/>
          </a:p>
          <a:p>
            <a:r>
              <a:rPr lang="en-US" sz="2400" dirty="0"/>
              <a:t>It assumes that the features in the dataset are mutually independent. Hence it is called “Naïve”.</a:t>
            </a:r>
          </a:p>
          <a:p>
            <a:endParaRPr lang="en-US" sz="2400" dirty="0"/>
          </a:p>
          <a:p>
            <a:r>
              <a:rPr lang="en-US" sz="2400" dirty="0"/>
              <a:t>This assumption is often violated in the real world, but the classifier still performs very well.</a:t>
            </a:r>
          </a:p>
          <a:p>
            <a:endParaRPr lang="en-US" sz="2400" dirty="0"/>
          </a:p>
        </p:txBody>
      </p:sp>
      <p:sp>
        <p:nvSpPr>
          <p:cNvPr id="3" name="Title 2">
            <a:extLst>
              <a:ext uri="{FF2B5EF4-FFF2-40B4-BE49-F238E27FC236}">
                <a16:creationId xmlns:a16="http://schemas.microsoft.com/office/drawing/2014/main" id="{30F4AD15-9ADF-4A2D-89F1-7BBD209EA502}"/>
              </a:ext>
            </a:extLst>
          </p:cNvPr>
          <p:cNvSpPr>
            <a:spLocks noGrp="1"/>
          </p:cNvSpPr>
          <p:nvPr>
            <p:ph type="title"/>
          </p:nvPr>
        </p:nvSpPr>
        <p:spPr/>
        <p:txBody>
          <a:bodyPr/>
          <a:lstStyle/>
          <a:p>
            <a:r>
              <a:rPr lang="en-US" dirty="0"/>
              <a:t>Naïve Bayes Classifier</a:t>
            </a:r>
          </a:p>
        </p:txBody>
      </p:sp>
    </p:spTree>
    <p:extLst>
      <p:ext uri="{BB962C8B-B14F-4D97-AF65-F5344CB8AC3E}">
        <p14:creationId xmlns:p14="http://schemas.microsoft.com/office/powerpoint/2010/main" val="3108927409"/>
      </p:ext>
    </p:extLst>
  </p:cSld>
  <p:clrMapOvr>
    <a:masterClrMapping/>
  </p:clrMapOvr>
</p:sld>
</file>

<file path=ppt/theme/theme1.xml><?xml version="1.0" encoding="utf-8"?>
<a:theme xmlns:a="http://schemas.openxmlformats.org/drawingml/2006/main" name="Office">
  <a:themeElements>
    <a:clrScheme name="Nagarro">
      <a:dk1>
        <a:srgbClr val="47D7AC"/>
      </a:dk1>
      <a:lt1>
        <a:srgbClr val="FFFFFF"/>
      </a:lt1>
      <a:dk2>
        <a:srgbClr val="06041F"/>
      </a:dk2>
      <a:lt2>
        <a:srgbClr val="8893A5"/>
      </a:lt2>
      <a:accent1>
        <a:srgbClr val="47D7AC"/>
      </a:accent1>
      <a:accent2>
        <a:srgbClr val="2E008B"/>
      </a:accent2>
      <a:accent3>
        <a:srgbClr val="C4C9D1"/>
      </a:accent3>
      <a:accent4>
        <a:srgbClr val="13294B"/>
      </a:accent4>
      <a:accent5>
        <a:srgbClr val="FBD872"/>
      </a:accent5>
      <a:accent6>
        <a:srgbClr val="F8485E"/>
      </a:accent6>
      <a:hlink>
        <a:srgbClr val="3AAB94"/>
      </a:hlink>
      <a:folHlink>
        <a:srgbClr val="3AAB94"/>
      </a:folHlink>
    </a:clrScheme>
    <a:fontScheme name="HL EquipExtMed, Text Equip light">
      <a:majorFont>
        <a:latin typeface="Equip Extended Medium"/>
        <a:ea typeface=""/>
        <a:cs typeface=""/>
      </a:majorFont>
      <a:minorFont>
        <a:latin typeface="Equip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1" id="{552A1DDA-E1EA-439C-9442-1C1287111B9E}" vid="{4CAE16E9-DEAF-44DA-A17C-CF3064B553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1340</TotalTime>
  <Words>1323</Words>
  <Application>Microsoft Office PowerPoint</Application>
  <PresentationFormat>Widescreen</PresentationFormat>
  <Paragraphs>351</Paragraphs>
  <Slides>19</Slides>
  <Notes>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19</vt:i4>
      </vt:variant>
    </vt:vector>
  </HeadingPairs>
  <TitlesOfParts>
    <vt:vector size="33" baseType="lpstr">
      <vt:lpstr>Arial</vt:lpstr>
      <vt:lpstr>Calibri</vt:lpstr>
      <vt:lpstr>Cambria Math</vt:lpstr>
      <vt:lpstr>Equip</vt:lpstr>
      <vt:lpstr>Equip Extended</vt:lpstr>
      <vt:lpstr>Equip Extended Light</vt:lpstr>
      <vt:lpstr>Equip Extended Medium</vt:lpstr>
      <vt:lpstr>Equip Extended Thin</vt:lpstr>
      <vt:lpstr>Equip Light</vt:lpstr>
      <vt:lpstr>Equip Medium</vt:lpstr>
      <vt:lpstr>Gill Sans MT</vt:lpstr>
      <vt:lpstr>HelveticaNeue-Light</vt:lpstr>
      <vt:lpstr>Segoe UI</vt:lpstr>
      <vt:lpstr>Office</vt:lpstr>
      <vt:lpstr>Naïve Bayes</vt:lpstr>
      <vt:lpstr>PowerPoint Presentation</vt:lpstr>
      <vt:lpstr>Probability Review</vt:lpstr>
      <vt:lpstr>Conditional Probability</vt:lpstr>
      <vt:lpstr>Independent Events</vt:lpstr>
      <vt:lpstr>Bayes’ Theorem</vt:lpstr>
      <vt:lpstr>Bayes’ Theorem Example</vt:lpstr>
      <vt:lpstr>Bayes’ Theorem Example</vt:lpstr>
      <vt:lpstr>Naïve Bayes Classifier</vt:lpstr>
      <vt:lpstr>Naïve Bayes Example</vt:lpstr>
      <vt:lpstr>Naïve Bayes Example</vt:lpstr>
      <vt:lpstr>Naïve Bayes Example</vt:lpstr>
      <vt:lpstr>Gaussian Naïve Bayes</vt:lpstr>
      <vt:lpstr>Pros and Cons</vt:lpstr>
      <vt:lpstr>Text Analysis</vt:lpstr>
      <vt:lpstr>How to approach the problem</vt:lpstr>
      <vt:lpstr>Demo</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V-Karan Goel</dc:creator>
  <cp:lastModifiedBy>Karan Goel</cp:lastModifiedBy>
  <cp:revision>27</cp:revision>
  <dcterms:created xsi:type="dcterms:W3CDTF">2021-07-07T17:35:43Z</dcterms:created>
  <dcterms:modified xsi:type="dcterms:W3CDTF">2022-11-29T04:04:33Z</dcterms:modified>
</cp:coreProperties>
</file>