
<file path=[Content_Types].xml><?xml version="1.0" encoding="utf-8"?>
<Types xmlns="http://schemas.openxmlformats.org/package/2006/content-types">
  <Default Extension="bin" ContentType="application/vnd.openxmlformats-officedocument.oleObject"/>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21"/>
  </p:notesMasterIdLst>
  <p:sldIdLst>
    <p:sldId id="489" r:id="rId3"/>
    <p:sldId id="496" r:id="rId4"/>
    <p:sldId id="491" r:id="rId5"/>
    <p:sldId id="492" r:id="rId6"/>
    <p:sldId id="494" r:id="rId7"/>
    <p:sldId id="497" r:id="rId8"/>
    <p:sldId id="498" r:id="rId9"/>
    <p:sldId id="499" r:id="rId10"/>
    <p:sldId id="500" r:id="rId11"/>
    <p:sldId id="501" r:id="rId12"/>
    <p:sldId id="502" r:id="rId13"/>
    <p:sldId id="503" r:id="rId14"/>
    <p:sldId id="504" r:id="rId15"/>
    <p:sldId id="505" r:id="rId16"/>
    <p:sldId id="506" r:id="rId17"/>
    <p:sldId id="509" r:id="rId18"/>
    <p:sldId id="507" r:id="rId19"/>
    <p:sldId id="50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D7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26" autoAdjust="0"/>
  </p:normalViewPr>
  <p:slideViewPr>
    <p:cSldViewPr snapToGrid="0">
      <p:cViewPr varScale="1">
        <p:scale>
          <a:sx n="86" d="100"/>
          <a:sy n="86" d="100"/>
        </p:scale>
        <p:origin x="53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t>WSS Method to find</a:t>
            </a:r>
            <a:r>
              <a:rPr lang="en-US" sz="1100" baseline="0" dirty="0"/>
              <a:t> optimal </a:t>
            </a:r>
            <a:r>
              <a:rPr lang="en-US" sz="1100" b="1" baseline="0" dirty="0"/>
              <a:t>k</a:t>
            </a:r>
            <a:endParaRPr lang="en-US" sz="1100" b="1" dirty="0"/>
          </a:p>
        </c:rich>
      </c:tx>
      <c:layout>
        <c:manualLayout>
          <c:xMode val="edge"/>
          <c:yMode val="edge"/>
          <c:x val="0.34081587246678058"/>
          <c:y val="3.9390776665152033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757205437913326"/>
          <c:y val="4.4303474898933833E-2"/>
          <c:w val="0.75798798250597155"/>
          <c:h val="0.59809063041754429"/>
        </c:manualLayout>
      </c:layout>
      <c:lineChart>
        <c:grouping val="standard"/>
        <c:varyColors val="0"/>
        <c:ser>
          <c:idx val="0"/>
          <c:order val="0"/>
          <c:tx>
            <c:strRef>
              <c:f>Sheet1!$B$1</c:f>
              <c:strCache>
                <c:ptCount val="1"/>
                <c:pt idx="0">
                  <c:v>WSS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0-901A-4780-AF09-E7075BA207D9}"/>
                </c:ext>
              </c:extLst>
            </c:dLbl>
            <c:dLbl>
              <c:idx val="1"/>
              <c:delete val="1"/>
              <c:extLst>
                <c:ext xmlns:c15="http://schemas.microsoft.com/office/drawing/2012/chart" uri="{CE6537A1-D6FC-4f65-9D91-7224C49458BB}"/>
                <c:ext xmlns:c16="http://schemas.microsoft.com/office/drawing/2014/chart" uri="{C3380CC4-5D6E-409C-BE32-E72D297353CC}">
                  <c16:uniqueId val="{00000001-901A-4780-AF09-E7075BA207D9}"/>
                </c:ext>
              </c:extLst>
            </c:dLbl>
            <c:dLbl>
              <c:idx val="2"/>
              <c:tx>
                <c:rich>
                  <a:bodyPr/>
                  <a:lstStyle/>
                  <a:p>
                    <a:r>
                      <a:rPr lang="en-US" b="1"/>
                      <a:t>k</a:t>
                    </a:r>
                    <a:endParaRPr lang="en-US" b="1" dirty="0"/>
                  </a:p>
                </c:rich>
              </c:tx>
              <c:showLegendKey val="0"/>
              <c:showVal val="1"/>
              <c:showCatName val="1"/>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901A-4780-AF09-E7075BA207D9}"/>
                </c:ext>
              </c:extLst>
            </c:dLbl>
            <c:dLbl>
              <c:idx val="3"/>
              <c:delete val="1"/>
              <c:extLst>
                <c:ext xmlns:c15="http://schemas.microsoft.com/office/drawing/2012/chart" uri="{CE6537A1-D6FC-4f65-9D91-7224C49458BB}"/>
                <c:ext xmlns:c16="http://schemas.microsoft.com/office/drawing/2014/chart" uri="{C3380CC4-5D6E-409C-BE32-E72D297353CC}">
                  <c16:uniqueId val="{00000003-901A-4780-AF09-E7075BA207D9}"/>
                </c:ext>
              </c:extLst>
            </c:dLbl>
            <c:dLbl>
              <c:idx val="4"/>
              <c:delete val="1"/>
              <c:extLst>
                <c:ext xmlns:c15="http://schemas.microsoft.com/office/drawing/2012/chart" uri="{CE6537A1-D6FC-4f65-9D91-7224C49458BB}"/>
                <c:ext xmlns:c16="http://schemas.microsoft.com/office/drawing/2014/chart" uri="{C3380CC4-5D6E-409C-BE32-E72D297353CC}">
                  <c16:uniqueId val="{00000004-901A-4780-AF09-E7075BA207D9}"/>
                </c:ext>
              </c:extLst>
            </c:dLbl>
            <c:dLbl>
              <c:idx val="5"/>
              <c:delete val="1"/>
              <c:extLst>
                <c:ext xmlns:c15="http://schemas.microsoft.com/office/drawing/2012/chart" uri="{CE6537A1-D6FC-4f65-9D91-7224C49458BB}"/>
                <c:ext xmlns:c16="http://schemas.microsoft.com/office/drawing/2014/chart" uri="{C3380CC4-5D6E-409C-BE32-E72D297353CC}">
                  <c16:uniqueId val="{00000005-901A-4780-AF09-E7075BA207D9}"/>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numRef>
              <c:f>Sheet1!$A$2:$A$7</c:f>
              <c:numCache>
                <c:formatCode>General</c:formatCode>
                <c:ptCount val="6"/>
                <c:pt idx="0">
                  <c:v>1</c:v>
                </c:pt>
                <c:pt idx="1">
                  <c:v>2</c:v>
                </c:pt>
                <c:pt idx="2">
                  <c:v>3</c:v>
                </c:pt>
                <c:pt idx="3">
                  <c:v>4</c:v>
                </c:pt>
                <c:pt idx="4">
                  <c:v>5</c:v>
                </c:pt>
                <c:pt idx="5">
                  <c:v>6</c:v>
                </c:pt>
              </c:numCache>
            </c:numRef>
          </c:cat>
          <c:val>
            <c:numRef>
              <c:f>Sheet1!$B$2:$B$7</c:f>
              <c:numCache>
                <c:formatCode>General</c:formatCode>
                <c:ptCount val="6"/>
                <c:pt idx="0">
                  <c:v>1000</c:v>
                </c:pt>
                <c:pt idx="1">
                  <c:v>750</c:v>
                </c:pt>
                <c:pt idx="2">
                  <c:v>500</c:v>
                </c:pt>
                <c:pt idx="3">
                  <c:v>490</c:v>
                </c:pt>
                <c:pt idx="4">
                  <c:v>480</c:v>
                </c:pt>
                <c:pt idx="5">
                  <c:v>450</c:v>
                </c:pt>
              </c:numCache>
            </c:numRef>
          </c:val>
          <c:smooth val="0"/>
          <c:extLst>
            <c:ext xmlns:c16="http://schemas.microsoft.com/office/drawing/2014/chart" uri="{C3380CC4-5D6E-409C-BE32-E72D297353CC}">
              <c16:uniqueId val="{00000006-901A-4780-AF09-E7075BA207D9}"/>
            </c:ext>
          </c:extLst>
        </c:ser>
        <c:dLbls>
          <c:showLegendKey val="0"/>
          <c:showVal val="0"/>
          <c:showCatName val="0"/>
          <c:showSerName val="0"/>
          <c:showPercent val="0"/>
          <c:showBubbleSize val="0"/>
        </c:dLbls>
        <c:hiLowLines>
          <c:spPr>
            <a:ln w="9525" cap="flat" cmpd="sng" algn="ctr">
              <a:solidFill>
                <a:schemeClr val="tx1">
                  <a:lumMod val="75000"/>
                  <a:lumOff val="25000"/>
                </a:schemeClr>
              </a:solidFill>
              <a:round/>
            </a:ln>
            <a:effectLst/>
          </c:spPr>
        </c:hiLowLines>
        <c:upDownBars>
          <c:gapWidth val="300"/>
          <c:upBars>
            <c:spPr>
              <a:solidFill>
                <a:schemeClr val="lt1"/>
              </a:solidFill>
              <a:ln w="9525">
                <a:solidFill>
                  <a:schemeClr val="tx1">
                    <a:lumMod val="15000"/>
                    <a:lumOff val="85000"/>
                  </a:schemeClr>
                </a:solidFill>
              </a:ln>
              <a:effectLst/>
            </c:spPr>
          </c:upBars>
          <c:downBars>
            <c:spPr>
              <a:solidFill>
                <a:schemeClr val="dk1">
                  <a:lumMod val="65000"/>
                  <a:lumOff val="35000"/>
                </a:schemeClr>
              </a:solidFill>
              <a:ln w="9525">
                <a:solidFill>
                  <a:schemeClr val="tx1">
                    <a:lumMod val="65000"/>
                    <a:lumOff val="35000"/>
                  </a:schemeClr>
                </a:solidFill>
              </a:ln>
              <a:effectLst/>
            </c:spPr>
          </c:downBars>
        </c:upDownBars>
        <c:marker val="1"/>
        <c:smooth val="0"/>
        <c:axId val="561959672"/>
        <c:axId val="562506448"/>
      </c:lineChart>
      <c:catAx>
        <c:axId val="56195967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Number</a:t>
                </a:r>
                <a:r>
                  <a:rPr lang="en-US" baseline="0" dirty="0"/>
                  <a:t> of Clusters</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62506448"/>
        <c:crosses val="autoZero"/>
        <c:auto val="1"/>
        <c:lblAlgn val="ctr"/>
        <c:lblOffset val="100"/>
        <c:noMultiLvlLbl val="0"/>
      </c:catAx>
      <c:valAx>
        <c:axId val="5625064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WSS</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619596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t>Silhouette Method to find</a:t>
            </a:r>
            <a:r>
              <a:rPr lang="en-US" sz="1100" baseline="0" dirty="0"/>
              <a:t> optimal </a:t>
            </a:r>
            <a:r>
              <a:rPr lang="en-US" sz="1100" b="1" baseline="0" dirty="0"/>
              <a:t>k</a:t>
            </a:r>
            <a:endParaRPr lang="en-US" sz="1100" b="1" dirty="0"/>
          </a:p>
        </c:rich>
      </c:tx>
      <c:layout>
        <c:manualLayout>
          <c:xMode val="edge"/>
          <c:yMode val="edge"/>
          <c:x val="0.34081587246678058"/>
          <c:y val="3.9390776665152033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SILHOUETTE WIDTH</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0-DB3D-4DCC-86B0-E8CED9D88812}"/>
                </c:ext>
              </c:extLst>
            </c:dLbl>
            <c:dLbl>
              <c:idx val="1"/>
              <c:delete val="1"/>
              <c:extLst>
                <c:ext xmlns:c15="http://schemas.microsoft.com/office/drawing/2012/chart" uri="{CE6537A1-D6FC-4f65-9D91-7224C49458BB}"/>
                <c:ext xmlns:c16="http://schemas.microsoft.com/office/drawing/2014/chart" uri="{C3380CC4-5D6E-409C-BE32-E72D297353CC}">
                  <c16:uniqueId val="{00000001-DB3D-4DCC-86B0-E8CED9D88812}"/>
                </c:ext>
              </c:extLst>
            </c:dLbl>
            <c:dLbl>
              <c:idx val="2"/>
              <c:tx>
                <c:rich>
                  <a:bodyPr/>
                  <a:lstStyle/>
                  <a:p>
                    <a:r>
                      <a:rPr lang="en-US" b="1"/>
                      <a:t>k</a:t>
                    </a:r>
                    <a:endParaRPr lang="en-US" b="1" dirty="0"/>
                  </a:p>
                </c:rich>
              </c:tx>
              <c:showLegendKey val="0"/>
              <c:showVal val="1"/>
              <c:showCatName val="1"/>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DB3D-4DCC-86B0-E8CED9D88812}"/>
                </c:ext>
              </c:extLst>
            </c:dLbl>
            <c:dLbl>
              <c:idx val="3"/>
              <c:delete val="1"/>
              <c:extLst>
                <c:ext xmlns:c15="http://schemas.microsoft.com/office/drawing/2012/chart" uri="{CE6537A1-D6FC-4f65-9D91-7224C49458BB}"/>
                <c:ext xmlns:c16="http://schemas.microsoft.com/office/drawing/2014/chart" uri="{C3380CC4-5D6E-409C-BE32-E72D297353CC}">
                  <c16:uniqueId val="{00000003-DB3D-4DCC-86B0-E8CED9D88812}"/>
                </c:ext>
              </c:extLst>
            </c:dLbl>
            <c:dLbl>
              <c:idx val="4"/>
              <c:delete val="1"/>
              <c:extLst>
                <c:ext xmlns:c15="http://schemas.microsoft.com/office/drawing/2012/chart" uri="{CE6537A1-D6FC-4f65-9D91-7224C49458BB}"/>
                <c:ext xmlns:c16="http://schemas.microsoft.com/office/drawing/2014/chart" uri="{C3380CC4-5D6E-409C-BE32-E72D297353CC}">
                  <c16:uniqueId val="{00000004-DB3D-4DCC-86B0-E8CED9D88812}"/>
                </c:ext>
              </c:extLst>
            </c:dLbl>
            <c:dLbl>
              <c:idx val="5"/>
              <c:delete val="1"/>
              <c:extLst>
                <c:ext xmlns:c15="http://schemas.microsoft.com/office/drawing/2012/chart" uri="{CE6537A1-D6FC-4f65-9D91-7224C49458BB}"/>
                <c:ext xmlns:c16="http://schemas.microsoft.com/office/drawing/2014/chart" uri="{C3380CC4-5D6E-409C-BE32-E72D297353CC}">
                  <c16:uniqueId val="{00000005-DB3D-4DCC-86B0-E8CED9D88812}"/>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numRef>
              <c:f>Sheet1!$A$2:$A$7</c:f>
              <c:numCache>
                <c:formatCode>General</c:formatCode>
                <c:ptCount val="6"/>
                <c:pt idx="0">
                  <c:v>1</c:v>
                </c:pt>
                <c:pt idx="1">
                  <c:v>2</c:v>
                </c:pt>
                <c:pt idx="2">
                  <c:v>3</c:v>
                </c:pt>
                <c:pt idx="3">
                  <c:v>4</c:v>
                </c:pt>
                <c:pt idx="4">
                  <c:v>5</c:v>
                </c:pt>
                <c:pt idx="5">
                  <c:v>6</c:v>
                </c:pt>
              </c:numCache>
            </c:numRef>
          </c:cat>
          <c:val>
            <c:numRef>
              <c:f>Sheet1!$B$2:$B$7</c:f>
              <c:numCache>
                <c:formatCode>General</c:formatCode>
                <c:ptCount val="6"/>
                <c:pt idx="0">
                  <c:v>0.1</c:v>
                </c:pt>
                <c:pt idx="1">
                  <c:v>0.3</c:v>
                </c:pt>
                <c:pt idx="2">
                  <c:v>0.8</c:v>
                </c:pt>
                <c:pt idx="3">
                  <c:v>0.6</c:v>
                </c:pt>
                <c:pt idx="4">
                  <c:v>0.7</c:v>
                </c:pt>
                <c:pt idx="5">
                  <c:v>0.4</c:v>
                </c:pt>
              </c:numCache>
            </c:numRef>
          </c:val>
          <c:smooth val="0"/>
          <c:extLst>
            <c:ext xmlns:c16="http://schemas.microsoft.com/office/drawing/2014/chart" uri="{C3380CC4-5D6E-409C-BE32-E72D297353CC}">
              <c16:uniqueId val="{00000006-DB3D-4DCC-86B0-E8CED9D88812}"/>
            </c:ext>
          </c:extLst>
        </c:ser>
        <c:dLbls>
          <c:showLegendKey val="0"/>
          <c:showVal val="0"/>
          <c:showCatName val="0"/>
          <c:showSerName val="0"/>
          <c:showPercent val="0"/>
          <c:showBubbleSize val="0"/>
        </c:dLbls>
        <c:hiLowLines>
          <c:spPr>
            <a:ln w="9525" cap="flat" cmpd="sng" algn="ctr">
              <a:solidFill>
                <a:schemeClr val="tx1">
                  <a:lumMod val="75000"/>
                  <a:lumOff val="25000"/>
                </a:schemeClr>
              </a:solidFill>
              <a:round/>
            </a:ln>
            <a:effectLst/>
          </c:spPr>
        </c:hiLowLines>
        <c:upDownBars>
          <c:gapWidth val="300"/>
          <c:upBars>
            <c:spPr>
              <a:solidFill>
                <a:schemeClr val="lt1"/>
              </a:solidFill>
              <a:ln w="9525">
                <a:solidFill>
                  <a:schemeClr val="tx1">
                    <a:lumMod val="15000"/>
                    <a:lumOff val="85000"/>
                  </a:schemeClr>
                </a:solidFill>
              </a:ln>
              <a:effectLst/>
            </c:spPr>
          </c:upBars>
          <c:downBars>
            <c:spPr>
              <a:solidFill>
                <a:schemeClr val="dk1">
                  <a:lumMod val="65000"/>
                  <a:lumOff val="35000"/>
                </a:schemeClr>
              </a:solidFill>
              <a:ln w="9525">
                <a:solidFill>
                  <a:schemeClr val="tx1">
                    <a:lumMod val="65000"/>
                    <a:lumOff val="35000"/>
                  </a:schemeClr>
                </a:solidFill>
              </a:ln>
              <a:effectLst/>
            </c:spPr>
          </c:downBars>
        </c:upDownBars>
        <c:marker val="1"/>
        <c:smooth val="0"/>
        <c:axId val="561959672"/>
        <c:axId val="562506448"/>
      </c:lineChart>
      <c:catAx>
        <c:axId val="56195967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Number</a:t>
                </a:r>
                <a:r>
                  <a:rPr lang="en-US" baseline="0" dirty="0"/>
                  <a:t> of Clusters</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62506448"/>
        <c:crosses val="autoZero"/>
        <c:auto val="1"/>
        <c:lblAlgn val="ctr"/>
        <c:lblOffset val="100"/>
        <c:noMultiLvlLbl val="0"/>
      </c:catAx>
      <c:valAx>
        <c:axId val="5625064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Silhouette Width</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619596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jpg"/><Relationship Id="rId6" Type="http://schemas.openxmlformats.org/officeDocument/2006/relationships/image" Target="../media/image29.jfif"/><Relationship Id="rId5" Type="http://schemas.openxmlformats.org/officeDocument/2006/relationships/image" Target="../media/image28.png"/><Relationship Id="rId4" Type="http://schemas.openxmlformats.org/officeDocument/2006/relationships/image" Target="../media/image2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jpg"/><Relationship Id="rId6" Type="http://schemas.openxmlformats.org/officeDocument/2006/relationships/image" Target="../media/image29.jfif"/><Relationship Id="rId5" Type="http://schemas.openxmlformats.org/officeDocument/2006/relationships/image" Target="../media/image28.png"/><Relationship Id="rId4"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5EB40F-C447-4CB4-A120-FD18AC5B90EF}"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98E2E16D-A451-4756-B32B-3B8699D36277}">
      <dgm:prSet phldrT="[Text]"/>
      <dgm:spPr/>
      <dgm:t>
        <a:bodyPr/>
        <a:lstStyle/>
        <a:p>
          <a:r>
            <a:rPr lang="en-US" dirty="0"/>
            <a:t>Clustering</a:t>
          </a:r>
        </a:p>
      </dgm:t>
    </dgm:pt>
    <dgm:pt modelId="{D23B5D95-2910-443A-B3E2-E9944A2B2CA0}" type="parTrans" cxnId="{52F8EB99-E1CE-4E63-A75F-45E840FEFB0A}">
      <dgm:prSet/>
      <dgm:spPr/>
      <dgm:t>
        <a:bodyPr/>
        <a:lstStyle/>
        <a:p>
          <a:endParaRPr lang="en-US"/>
        </a:p>
      </dgm:t>
    </dgm:pt>
    <dgm:pt modelId="{819E928C-924F-4CBA-BBEB-2F5C303D04D0}" type="sibTrans" cxnId="{52F8EB99-E1CE-4E63-A75F-45E840FEFB0A}">
      <dgm:prSet/>
      <dgm:spPr/>
      <dgm:t>
        <a:bodyPr/>
        <a:lstStyle/>
        <a:p>
          <a:endParaRPr lang="en-US"/>
        </a:p>
      </dgm:t>
    </dgm:pt>
    <dgm:pt modelId="{899F99E0-5741-4DD7-9A25-3B48571228E5}">
      <dgm:prSet phldrT="[Text]"/>
      <dgm:spPr/>
      <dgm:t>
        <a:bodyPr/>
        <a:lstStyle/>
        <a:p>
          <a:r>
            <a:rPr lang="en-US" dirty="0"/>
            <a:t>Hierarchical</a:t>
          </a:r>
        </a:p>
      </dgm:t>
    </dgm:pt>
    <dgm:pt modelId="{F28408AB-4E90-47B5-92FC-3F025230B1AC}" type="parTrans" cxnId="{A9EC398B-B6BA-4F29-923F-BBA56C300764}">
      <dgm:prSet/>
      <dgm:spPr/>
      <dgm:t>
        <a:bodyPr/>
        <a:lstStyle/>
        <a:p>
          <a:endParaRPr lang="en-US"/>
        </a:p>
      </dgm:t>
    </dgm:pt>
    <dgm:pt modelId="{39CE592B-5DF4-4998-959C-7952813AE208}" type="sibTrans" cxnId="{A9EC398B-B6BA-4F29-923F-BBA56C300764}">
      <dgm:prSet/>
      <dgm:spPr/>
      <dgm:t>
        <a:bodyPr/>
        <a:lstStyle/>
        <a:p>
          <a:endParaRPr lang="en-US"/>
        </a:p>
      </dgm:t>
    </dgm:pt>
    <dgm:pt modelId="{13A72976-4A1C-40EF-8017-80C980960440}">
      <dgm:prSet phldrT="[Text]"/>
      <dgm:spPr/>
      <dgm:t>
        <a:bodyPr/>
        <a:lstStyle/>
        <a:p>
          <a:r>
            <a:rPr lang="en-US" dirty="0"/>
            <a:t>Agglomerative</a:t>
          </a:r>
        </a:p>
      </dgm:t>
    </dgm:pt>
    <dgm:pt modelId="{2983C337-AC71-4768-A5CE-4714C1455CCF}" type="parTrans" cxnId="{4A3CAE1E-74B9-41DD-AC44-1211284E9ACE}">
      <dgm:prSet/>
      <dgm:spPr/>
      <dgm:t>
        <a:bodyPr/>
        <a:lstStyle/>
        <a:p>
          <a:endParaRPr lang="en-US"/>
        </a:p>
      </dgm:t>
    </dgm:pt>
    <dgm:pt modelId="{634C47D9-BAE0-4E5E-93E6-26D1ADEB58B5}" type="sibTrans" cxnId="{4A3CAE1E-74B9-41DD-AC44-1211284E9ACE}">
      <dgm:prSet/>
      <dgm:spPr/>
      <dgm:t>
        <a:bodyPr/>
        <a:lstStyle/>
        <a:p>
          <a:endParaRPr lang="en-US"/>
        </a:p>
      </dgm:t>
    </dgm:pt>
    <dgm:pt modelId="{47CC43FD-65F9-4AF3-B465-E2B8B7BC85AF}">
      <dgm:prSet phldrT="[Text]"/>
      <dgm:spPr/>
      <dgm:t>
        <a:bodyPr/>
        <a:lstStyle/>
        <a:p>
          <a:r>
            <a:rPr lang="en-US" dirty="0"/>
            <a:t>Divisive</a:t>
          </a:r>
        </a:p>
      </dgm:t>
    </dgm:pt>
    <dgm:pt modelId="{2F317A0D-0EDF-488E-8479-2996CB4CEC39}" type="parTrans" cxnId="{58071C20-7B3A-4869-9464-27701D00598A}">
      <dgm:prSet/>
      <dgm:spPr/>
      <dgm:t>
        <a:bodyPr/>
        <a:lstStyle/>
        <a:p>
          <a:endParaRPr lang="en-US"/>
        </a:p>
      </dgm:t>
    </dgm:pt>
    <dgm:pt modelId="{1FAE205C-4E50-4651-A94A-B2EDF4799A4F}" type="sibTrans" cxnId="{58071C20-7B3A-4869-9464-27701D00598A}">
      <dgm:prSet/>
      <dgm:spPr/>
      <dgm:t>
        <a:bodyPr/>
        <a:lstStyle/>
        <a:p>
          <a:endParaRPr lang="en-US"/>
        </a:p>
      </dgm:t>
    </dgm:pt>
    <dgm:pt modelId="{299AB593-AE3D-457B-BAD5-65E5728C2EC5}">
      <dgm:prSet phldrT="[Text]"/>
      <dgm:spPr/>
      <dgm:t>
        <a:bodyPr/>
        <a:lstStyle/>
        <a:p>
          <a:r>
            <a:rPr lang="en-US" dirty="0"/>
            <a:t>Partitional</a:t>
          </a:r>
        </a:p>
      </dgm:t>
    </dgm:pt>
    <dgm:pt modelId="{B8142EF5-EC74-402D-8342-37AA00F847EF}" type="parTrans" cxnId="{1B5D0441-A7DF-40B2-9BD5-331FD88A1698}">
      <dgm:prSet/>
      <dgm:spPr/>
      <dgm:t>
        <a:bodyPr/>
        <a:lstStyle/>
        <a:p>
          <a:endParaRPr lang="en-US"/>
        </a:p>
      </dgm:t>
    </dgm:pt>
    <dgm:pt modelId="{9B53327E-CC4A-43CF-8E8F-2265E3A6C6F9}" type="sibTrans" cxnId="{1B5D0441-A7DF-40B2-9BD5-331FD88A1698}">
      <dgm:prSet/>
      <dgm:spPr/>
      <dgm:t>
        <a:bodyPr/>
        <a:lstStyle/>
        <a:p>
          <a:endParaRPr lang="en-US"/>
        </a:p>
      </dgm:t>
    </dgm:pt>
    <dgm:pt modelId="{A0413F77-58E6-4756-925A-7A0BEBF9F5DA}">
      <dgm:prSet phldrT="[Text]"/>
      <dgm:spPr/>
      <dgm:t>
        <a:bodyPr/>
        <a:lstStyle/>
        <a:p>
          <a:r>
            <a:rPr lang="en-US" dirty="0"/>
            <a:t>K-Means</a:t>
          </a:r>
        </a:p>
      </dgm:t>
    </dgm:pt>
    <dgm:pt modelId="{58CEADD4-322D-4ACD-B746-2B8A747C598F}" type="parTrans" cxnId="{9F98C370-970E-4917-A853-06944DC853B4}">
      <dgm:prSet/>
      <dgm:spPr/>
      <dgm:t>
        <a:bodyPr/>
        <a:lstStyle/>
        <a:p>
          <a:endParaRPr lang="en-US"/>
        </a:p>
      </dgm:t>
    </dgm:pt>
    <dgm:pt modelId="{12A51067-55A1-4F59-911A-6B07EF76DB35}" type="sibTrans" cxnId="{9F98C370-970E-4917-A853-06944DC853B4}">
      <dgm:prSet/>
      <dgm:spPr/>
      <dgm:t>
        <a:bodyPr/>
        <a:lstStyle/>
        <a:p>
          <a:endParaRPr lang="en-US"/>
        </a:p>
      </dgm:t>
    </dgm:pt>
    <dgm:pt modelId="{F8BACA27-7FD6-453F-9E5D-1A766E1458D5}" type="pres">
      <dgm:prSet presAssocID="{0F5EB40F-C447-4CB4-A120-FD18AC5B90EF}" presName="hierChild1" presStyleCnt="0">
        <dgm:presLayoutVars>
          <dgm:chPref val="1"/>
          <dgm:dir/>
          <dgm:animOne val="branch"/>
          <dgm:animLvl val="lvl"/>
          <dgm:resizeHandles/>
        </dgm:presLayoutVars>
      </dgm:prSet>
      <dgm:spPr/>
    </dgm:pt>
    <dgm:pt modelId="{F796BBE3-06FA-4669-882F-93896E137137}" type="pres">
      <dgm:prSet presAssocID="{98E2E16D-A451-4756-B32B-3B8699D36277}" presName="hierRoot1" presStyleCnt="0"/>
      <dgm:spPr/>
    </dgm:pt>
    <dgm:pt modelId="{4B52D812-651B-4CF1-A469-6129580380D9}" type="pres">
      <dgm:prSet presAssocID="{98E2E16D-A451-4756-B32B-3B8699D36277}" presName="composite" presStyleCnt="0"/>
      <dgm:spPr/>
    </dgm:pt>
    <dgm:pt modelId="{4D9058AA-CC80-48F2-BAF1-000D89934837}" type="pres">
      <dgm:prSet presAssocID="{98E2E16D-A451-4756-B32B-3B8699D36277}" presName="image" presStyleLbl="node0" presStyleIdx="0" presStyleCnt="1" custScaleX="164073" custScaleY="146206" custLinFactNeighborY="2001"/>
      <dgm:spPr>
        <a:blipFill>
          <a:blip xmlns:r="http://schemas.openxmlformats.org/officeDocument/2006/relationships" r:embed="rId1">
            <a:extLst>
              <a:ext uri="{28A0092B-C50C-407E-A947-70E740481C1C}">
                <a14:useLocalDpi xmlns:a14="http://schemas.microsoft.com/office/drawing/2010/main" val="0"/>
              </a:ext>
            </a:extLst>
          </a:blip>
          <a:srcRect/>
          <a:stretch>
            <a:fillRect l="-23000" r="-23000"/>
          </a:stretch>
        </a:blipFill>
      </dgm:spPr>
    </dgm:pt>
    <dgm:pt modelId="{AA5F7474-2BFD-41FF-84D7-4126F29E02A1}" type="pres">
      <dgm:prSet presAssocID="{98E2E16D-A451-4756-B32B-3B8699D36277}" presName="text" presStyleLbl="revTx" presStyleIdx="0" presStyleCnt="6" custLinFactNeighborX="18373" custLinFactNeighborY="4088">
        <dgm:presLayoutVars>
          <dgm:chPref val="3"/>
        </dgm:presLayoutVars>
      </dgm:prSet>
      <dgm:spPr/>
    </dgm:pt>
    <dgm:pt modelId="{E39A039B-BBC0-4F52-AB76-7720924E1B73}" type="pres">
      <dgm:prSet presAssocID="{98E2E16D-A451-4756-B32B-3B8699D36277}" presName="hierChild2" presStyleCnt="0"/>
      <dgm:spPr/>
    </dgm:pt>
    <dgm:pt modelId="{44CB07D6-A491-463F-AF2A-2EB27EFF4226}" type="pres">
      <dgm:prSet presAssocID="{F28408AB-4E90-47B5-92FC-3F025230B1AC}" presName="Name10" presStyleLbl="parChTrans1D2" presStyleIdx="0" presStyleCnt="2"/>
      <dgm:spPr/>
    </dgm:pt>
    <dgm:pt modelId="{A837E328-E628-4047-B5B3-16C84EF7F1EE}" type="pres">
      <dgm:prSet presAssocID="{899F99E0-5741-4DD7-9A25-3B48571228E5}" presName="hierRoot2" presStyleCnt="0"/>
      <dgm:spPr/>
    </dgm:pt>
    <dgm:pt modelId="{5294AD3A-D9B0-4B7A-BD65-E271204038F9}" type="pres">
      <dgm:prSet presAssocID="{899F99E0-5741-4DD7-9A25-3B48571228E5}" presName="composite2" presStyleCnt="0"/>
      <dgm:spPr/>
    </dgm:pt>
    <dgm:pt modelId="{9B692208-C158-461B-90AC-583F001F6DE2}" type="pres">
      <dgm:prSet presAssocID="{899F99E0-5741-4DD7-9A25-3B48571228E5}" presName="image2" presStyleLbl="node2" presStyleIdx="0" presStyleCnt="2" custScaleX="152609" custScaleY="132213"/>
      <dgm:spPr>
        <a:blipFill>
          <a:blip xmlns:r="http://schemas.openxmlformats.org/officeDocument/2006/relationships" r:embed="rId2">
            <a:extLst>
              <a:ext uri="{28A0092B-C50C-407E-A947-70E740481C1C}">
                <a14:useLocalDpi xmlns:a14="http://schemas.microsoft.com/office/drawing/2010/main" val="0"/>
              </a:ext>
            </a:extLst>
          </a:blip>
          <a:srcRect/>
          <a:stretch>
            <a:fillRect l="-40000" r="-40000"/>
          </a:stretch>
        </a:blipFill>
      </dgm:spPr>
    </dgm:pt>
    <dgm:pt modelId="{4C93B73A-6593-4214-9ACE-C7A04F57598E}" type="pres">
      <dgm:prSet presAssocID="{899F99E0-5741-4DD7-9A25-3B48571228E5}" presName="text2" presStyleLbl="revTx" presStyleIdx="1" presStyleCnt="6" custScaleX="116863" custLinFactNeighborX="27562" custLinFactNeighborY="3770">
        <dgm:presLayoutVars>
          <dgm:chPref val="3"/>
        </dgm:presLayoutVars>
      </dgm:prSet>
      <dgm:spPr/>
    </dgm:pt>
    <dgm:pt modelId="{E91EE02A-5D4C-4F53-B891-B74A7DEA6F9C}" type="pres">
      <dgm:prSet presAssocID="{899F99E0-5741-4DD7-9A25-3B48571228E5}" presName="hierChild3" presStyleCnt="0"/>
      <dgm:spPr/>
    </dgm:pt>
    <dgm:pt modelId="{A22B4987-7381-44D1-850A-EFE898A9D08E}" type="pres">
      <dgm:prSet presAssocID="{2983C337-AC71-4768-A5CE-4714C1455CCF}" presName="Name17" presStyleLbl="parChTrans1D3" presStyleIdx="0" presStyleCnt="3"/>
      <dgm:spPr/>
    </dgm:pt>
    <dgm:pt modelId="{4F69DA22-F51D-4ABA-BB79-0A02A82921CB}" type="pres">
      <dgm:prSet presAssocID="{13A72976-4A1C-40EF-8017-80C980960440}" presName="hierRoot3" presStyleCnt="0"/>
      <dgm:spPr/>
    </dgm:pt>
    <dgm:pt modelId="{F7FC460B-AAFC-470A-982B-1F714E2A0CAD}" type="pres">
      <dgm:prSet presAssocID="{13A72976-4A1C-40EF-8017-80C980960440}" presName="composite3" presStyleCnt="0"/>
      <dgm:spPr/>
    </dgm:pt>
    <dgm:pt modelId="{D3FF9450-233A-4FDA-B6E5-28DC5B0EF6F3}" type="pres">
      <dgm:prSet presAssocID="{13A72976-4A1C-40EF-8017-80C980960440}" presName="image3" presStyleLbl="node3" presStyleIdx="0" presStyleCnt="3" custScaleX="185049" custScaleY="155058"/>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2E40F0E3-B5C7-45C2-BCA5-6D424FFCFA08}" type="pres">
      <dgm:prSet presAssocID="{13A72976-4A1C-40EF-8017-80C980960440}" presName="text3" presStyleLbl="revTx" presStyleIdx="2" presStyleCnt="6" custScaleY="54869" custLinFactY="11086" custLinFactNeighborX="-85962" custLinFactNeighborY="100000">
        <dgm:presLayoutVars>
          <dgm:chPref val="3"/>
        </dgm:presLayoutVars>
      </dgm:prSet>
      <dgm:spPr/>
    </dgm:pt>
    <dgm:pt modelId="{F914C2F1-B4D6-41BC-B2B8-5B7A4F39A825}" type="pres">
      <dgm:prSet presAssocID="{13A72976-4A1C-40EF-8017-80C980960440}" presName="hierChild4" presStyleCnt="0"/>
      <dgm:spPr/>
    </dgm:pt>
    <dgm:pt modelId="{013116D4-4838-49EA-898B-5DA7DDAFA911}" type="pres">
      <dgm:prSet presAssocID="{2F317A0D-0EDF-488E-8479-2996CB4CEC39}" presName="Name17" presStyleLbl="parChTrans1D3" presStyleIdx="1" presStyleCnt="3"/>
      <dgm:spPr/>
    </dgm:pt>
    <dgm:pt modelId="{BD5F5EFA-4332-406A-BDF9-75DFBB1F1080}" type="pres">
      <dgm:prSet presAssocID="{47CC43FD-65F9-4AF3-B465-E2B8B7BC85AF}" presName="hierRoot3" presStyleCnt="0"/>
      <dgm:spPr/>
    </dgm:pt>
    <dgm:pt modelId="{BB472939-1321-4C0C-B782-C95693120DDD}" type="pres">
      <dgm:prSet presAssocID="{47CC43FD-65F9-4AF3-B465-E2B8B7BC85AF}" presName="composite3" presStyleCnt="0"/>
      <dgm:spPr/>
    </dgm:pt>
    <dgm:pt modelId="{D0374B69-320E-4F93-9760-992AF78FFF24}" type="pres">
      <dgm:prSet presAssocID="{47CC43FD-65F9-4AF3-B465-E2B8B7BC85AF}" presName="image3" presStyleLbl="node3" presStyleIdx="1" presStyleCnt="3" custScaleX="172090" custScaleY="139708"/>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702089A7-3014-40D7-A4C0-6F18692FA045}" type="pres">
      <dgm:prSet presAssocID="{47CC43FD-65F9-4AF3-B465-E2B8B7BC85AF}" presName="text3" presStyleLbl="revTx" presStyleIdx="3" presStyleCnt="6" custScaleY="57359" custLinFactY="6482" custLinFactNeighborX="-82508" custLinFactNeighborY="100000">
        <dgm:presLayoutVars>
          <dgm:chPref val="3"/>
        </dgm:presLayoutVars>
      </dgm:prSet>
      <dgm:spPr/>
    </dgm:pt>
    <dgm:pt modelId="{7DA36D6E-DBB8-4DB7-8132-DD3B4B6C1A56}" type="pres">
      <dgm:prSet presAssocID="{47CC43FD-65F9-4AF3-B465-E2B8B7BC85AF}" presName="hierChild4" presStyleCnt="0"/>
      <dgm:spPr/>
    </dgm:pt>
    <dgm:pt modelId="{D77B86AA-12B7-49B2-A0CC-1096BCCC3085}" type="pres">
      <dgm:prSet presAssocID="{B8142EF5-EC74-402D-8342-37AA00F847EF}" presName="Name10" presStyleLbl="parChTrans1D2" presStyleIdx="1" presStyleCnt="2"/>
      <dgm:spPr/>
    </dgm:pt>
    <dgm:pt modelId="{76B25971-F1E9-4E8A-896C-A0781047B61F}" type="pres">
      <dgm:prSet presAssocID="{299AB593-AE3D-457B-BAD5-65E5728C2EC5}" presName="hierRoot2" presStyleCnt="0"/>
      <dgm:spPr/>
    </dgm:pt>
    <dgm:pt modelId="{28E22023-F32E-4041-8C0B-926AF63E115E}" type="pres">
      <dgm:prSet presAssocID="{299AB593-AE3D-457B-BAD5-65E5728C2EC5}" presName="composite2" presStyleCnt="0"/>
      <dgm:spPr/>
    </dgm:pt>
    <dgm:pt modelId="{A27BDEBD-71B8-4C90-90B1-3C8FABB36B1D}" type="pres">
      <dgm:prSet presAssocID="{299AB593-AE3D-457B-BAD5-65E5728C2EC5}" presName="image2" presStyleLbl="node2" presStyleIdx="1" presStyleCnt="2" custScaleX="144043" custScaleY="118354" custLinFactNeighborX="27188" custLinFactNeighborY="745"/>
      <dgm:spPr>
        <a:blipFill>
          <a:blip xmlns:r="http://schemas.openxmlformats.org/officeDocument/2006/relationships" r:embed="rId5">
            <a:extLst>
              <a:ext uri="{28A0092B-C50C-407E-A947-70E740481C1C}">
                <a14:useLocalDpi xmlns:a14="http://schemas.microsoft.com/office/drawing/2010/main" val="0"/>
              </a:ext>
            </a:extLst>
          </a:blip>
          <a:srcRect/>
          <a:stretch>
            <a:fillRect l="-19000" r="-19000"/>
          </a:stretch>
        </a:blipFill>
      </dgm:spPr>
    </dgm:pt>
    <dgm:pt modelId="{9599A241-AC12-4330-BD19-A8D74AC070E7}" type="pres">
      <dgm:prSet presAssocID="{299AB593-AE3D-457B-BAD5-65E5728C2EC5}" presName="text2" presStyleLbl="revTx" presStyleIdx="4" presStyleCnt="6">
        <dgm:presLayoutVars>
          <dgm:chPref val="3"/>
        </dgm:presLayoutVars>
      </dgm:prSet>
      <dgm:spPr/>
    </dgm:pt>
    <dgm:pt modelId="{5F94D049-5BA3-451F-880B-108B31BA0630}" type="pres">
      <dgm:prSet presAssocID="{299AB593-AE3D-457B-BAD5-65E5728C2EC5}" presName="hierChild3" presStyleCnt="0"/>
      <dgm:spPr/>
    </dgm:pt>
    <dgm:pt modelId="{8A9B91E0-0904-4CE8-9050-734B10301B43}" type="pres">
      <dgm:prSet presAssocID="{58CEADD4-322D-4ACD-B746-2B8A747C598F}" presName="Name17" presStyleLbl="parChTrans1D3" presStyleIdx="2" presStyleCnt="3"/>
      <dgm:spPr/>
    </dgm:pt>
    <dgm:pt modelId="{2179B2BF-A8DE-40D9-948D-361DC1E573A0}" type="pres">
      <dgm:prSet presAssocID="{A0413F77-58E6-4756-925A-7A0BEBF9F5DA}" presName="hierRoot3" presStyleCnt="0"/>
      <dgm:spPr/>
    </dgm:pt>
    <dgm:pt modelId="{0E22BAC2-CE9B-43E6-B2E4-18B2A74C5346}" type="pres">
      <dgm:prSet presAssocID="{A0413F77-58E6-4756-925A-7A0BEBF9F5DA}" presName="composite3" presStyleCnt="0"/>
      <dgm:spPr/>
    </dgm:pt>
    <dgm:pt modelId="{C6B43A63-439C-4788-8CAE-AE19C37153A5}" type="pres">
      <dgm:prSet presAssocID="{A0413F77-58E6-4756-925A-7A0BEBF9F5DA}" presName="image3" presStyleLbl="node3" presStyleIdx="2" presStyleCnt="3" custScaleX="212573" custScaleY="178943" custLinFactNeighborX="10425" custLinFactNeighborY="3756"/>
      <dgm:spPr>
        <a:blipFill>
          <a:blip xmlns:r="http://schemas.openxmlformats.org/officeDocument/2006/relationships" r:embed="rId6">
            <a:extLst>
              <a:ext uri="{28A0092B-C50C-407E-A947-70E740481C1C}">
                <a14:useLocalDpi xmlns:a14="http://schemas.microsoft.com/office/drawing/2010/main" val="0"/>
              </a:ext>
            </a:extLst>
          </a:blip>
          <a:srcRect/>
          <a:stretch>
            <a:fillRect l="-33000" r="-33000"/>
          </a:stretch>
        </a:blipFill>
      </dgm:spPr>
    </dgm:pt>
    <dgm:pt modelId="{D77EB4C2-7FB1-4D50-A9ED-7EE048F4C780}" type="pres">
      <dgm:prSet presAssocID="{A0413F77-58E6-4756-925A-7A0BEBF9F5DA}" presName="text3" presStyleLbl="revTx" presStyleIdx="5" presStyleCnt="6" custScaleX="100909" custScaleY="38666" custLinFactY="24883" custLinFactNeighborX="-83001" custLinFactNeighborY="100000">
        <dgm:presLayoutVars>
          <dgm:chPref val="3"/>
        </dgm:presLayoutVars>
      </dgm:prSet>
      <dgm:spPr/>
    </dgm:pt>
    <dgm:pt modelId="{57B1BF84-BDC9-4E05-B5C9-3F262A3B6BED}" type="pres">
      <dgm:prSet presAssocID="{A0413F77-58E6-4756-925A-7A0BEBF9F5DA}" presName="hierChild4" presStyleCnt="0"/>
      <dgm:spPr/>
    </dgm:pt>
  </dgm:ptLst>
  <dgm:cxnLst>
    <dgm:cxn modelId="{5F67DA14-BFB2-4940-ABCB-19C261023B0C}" type="presOf" srcId="{58CEADD4-322D-4ACD-B746-2B8A747C598F}" destId="{8A9B91E0-0904-4CE8-9050-734B10301B43}" srcOrd="0" destOrd="0" presId="urn:microsoft.com/office/officeart/2009/layout/CirclePictureHierarchy"/>
    <dgm:cxn modelId="{4A3CAE1E-74B9-41DD-AC44-1211284E9ACE}" srcId="{899F99E0-5741-4DD7-9A25-3B48571228E5}" destId="{13A72976-4A1C-40EF-8017-80C980960440}" srcOrd="0" destOrd="0" parTransId="{2983C337-AC71-4768-A5CE-4714C1455CCF}" sibTransId="{634C47D9-BAE0-4E5E-93E6-26D1ADEB58B5}"/>
    <dgm:cxn modelId="{58071C20-7B3A-4869-9464-27701D00598A}" srcId="{899F99E0-5741-4DD7-9A25-3B48571228E5}" destId="{47CC43FD-65F9-4AF3-B465-E2B8B7BC85AF}" srcOrd="1" destOrd="0" parTransId="{2F317A0D-0EDF-488E-8479-2996CB4CEC39}" sibTransId="{1FAE205C-4E50-4651-A94A-B2EDF4799A4F}"/>
    <dgm:cxn modelId="{0722283D-7AE1-45D7-8EC1-9A6BB8086B67}" type="presOf" srcId="{F28408AB-4E90-47B5-92FC-3F025230B1AC}" destId="{44CB07D6-A491-463F-AF2A-2EB27EFF4226}" srcOrd="0" destOrd="0" presId="urn:microsoft.com/office/officeart/2009/layout/CirclePictureHierarchy"/>
    <dgm:cxn modelId="{5781023E-AB21-4F52-9D42-758C26A579A0}" type="presOf" srcId="{0F5EB40F-C447-4CB4-A120-FD18AC5B90EF}" destId="{F8BACA27-7FD6-453F-9E5D-1A766E1458D5}" srcOrd="0" destOrd="0" presId="urn:microsoft.com/office/officeart/2009/layout/CirclePictureHierarchy"/>
    <dgm:cxn modelId="{9C950860-FEC2-4575-A60B-57949E6CEEBC}" type="presOf" srcId="{2F317A0D-0EDF-488E-8479-2996CB4CEC39}" destId="{013116D4-4838-49EA-898B-5DA7DDAFA911}" srcOrd="0" destOrd="0" presId="urn:microsoft.com/office/officeart/2009/layout/CirclePictureHierarchy"/>
    <dgm:cxn modelId="{1B5D0441-A7DF-40B2-9BD5-331FD88A1698}" srcId="{98E2E16D-A451-4756-B32B-3B8699D36277}" destId="{299AB593-AE3D-457B-BAD5-65E5728C2EC5}" srcOrd="1" destOrd="0" parTransId="{B8142EF5-EC74-402D-8342-37AA00F847EF}" sibTransId="{9B53327E-CC4A-43CF-8E8F-2265E3A6C6F9}"/>
    <dgm:cxn modelId="{162B3546-941C-421E-A80A-89B863571513}" type="presOf" srcId="{47CC43FD-65F9-4AF3-B465-E2B8B7BC85AF}" destId="{702089A7-3014-40D7-A4C0-6F18692FA045}" srcOrd="0" destOrd="0" presId="urn:microsoft.com/office/officeart/2009/layout/CirclePictureHierarchy"/>
    <dgm:cxn modelId="{9F98C370-970E-4917-A853-06944DC853B4}" srcId="{299AB593-AE3D-457B-BAD5-65E5728C2EC5}" destId="{A0413F77-58E6-4756-925A-7A0BEBF9F5DA}" srcOrd="0" destOrd="0" parTransId="{58CEADD4-322D-4ACD-B746-2B8A747C598F}" sibTransId="{12A51067-55A1-4F59-911A-6B07EF76DB35}"/>
    <dgm:cxn modelId="{D7E78975-1F18-41F1-9422-893F8D3F20F3}" type="presOf" srcId="{899F99E0-5741-4DD7-9A25-3B48571228E5}" destId="{4C93B73A-6593-4214-9ACE-C7A04F57598E}" srcOrd="0" destOrd="0" presId="urn:microsoft.com/office/officeart/2009/layout/CirclePictureHierarchy"/>
    <dgm:cxn modelId="{32288778-125A-4EBA-9398-D7B7A3DBD14A}" type="presOf" srcId="{98E2E16D-A451-4756-B32B-3B8699D36277}" destId="{AA5F7474-2BFD-41FF-84D7-4126F29E02A1}" srcOrd="0" destOrd="0" presId="urn:microsoft.com/office/officeart/2009/layout/CirclePictureHierarchy"/>
    <dgm:cxn modelId="{A9EC398B-B6BA-4F29-923F-BBA56C300764}" srcId="{98E2E16D-A451-4756-B32B-3B8699D36277}" destId="{899F99E0-5741-4DD7-9A25-3B48571228E5}" srcOrd="0" destOrd="0" parTransId="{F28408AB-4E90-47B5-92FC-3F025230B1AC}" sibTransId="{39CE592B-5DF4-4998-959C-7952813AE208}"/>
    <dgm:cxn modelId="{52F8EB99-E1CE-4E63-A75F-45E840FEFB0A}" srcId="{0F5EB40F-C447-4CB4-A120-FD18AC5B90EF}" destId="{98E2E16D-A451-4756-B32B-3B8699D36277}" srcOrd="0" destOrd="0" parTransId="{D23B5D95-2910-443A-B3E2-E9944A2B2CA0}" sibTransId="{819E928C-924F-4CBA-BBEB-2F5C303D04D0}"/>
    <dgm:cxn modelId="{8B43639E-68A7-45DC-88B3-404DA5F3EBC0}" type="presOf" srcId="{B8142EF5-EC74-402D-8342-37AA00F847EF}" destId="{D77B86AA-12B7-49B2-A0CC-1096BCCC3085}" srcOrd="0" destOrd="0" presId="urn:microsoft.com/office/officeart/2009/layout/CirclePictureHierarchy"/>
    <dgm:cxn modelId="{12471ABE-42EC-4FF0-A7C9-15C021EF90EA}" type="presOf" srcId="{13A72976-4A1C-40EF-8017-80C980960440}" destId="{2E40F0E3-B5C7-45C2-BCA5-6D424FFCFA08}" srcOrd="0" destOrd="0" presId="urn:microsoft.com/office/officeart/2009/layout/CirclePictureHierarchy"/>
    <dgm:cxn modelId="{8C5D53C7-F243-4A1C-956F-D7E2E6E1A4BD}" type="presOf" srcId="{299AB593-AE3D-457B-BAD5-65E5728C2EC5}" destId="{9599A241-AC12-4330-BD19-A8D74AC070E7}" srcOrd="0" destOrd="0" presId="urn:microsoft.com/office/officeart/2009/layout/CirclePictureHierarchy"/>
    <dgm:cxn modelId="{F377ADCA-A644-4E79-8825-720F4D83329C}" type="presOf" srcId="{A0413F77-58E6-4756-925A-7A0BEBF9F5DA}" destId="{D77EB4C2-7FB1-4D50-A9ED-7EE048F4C780}" srcOrd="0" destOrd="0" presId="urn:microsoft.com/office/officeart/2009/layout/CirclePictureHierarchy"/>
    <dgm:cxn modelId="{5F8CD9F7-95B6-48F3-B464-271710ABBF22}" type="presOf" srcId="{2983C337-AC71-4768-A5CE-4714C1455CCF}" destId="{A22B4987-7381-44D1-850A-EFE898A9D08E}" srcOrd="0" destOrd="0" presId="urn:microsoft.com/office/officeart/2009/layout/CirclePictureHierarchy"/>
    <dgm:cxn modelId="{8071539D-7BAB-4435-AE27-61A6ECD22738}" type="presParOf" srcId="{F8BACA27-7FD6-453F-9E5D-1A766E1458D5}" destId="{F796BBE3-06FA-4669-882F-93896E137137}" srcOrd="0" destOrd="0" presId="urn:microsoft.com/office/officeart/2009/layout/CirclePictureHierarchy"/>
    <dgm:cxn modelId="{91D347D2-1D34-402E-97FC-810401F88E08}" type="presParOf" srcId="{F796BBE3-06FA-4669-882F-93896E137137}" destId="{4B52D812-651B-4CF1-A469-6129580380D9}" srcOrd="0" destOrd="0" presId="urn:microsoft.com/office/officeart/2009/layout/CirclePictureHierarchy"/>
    <dgm:cxn modelId="{BC1B7164-2D8A-48F6-91D5-69C0870FBDC9}" type="presParOf" srcId="{4B52D812-651B-4CF1-A469-6129580380D9}" destId="{4D9058AA-CC80-48F2-BAF1-000D89934837}" srcOrd="0" destOrd="0" presId="urn:microsoft.com/office/officeart/2009/layout/CirclePictureHierarchy"/>
    <dgm:cxn modelId="{C149149C-6785-42D5-B5E3-29A113881B49}" type="presParOf" srcId="{4B52D812-651B-4CF1-A469-6129580380D9}" destId="{AA5F7474-2BFD-41FF-84D7-4126F29E02A1}" srcOrd="1" destOrd="0" presId="urn:microsoft.com/office/officeart/2009/layout/CirclePictureHierarchy"/>
    <dgm:cxn modelId="{9ACF541A-216E-4ECC-AC11-2215BEF8D2C3}" type="presParOf" srcId="{F796BBE3-06FA-4669-882F-93896E137137}" destId="{E39A039B-BBC0-4F52-AB76-7720924E1B73}" srcOrd="1" destOrd="0" presId="urn:microsoft.com/office/officeart/2009/layout/CirclePictureHierarchy"/>
    <dgm:cxn modelId="{40E70364-7DD2-4727-A682-DF6A99C5426F}" type="presParOf" srcId="{E39A039B-BBC0-4F52-AB76-7720924E1B73}" destId="{44CB07D6-A491-463F-AF2A-2EB27EFF4226}" srcOrd="0" destOrd="0" presId="urn:microsoft.com/office/officeart/2009/layout/CirclePictureHierarchy"/>
    <dgm:cxn modelId="{4C30C296-22B5-4028-BC5F-C26D0C224DDA}" type="presParOf" srcId="{E39A039B-BBC0-4F52-AB76-7720924E1B73}" destId="{A837E328-E628-4047-B5B3-16C84EF7F1EE}" srcOrd="1" destOrd="0" presId="urn:microsoft.com/office/officeart/2009/layout/CirclePictureHierarchy"/>
    <dgm:cxn modelId="{6BDA31A1-62E5-4479-BF01-D39123DC9995}" type="presParOf" srcId="{A837E328-E628-4047-B5B3-16C84EF7F1EE}" destId="{5294AD3A-D9B0-4B7A-BD65-E271204038F9}" srcOrd="0" destOrd="0" presId="urn:microsoft.com/office/officeart/2009/layout/CirclePictureHierarchy"/>
    <dgm:cxn modelId="{6C9A7CCC-6E81-4221-82DB-B7635621D64F}" type="presParOf" srcId="{5294AD3A-D9B0-4B7A-BD65-E271204038F9}" destId="{9B692208-C158-461B-90AC-583F001F6DE2}" srcOrd="0" destOrd="0" presId="urn:microsoft.com/office/officeart/2009/layout/CirclePictureHierarchy"/>
    <dgm:cxn modelId="{81AC0A32-E377-4BF7-933D-C0873616C200}" type="presParOf" srcId="{5294AD3A-D9B0-4B7A-BD65-E271204038F9}" destId="{4C93B73A-6593-4214-9ACE-C7A04F57598E}" srcOrd="1" destOrd="0" presId="urn:microsoft.com/office/officeart/2009/layout/CirclePictureHierarchy"/>
    <dgm:cxn modelId="{8F1409D6-5BDC-4ECB-AA4B-0606C835C51D}" type="presParOf" srcId="{A837E328-E628-4047-B5B3-16C84EF7F1EE}" destId="{E91EE02A-5D4C-4F53-B891-B74A7DEA6F9C}" srcOrd="1" destOrd="0" presId="urn:microsoft.com/office/officeart/2009/layout/CirclePictureHierarchy"/>
    <dgm:cxn modelId="{754348DC-1EF5-4E8C-B21E-A5F374340459}" type="presParOf" srcId="{E91EE02A-5D4C-4F53-B891-B74A7DEA6F9C}" destId="{A22B4987-7381-44D1-850A-EFE898A9D08E}" srcOrd="0" destOrd="0" presId="urn:microsoft.com/office/officeart/2009/layout/CirclePictureHierarchy"/>
    <dgm:cxn modelId="{C22F45F0-9AE1-4584-8FED-7DEDB567B16E}" type="presParOf" srcId="{E91EE02A-5D4C-4F53-B891-B74A7DEA6F9C}" destId="{4F69DA22-F51D-4ABA-BB79-0A02A82921CB}" srcOrd="1" destOrd="0" presId="urn:microsoft.com/office/officeart/2009/layout/CirclePictureHierarchy"/>
    <dgm:cxn modelId="{0C6F84DF-B9CC-48E6-8CCA-5F7B9FC025EA}" type="presParOf" srcId="{4F69DA22-F51D-4ABA-BB79-0A02A82921CB}" destId="{F7FC460B-AAFC-470A-982B-1F714E2A0CAD}" srcOrd="0" destOrd="0" presId="urn:microsoft.com/office/officeart/2009/layout/CirclePictureHierarchy"/>
    <dgm:cxn modelId="{532E0385-8C75-4889-9156-39F33566B35C}" type="presParOf" srcId="{F7FC460B-AAFC-470A-982B-1F714E2A0CAD}" destId="{D3FF9450-233A-4FDA-B6E5-28DC5B0EF6F3}" srcOrd="0" destOrd="0" presId="urn:microsoft.com/office/officeart/2009/layout/CirclePictureHierarchy"/>
    <dgm:cxn modelId="{047100C6-6F80-4503-ADCC-DDCC282BBDAA}" type="presParOf" srcId="{F7FC460B-AAFC-470A-982B-1F714E2A0CAD}" destId="{2E40F0E3-B5C7-45C2-BCA5-6D424FFCFA08}" srcOrd="1" destOrd="0" presId="urn:microsoft.com/office/officeart/2009/layout/CirclePictureHierarchy"/>
    <dgm:cxn modelId="{06E04720-718B-4996-92D4-850AEE5345A6}" type="presParOf" srcId="{4F69DA22-F51D-4ABA-BB79-0A02A82921CB}" destId="{F914C2F1-B4D6-41BC-B2B8-5B7A4F39A825}" srcOrd="1" destOrd="0" presId="urn:microsoft.com/office/officeart/2009/layout/CirclePictureHierarchy"/>
    <dgm:cxn modelId="{63B90013-3165-432F-907C-E3D8B9E54AAE}" type="presParOf" srcId="{E91EE02A-5D4C-4F53-B891-B74A7DEA6F9C}" destId="{013116D4-4838-49EA-898B-5DA7DDAFA911}" srcOrd="2" destOrd="0" presId="urn:microsoft.com/office/officeart/2009/layout/CirclePictureHierarchy"/>
    <dgm:cxn modelId="{56E3257F-275D-4C68-B52B-DC9D98187E54}" type="presParOf" srcId="{E91EE02A-5D4C-4F53-B891-B74A7DEA6F9C}" destId="{BD5F5EFA-4332-406A-BDF9-75DFBB1F1080}" srcOrd="3" destOrd="0" presId="urn:microsoft.com/office/officeart/2009/layout/CirclePictureHierarchy"/>
    <dgm:cxn modelId="{4E8739C8-BCF7-4DEF-8DCA-F5E558B31C7A}" type="presParOf" srcId="{BD5F5EFA-4332-406A-BDF9-75DFBB1F1080}" destId="{BB472939-1321-4C0C-B782-C95693120DDD}" srcOrd="0" destOrd="0" presId="urn:microsoft.com/office/officeart/2009/layout/CirclePictureHierarchy"/>
    <dgm:cxn modelId="{FBF71D57-AA93-4B30-A019-812F1FC1B419}" type="presParOf" srcId="{BB472939-1321-4C0C-B782-C95693120DDD}" destId="{D0374B69-320E-4F93-9760-992AF78FFF24}" srcOrd="0" destOrd="0" presId="urn:microsoft.com/office/officeart/2009/layout/CirclePictureHierarchy"/>
    <dgm:cxn modelId="{4528ADF4-DEE8-4A09-BECC-372C09694F2F}" type="presParOf" srcId="{BB472939-1321-4C0C-B782-C95693120DDD}" destId="{702089A7-3014-40D7-A4C0-6F18692FA045}" srcOrd="1" destOrd="0" presId="urn:microsoft.com/office/officeart/2009/layout/CirclePictureHierarchy"/>
    <dgm:cxn modelId="{CAABB716-3702-40AA-8664-8BA22FB0F145}" type="presParOf" srcId="{BD5F5EFA-4332-406A-BDF9-75DFBB1F1080}" destId="{7DA36D6E-DBB8-4DB7-8132-DD3B4B6C1A56}" srcOrd="1" destOrd="0" presId="urn:microsoft.com/office/officeart/2009/layout/CirclePictureHierarchy"/>
    <dgm:cxn modelId="{A3DF7C5F-ADE4-4A66-8763-988D7C50FE56}" type="presParOf" srcId="{E39A039B-BBC0-4F52-AB76-7720924E1B73}" destId="{D77B86AA-12B7-49B2-A0CC-1096BCCC3085}" srcOrd="2" destOrd="0" presId="urn:microsoft.com/office/officeart/2009/layout/CirclePictureHierarchy"/>
    <dgm:cxn modelId="{63B254BF-7553-4626-9823-85B0FD84BB9F}" type="presParOf" srcId="{E39A039B-BBC0-4F52-AB76-7720924E1B73}" destId="{76B25971-F1E9-4E8A-896C-A0781047B61F}" srcOrd="3" destOrd="0" presId="urn:microsoft.com/office/officeart/2009/layout/CirclePictureHierarchy"/>
    <dgm:cxn modelId="{0C22D395-F8F8-434D-A1D5-B8F137947ED4}" type="presParOf" srcId="{76B25971-F1E9-4E8A-896C-A0781047B61F}" destId="{28E22023-F32E-4041-8C0B-926AF63E115E}" srcOrd="0" destOrd="0" presId="urn:microsoft.com/office/officeart/2009/layout/CirclePictureHierarchy"/>
    <dgm:cxn modelId="{872F7441-263A-4214-924D-3AC1F9798EEB}" type="presParOf" srcId="{28E22023-F32E-4041-8C0B-926AF63E115E}" destId="{A27BDEBD-71B8-4C90-90B1-3C8FABB36B1D}" srcOrd="0" destOrd="0" presId="urn:microsoft.com/office/officeart/2009/layout/CirclePictureHierarchy"/>
    <dgm:cxn modelId="{EC64659A-7419-4188-ABB9-557E8DEB4137}" type="presParOf" srcId="{28E22023-F32E-4041-8C0B-926AF63E115E}" destId="{9599A241-AC12-4330-BD19-A8D74AC070E7}" srcOrd="1" destOrd="0" presId="urn:microsoft.com/office/officeart/2009/layout/CirclePictureHierarchy"/>
    <dgm:cxn modelId="{FB60B8B9-DD42-4DFE-AB38-F24ABD7E066A}" type="presParOf" srcId="{76B25971-F1E9-4E8A-896C-A0781047B61F}" destId="{5F94D049-5BA3-451F-880B-108B31BA0630}" srcOrd="1" destOrd="0" presId="urn:microsoft.com/office/officeart/2009/layout/CirclePictureHierarchy"/>
    <dgm:cxn modelId="{553213F1-C172-4DAE-994F-976E186E03D2}" type="presParOf" srcId="{5F94D049-5BA3-451F-880B-108B31BA0630}" destId="{8A9B91E0-0904-4CE8-9050-734B10301B43}" srcOrd="0" destOrd="0" presId="urn:microsoft.com/office/officeart/2009/layout/CirclePictureHierarchy"/>
    <dgm:cxn modelId="{D0D248E2-99BC-444B-BFA6-1D00215CCA94}" type="presParOf" srcId="{5F94D049-5BA3-451F-880B-108B31BA0630}" destId="{2179B2BF-A8DE-40D9-948D-361DC1E573A0}" srcOrd="1" destOrd="0" presId="urn:microsoft.com/office/officeart/2009/layout/CirclePictureHierarchy"/>
    <dgm:cxn modelId="{0DF41318-8794-4B45-932A-9FC8A4A756A0}" type="presParOf" srcId="{2179B2BF-A8DE-40D9-948D-361DC1E573A0}" destId="{0E22BAC2-CE9B-43E6-B2E4-18B2A74C5346}" srcOrd="0" destOrd="0" presId="urn:microsoft.com/office/officeart/2009/layout/CirclePictureHierarchy"/>
    <dgm:cxn modelId="{F69940A2-6ED6-428D-80AC-B1E95210F21A}" type="presParOf" srcId="{0E22BAC2-CE9B-43E6-B2E4-18B2A74C5346}" destId="{C6B43A63-439C-4788-8CAE-AE19C37153A5}" srcOrd="0" destOrd="0" presId="urn:microsoft.com/office/officeart/2009/layout/CirclePictureHierarchy"/>
    <dgm:cxn modelId="{BC5B6713-458B-4517-97B8-DA78E7EA5452}" type="presParOf" srcId="{0E22BAC2-CE9B-43E6-B2E4-18B2A74C5346}" destId="{D77EB4C2-7FB1-4D50-A9ED-7EE048F4C780}" srcOrd="1" destOrd="0" presId="urn:microsoft.com/office/officeart/2009/layout/CirclePictureHierarchy"/>
    <dgm:cxn modelId="{F271F717-8CC9-411C-AD9B-55A7541E8A34}" type="presParOf" srcId="{2179B2BF-A8DE-40D9-948D-361DC1E573A0}" destId="{57B1BF84-BDC9-4E05-B5C9-3F262A3B6BED}"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9B91E0-0904-4CE8-9050-734B10301B43}">
      <dsp:nvSpPr>
        <dsp:cNvPr id="0" name=""/>
        <dsp:cNvSpPr/>
      </dsp:nvSpPr>
      <dsp:spPr>
        <a:xfrm>
          <a:off x="5952242" y="3018026"/>
          <a:ext cx="91440" cy="275652"/>
        </a:xfrm>
        <a:custGeom>
          <a:avLst/>
          <a:gdLst/>
          <a:ahLst/>
          <a:cxnLst/>
          <a:rect l="0" t="0" r="0" b="0"/>
          <a:pathLst>
            <a:path>
              <a:moveTo>
                <a:pt x="45720" y="0"/>
              </a:moveTo>
              <a:lnTo>
                <a:pt x="45720" y="149938"/>
              </a:lnTo>
              <a:lnTo>
                <a:pt x="45950" y="149938"/>
              </a:lnTo>
              <a:lnTo>
                <a:pt x="45950" y="27565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7B86AA-12B7-49B2-A0CC-1096BCCC3085}">
      <dsp:nvSpPr>
        <dsp:cNvPr id="0" name=""/>
        <dsp:cNvSpPr/>
      </dsp:nvSpPr>
      <dsp:spPr>
        <a:xfrm>
          <a:off x="3853413" y="1824469"/>
          <a:ext cx="2144549" cy="241321"/>
        </a:xfrm>
        <a:custGeom>
          <a:avLst/>
          <a:gdLst/>
          <a:ahLst/>
          <a:cxnLst/>
          <a:rect l="0" t="0" r="0" b="0"/>
          <a:pathLst>
            <a:path>
              <a:moveTo>
                <a:pt x="0" y="0"/>
              </a:moveTo>
              <a:lnTo>
                <a:pt x="0" y="115608"/>
              </a:lnTo>
              <a:lnTo>
                <a:pt x="2144549" y="115608"/>
              </a:lnTo>
              <a:lnTo>
                <a:pt x="2144549" y="24132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3116D4-4838-49EA-898B-5DA7DDAFA911}">
      <dsp:nvSpPr>
        <dsp:cNvPr id="0" name=""/>
        <dsp:cNvSpPr/>
      </dsp:nvSpPr>
      <dsp:spPr>
        <a:xfrm>
          <a:off x="1881491" y="3123537"/>
          <a:ext cx="1367408" cy="251426"/>
        </a:xfrm>
        <a:custGeom>
          <a:avLst/>
          <a:gdLst/>
          <a:ahLst/>
          <a:cxnLst/>
          <a:rect l="0" t="0" r="0" b="0"/>
          <a:pathLst>
            <a:path>
              <a:moveTo>
                <a:pt x="0" y="0"/>
              </a:moveTo>
              <a:lnTo>
                <a:pt x="0" y="125713"/>
              </a:lnTo>
              <a:lnTo>
                <a:pt x="1367408" y="125713"/>
              </a:lnTo>
              <a:lnTo>
                <a:pt x="1367408" y="25142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2B4987-7381-44D1-850A-EFE898A9D08E}">
      <dsp:nvSpPr>
        <dsp:cNvPr id="0" name=""/>
        <dsp:cNvSpPr/>
      </dsp:nvSpPr>
      <dsp:spPr>
        <a:xfrm>
          <a:off x="746338" y="3123537"/>
          <a:ext cx="1135152" cy="251426"/>
        </a:xfrm>
        <a:custGeom>
          <a:avLst/>
          <a:gdLst/>
          <a:ahLst/>
          <a:cxnLst/>
          <a:rect l="0" t="0" r="0" b="0"/>
          <a:pathLst>
            <a:path>
              <a:moveTo>
                <a:pt x="1135152" y="0"/>
              </a:moveTo>
              <a:lnTo>
                <a:pt x="1135152" y="125713"/>
              </a:lnTo>
              <a:lnTo>
                <a:pt x="0" y="125713"/>
              </a:lnTo>
              <a:lnTo>
                <a:pt x="0" y="25142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CB07D6-A491-463F-AF2A-2EB27EFF4226}">
      <dsp:nvSpPr>
        <dsp:cNvPr id="0" name=""/>
        <dsp:cNvSpPr/>
      </dsp:nvSpPr>
      <dsp:spPr>
        <a:xfrm>
          <a:off x="1881491" y="1824469"/>
          <a:ext cx="1971921" cy="235327"/>
        </a:xfrm>
        <a:custGeom>
          <a:avLst/>
          <a:gdLst/>
          <a:ahLst/>
          <a:cxnLst/>
          <a:rect l="0" t="0" r="0" b="0"/>
          <a:pathLst>
            <a:path>
              <a:moveTo>
                <a:pt x="1971921" y="0"/>
              </a:moveTo>
              <a:lnTo>
                <a:pt x="1971921" y="109614"/>
              </a:lnTo>
              <a:lnTo>
                <a:pt x="0" y="109614"/>
              </a:lnTo>
              <a:lnTo>
                <a:pt x="0" y="23532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9058AA-CC80-48F2-BAF1-000D89934837}">
      <dsp:nvSpPr>
        <dsp:cNvPr id="0" name=""/>
        <dsp:cNvSpPr/>
      </dsp:nvSpPr>
      <dsp:spPr>
        <a:xfrm>
          <a:off x="3193375" y="648146"/>
          <a:ext cx="1320074" cy="117632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3000" r="-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5F7474-2BFD-41FF-84D7-4126F29E02A1}">
      <dsp:nvSpPr>
        <dsp:cNvPr id="0" name=""/>
        <dsp:cNvSpPr/>
      </dsp:nvSpPr>
      <dsp:spPr>
        <a:xfrm>
          <a:off x="4477430" y="848804"/>
          <a:ext cx="1206848" cy="80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Clustering</a:t>
          </a:r>
        </a:p>
      </dsp:txBody>
      <dsp:txXfrm>
        <a:off x="4477430" y="848804"/>
        <a:ext cx="1206848" cy="804565"/>
      </dsp:txXfrm>
    </dsp:sp>
    <dsp:sp modelId="{9B692208-C158-461B-90AC-583F001F6DE2}">
      <dsp:nvSpPr>
        <dsp:cNvPr id="0" name=""/>
        <dsp:cNvSpPr/>
      </dsp:nvSpPr>
      <dsp:spPr>
        <a:xfrm>
          <a:off x="1267571" y="2059796"/>
          <a:ext cx="1227839" cy="1063740"/>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0000" r="-4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93B73A-6593-4214-9ACE-C7A04F57598E}">
      <dsp:nvSpPr>
        <dsp:cNvPr id="0" name=""/>
        <dsp:cNvSpPr/>
      </dsp:nvSpPr>
      <dsp:spPr>
        <a:xfrm>
          <a:off x="2514650" y="2217704"/>
          <a:ext cx="1410359" cy="80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Hierarchical</a:t>
          </a:r>
        </a:p>
      </dsp:txBody>
      <dsp:txXfrm>
        <a:off x="2514650" y="2217704"/>
        <a:ext cx="1410359" cy="804565"/>
      </dsp:txXfrm>
    </dsp:sp>
    <dsp:sp modelId="{D3FF9450-233A-4FDA-B6E5-28DC5B0EF6F3}">
      <dsp:nvSpPr>
        <dsp:cNvPr id="0" name=""/>
        <dsp:cNvSpPr/>
      </dsp:nvSpPr>
      <dsp:spPr>
        <a:xfrm>
          <a:off x="1918" y="3374963"/>
          <a:ext cx="1488840" cy="1247543"/>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40F0E3-B5C7-45C2-BCA5-6D424FFCFA08}">
      <dsp:nvSpPr>
        <dsp:cNvPr id="0" name=""/>
        <dsp:cNvSpPr/>
      </dsp:nvSpPr>
      <dsp:spPr>
        <a:xfrm>
          <a:off x="111190" y="4669755"/>
          <a:ext cx="1206848" cy="441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Agglomerative</a:t>
          </a:r>
        </a:p>
      </dsp:txBody>
      <dsp:txXfrm>
        <a:off x="111190" y="4669755"/>
        <a:ext cx="1206848" cy="441457"/>
      </dsp:txXfrm>
    </dsp:sp>
    <dsp:sp modelId="{D0374B69-320E-4F93-9760-992AF78FFF24}">
      <dsp:nvSpPr>
        <dsp:cNvPr id="0" name=""/>
        <dsp:cNvSpPr/>
      </dsp:nvSpPr>
      <dsp:spPr>
        <a:xfrm>
          <a:off x="2556611" y="3374963"/>
          <a:ext cx="1384576" cy="1124042"/>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2089A7-3014-40D7-A4C0-6F18692FA045}">
      <dsp:nvSpPr>
        <dsp:cNvPr id="0" name=""/>
        <dsp:cNvSpPr/>
      </dsp:nvSpPr>
      <dsp:spPr>
        <a:xfrm>
          <a:off x="2655436" y="4560946"/>
          <a:ext cx="1206848" cy="461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Divisive</a:t>
          </a:r>
        </a:p>
      </dsp:txBody>
      <dsp:txXfrm>
        <a:off x="2655436" y="4560946"/>
        <a:ext cx="1206848" cy="461490"/>
      </dsp:txXfrm>
    </dsp:sp>
    <dsp:sp modelId="{A27BDEBD-71B8-4C90-90B1-3C8FABB36B1D}">
      <dsp:nvSpPr>
        <dsp:cNvPr id="0" name=""/>
        <dsp:cNvSpPr/>
      </dsp:nvSpPr>
      <dsp:spPr>
        <a:xfrm>
          <a:off x="5418502" y="2065790"/>
          <a:ext cx="1158920" cy="952235"/>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19000" r="-1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99A241-AC12-4330-BD19-A8D74AC070E7}">
      <dsp:nvSpPr>
        <dsp:cNvPr id="0" name=""/>
        <dsp:cNvSpPr/>
      </dsp:nvSpPr>
      <dsp:spPr>
        <a:xfrm>
          <a:off x="6181500" y="2131620"/>
          <a:ext cx="1206848" cy="80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Partitional</a:t>
          </a:r>
        </a:p>
      </dsp:txBody>
      <dsp:txXfrm>
        <a:off x="6181500" y="2131620"/>
        <a:ext cx="1206848" cy="804565"/>
      </dsp:txXfrm>
    </dsp:sp>
    <dsp:sp modelId="{C6B43A63-439C-4788-8CAE-AE19C37153A5}">
      <dsp:nvSpPr>
        <dsp:cNvPr id="0" name=""/>
        <dsp:cNvSpPr/>
      </dsp:nvSpPr>
      <dsp:spPr>
        <a:xfrm>
          <a:off x="5143048" y="3293678"/>
          <a:ext cx="1710289" cy="1439713"/>
        </a:xfrm>
        <a:prstGeom prst="ellipse">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33000" r="-3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7EB4C2-7FB1-4D50-A9ED-7EE048F4C780}">
      <dsp:nvSpPr>
        <dsp:cNvPr id="0" name=""/>
        <dsp:cNvSpPr/>
      </dsp:nvSpPr>
      <dsp:spPr>
        <a:xfrm>
          <a:off x="5309418" y="4830523"/>
          <a:ext cx="1217818" cy="31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K-Means</a:t>
          </a:r>
        </a:p>
      </dsp:txBody>
      <dsp:txXfrm>
        <a:off x="5309418" y="4830523"/>
        <a:ext cx="1217818" cy="311093"/>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B2FFD8-60C7-4E25-B94E-0E6B63FAFBBA}" type="datetimeFigureOut">
              <a:rPr lang="en-US" smtClean="0"/>
              <a:t>9/12/2021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59B7CD-2435-46F6-846B-49FF43F58E2D}" type="slidenum">
              <a:rPr lang="en-US" smtClean="0"/>
              <a:t>‹#›</a:t>
            </a:fld>
            <a:endParaRPr lang="en-US"/>
          </a:p>
        </p:txBody>
      </p:sp>
    </p:spTree>
    <p:extLst>
      <p:ext uri="{BB962C8B-B14F-4D97-AF65-F5344CB8AC3E}">
        <p14:creationId xmlns:p14="http://schemas.microsoft.com/office/powerpoint/2010/main" val="3757569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59B7CD-2435-46F6-846B-49FF43F58E2D}" type="slidenum">
              <a:rPr lang="en-US" smtClean="0"/>
              <a:t>18</a:t>
            </a:fld>
            <a:endParaRPr lang="en-US"/>
          </a:p>
        </p:txBody>
      </p:sp>
    </p:spTree>
    <p:extLst>
      <p:ext uri="{BB962C8B-B14F-4D97-AF65-F5344CB8AC3E}">
        <p14:creationId xmlns:p14="http://schemas.microsoft.com/office/powerpoint/2010/main" val="3101117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9.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emf"/><Relationship Id="rId1" Type="http://schemas.openxmlformats.org/officeDocument/2006/relationships/slideMaster" Target="../slideMasters/slideMaster2.xml"/><Relationship Id="rId4" Type="http://schemas.openxmlformats.org/officeDocument/2006/relationships/image" Target="../media/image11.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emf"/><Relationship Id="rId1" Type="http://schemas.openxmlformats.org/officeDocument/2006/relationships/slideMaster" Target="../slideMasters/slideMaster2.xml"/><Relationship Id="rId4" Type="http://schemas.openxmlformats.org/officeDocument/2006/relationships/image" Target="../media/image11.sv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2.xml"/><Relationship Id="rId4" Type="http://schemas.openxmlformats.org/officeDocument/2006/relationships/image" Target="../media/image17.sv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19.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501-ED04-4F8A-BAC4-2C97FC2C1C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AE1BC8-DDF4-4D92-A6AB-8F141A365E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01702C-C77C-4F50-8622-D9538D2DAC77}"/>
              </a:ext>
            </a:extLst>
          </p:cNvPr>
          <p:cNvSpPr>
            <a:spLocks noGrp="1"/>
          </p:cNvSpPr>
          <p:nvPr>
            <p:ph type="dt" sz="half" idx="10"/>
          </p:nvPr>
        </p:nvSpPr>
        <p:spPr/>
        <p:txBody>
          <a:bodyPr/>
          <a:lstStyle/>
          <a:p>
            <a:fld id="{DD8115E6-E574-42C1-85A5-7E9EC7500C42}" type="datetimeFigureOut">
              <a:rPr lang="en-US" smtClean="0"/>
              <a:t>9/12/2021</a:t>
            </a:fld>
            <a:endParaRPr lang="en-US"/>
          </a:p>
        </p:txBody>
      </p:sp>
      <p:sp>
        <p:nvSpPr>
          <p:cNvPr id="5" name="Footer Placeholder 4">
            <a:extLst>
              <a:ext uri="{FF2B5EF4-FFF2-40B4-BE49-F238E27FC236}">
                <a16:creationId xmlns:a16="http://schemas.microsoft.com/office/drawing/2014/main" id="{033FDF8A-5788-4735-AFF4-709266A422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D17AC3-4518-4726-9D1F-13518974C46F}"/>
              </a:ext>
            </a:extLst>
          </p:cNvPr>
          <p:cNvSpPr>
            <a:spLocks noGrp="1"/>
          </p:cNvSpPr>
          <p:nvPr>
            <p:ph type="sldNum" sz="quarter" idx="12"/>
          </p:nvPr>
        </p:nvSpPr>
        <p:spPr/>
        <p:txBody>
          <a:bodyPr/>
          <a:lstStyle/>
          <a:p>
            <a:fld id="{428011CD-4C9B-4196-A271-713763889184}" type="slidenum">
              <a:rPr lang="en-US" smtClean="0"/>
              <a:t>‹#›</a:t>
            </a:fld>
            <a:endParaRPr lang="en-US"/>
          </a:p>
        </p:txBody>
      </p:sp>
    </p:spTree>
    <p:extLst>
      <p:ext uri="{BB962C8B-B14F-4D97-AF65-F5344CB8AC3E}">
        <p14:creationId xmlns:p14="http://schemas.microsoft.com/office/powerpoint/2010/main" val="516910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A9CFB-FF3E-4FCE-B53A-6069521E08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595480-31D8-4500-A5C3-2D39A6133F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78B62F-7510-45EA-8287-26056C0DE3EB}"/>
              </a:ext>
            </a:extLst>
          </p:cNvPr>
          <p:cNvSpPr>
            <a:spLocks noGrp="1"/>
          </p:cNvSpPr>
          <p:nvPr>
            <p:ph type="dt" sz="half" idx="10"/>
          </p:nvPr>
        </p:nvSpPr>
        <p:spPr/>
        <p:txBody>
          <a:bodyPr/>
          <a:lstStyle/>
          <a:p>
            <a:fld id="{DD8115E6-E574-42C1-85A5-7E9EC7500C42}" type="datetimeFigureOut">
              <a:rPr lang="en-US" smtClean="0"/>
              <a:t>9/12/2021</a:t>
            </a:fld>
            <a:endParaRPr lang="en-US"/>
          </a:p>
        </p:txBody>
      </p:sp>
      <p:sp>
        <p:nvSpPr>
          <p:cNvPr id="5" name="Footer Placeholder 4">
            <a:extLst>
              <a:ext uri="{FF2B5EF4-FFF2-40B4-BE49-F238E27FC236}">
                <a16:creationId xmlns:a16="http://schemas.microsoft.com/office/drawing/2014/main" id="{8FA837DE-D6EB-4EE6-9D27-7070427621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3EEE4C-DCE8-4912-8560-FC78932ED802}"/>
              </a:ext>
            </a:extLst>
          </p:cNvPr>
          <p:cNvSpPr>
            <a:spLocks noGrp="1"/>
          </p:cNvSpPr>
          <p:nvPr>
            <p:ph type="sldNum" sz="quarter" idx="12"/>
          </p:nvPr>
        </p:nvSpPr>
        <p:spPr/>
        <p:txBody>
          <a:bodyPr/>
          <a:lstStyle/>
          <a:p>
            <a:fld id="{428011CD-4C9B-4196-A271-713763889184}" type="slidenum">
              <a:rPr lang="en-US" smtClean="0"/>
              <a:t>‹#›</a:t>
            </a:fld>
            <a:endParaRPr lang="en-US"/>
          </a:p>
        </p:txBody>
      </p:sp>
    </p:spTree>
    <p:extLst>
      <p:ext uri="{BB962C8B-B14F-4D97-AF65-F5344CB8AC3E}">
        <p14:creationId xmlns:p14="http://schemas.microsoft.com/office/powerpoint/2010/main" val="1769607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678CB0-232C-42CD-AE37-7CD28779E0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223BB4-2D34-4E07-9FA0-BFFA54F2B3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2192E7-5BE3-4F7D-BE7C-17AE39141794}"/>
              </a:ext>
            </a:extLst>
          </p:cNvPr>
          <p:cNvSpPr>
            <a:spLocks noGrp="1"/>
          </p:cNvSpPr>
          <p:nvPr>
            <p:ph type="dt" sz="half" idx="10"/>
          </p:nvPr>
        </p:nvSpPr>
        <p:spPr/>
        <p:txBody>
          <a:bodyPr/>
          <a:lstStyle/>
          <a:p>
            <a:fld id="{DD8115E6-E574-42C1-85A5-7E9EC7500C42}" type="datetimeFigureOut">
              <a:rPr lang="en-US" smtClean="0"/>
              <a:t>9/12/2021</a:t>
            </a:fld>
            <a:endParaRPr lang="en-US"/>
          </a:p>
        </p:txBody>
      </p:sp>
      <p:sp>
        <p:nvSpPr>
          <p:cNvPr id="5" name="Footer Placeholder 4">
            <a:extLst>
              <a:ext uri="{FF2B5EF4-FFF2-40B4-BE49-F238E27FC236}">
                <a16:creationId xmlns:a16="http://schemas.microsoft.com/office/drawing/2014/main" id="{8B987359-9314-4730-A1A9-202E2A7189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5C5A95-19F6-4A60-91D6-6E6C3430C580}"/>
              </a:ext>
            </a:extLst>
          </p:cNvPr>
          <p:cNvSpPr>
            <a:spLocks noGrp="1"/>
          </p:cNvSpPr>
          <p:nvPr>
            <p:ph type="sldNum" sz="quarter" idx="12"/>
          </p:nvPr>
        </p:nvSpPr>
        <p:spPr/>
        <p:txBody>
          <a:bodyPr/>
          <a:lstStyle/>
          <a:p>
            <a:fld id="{428011CD-4C9B-4196-A271-713763889184}" type="slidenum">
              <a:rPr lang="en-US" smtClean="0"/>
              <a:t>‹#›</a:t>
            </a:fld>
            <a:endParaRPr lang="en-US"/>
          </a:p>
        </p:txBody>
      </p:sp>
    </p:spTree>
    <p:extLst>
      <p:ext uri="{BB962C8B-B14F-4D97-AF65-F5344CB8AC3E}">
        <p14:creationId xmlns:p14="http://schemas.microsoft.com/office/powerpoint/2010/main" val="4142418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1_Plain Text">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6" name="Content Placeholder 5">
            <a:extLst>
              <a:ext uri="{FF2B5EF4-FFF2-40B4-BE49-F238E27FC236}">
                <a16:creationId xmlns:a16="http://schemas.microsoft.com/office/drawing/2014/main" id="{BB690711-A8AD-C64F-99C3-28967A35020C}"/>
              </a:ext>
            </a:extLst>
          </p:cNvPr>
          <p:cNvSpPr>
            <a:spLocks noGrp="1"/>
          </p:cNvSpPr>
          <p:nvPr>
            <p:ph sz="quarter" idx="11"/>
          </p:nvPr>
        </p:nvSpPr>
        <p:spPr>
          <a:xfrm>
            <a:off x="626400" y="1602250"/>
            <a:ext cx="10854000" cy="3866150"/>
          </a:xfrm>
        </p:spPr>
        <p:txBody>
          <a:bodyPr>
            <a:noAutofit/>
          </a:bodyPr>
          <a:lstStyle>
            <a:lvl1pPr>
              <a:spcBef>
                <a:spcPts val="0"/>
              </a:spcBef>
              <a:defRPr>
                <a:solidFill>
                  <a:schemeClr val="tx2"/>
                </a:solidFill>
              </a:defRPr>
            </a:lvl1pPr>
            <a:lvl2pPr>
              <a:spcBef>
                <a:spcPts val="0"/>
              </a:spcBef>
              <a:defRPr>
                <a:solidFill>
                  <a:schemeClr val="tx2"/>
                </a:solidFill>
              </a:defRPr>
            </a:lvl2pPr>
            <a:lvl3pPr>
              <a:spcBef>
                <a:spcPts val="0"/>
              </a:spcBef>
              <a:defRPr>
                <a:solidFill>
                  <a:schemeClr val="tx2"/>
                </a:solidFill>
              </a:defRPr>
            </a:lvl3pPr>
            <a:lvl4pPr>
              <a:spcBef>
                <a:spcPts val="0"/>
              </a:spcBef>
              <a:defRPr>
                <a:solidFill>
                  <a:schemeClr val="tx2"/>
                </a:solidFill>
              </a:defRPr>
            </a:lvl4pPr>
            <a:lvl5pPr>
              <a:spcBef>
                <a:spcPts val="0"/>
              </a:spcBef>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dirty="0"/>
          </a:p>
        </p:txBody>
      </p:sp>
      <p:sp>
        <p:nvSpPr>
          <p:cNvPr id="26" name="Title 1">
            <a:extLst>
              <a:ext uri="{FF2B5EF4-FFF2-40B4-BE49-F238E27FC236}">
                <a16:creationId xmlns:a16="http://schemas.microsoft.com/office/drawing/2014/main" id="{8D99D971-8D93-A14A-BE3D-ABC9A167F6B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27" name="Text Placeholder 7">
            <a:extLst>
              <a:ext uri="{FF2B5EF4-FFF2-40B4-BE49-F238E27FC236}">
                <a16:creationId xmlns:a16="http://schemas.microsoft.com/office/drawing/2014/main" id="{16DBF9F2-91C4-4B4B-844B-3C6295E89D04}"/>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8" name="Text Placeholder 7">
            <a:extLst>
              <a:ext uri="{FF2B5EF4-FFF2-40B4-BE49-F238E27FC236}">
                <a16:creationId xmlns:a16="http://schemas.microsoft.com/office/drawing/2014/main" id="{FEAA1125-6F01-4FA0-8B9E-801908ED033E}"/>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1442039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1_Title White">
    <p:bg>
      <p:bgPr>
        <a:solidFill>
          <a:schemeClr val="bg1"/>
        </a:solidFill>
        <a:effectLst/>
      </p:bgPr>
    </p:bg>
    <p:spTree>
      <p:nvGrpSpPr>
        <p:cNvPr id="1" name=""/>
        <p:cNvGrpSpPr/>
        <p:nvPr/>
      </p:nvGrpSpPr>
      <p:grpSpPr>
        <a:xfrm>
          <a:off x="0" y="0"/>
          <a:ext cx="0" cy="0"/>
          <a:chOff x="0" y="0"/>
          <a:chExt cx="0" cy="0"/>
        </a:xfrm>
      </p:grpSpPr>
      <p:pic>
        <p:nvPicPr>
          <p:cNvPr id="8" name="r1Artboard 3 copy 34edsw.pdf">
            <a:extLst>
              <a:ext uri="{FF2B5EF4-FFF2-40B4-BE49-F238E27FC236}">
                <a16:creationId xmlns:a16="http://schemas.microsoft.com/office/drawing/2014/main" id="{671189B0-0180-A44E-AC86-BC07AB4A117F}"/>
              </a:ext>
            </a:extLst>
          </p:cNvPr>
          <p:cNvPicPr>
            <a:picLocks noChangeAspect="1"/>
          </p:cNvPicPr>
          <p:nvPr userDrawn="1"/>
        </p:nvPicPr>
        <p:blipFill rotWithShape="1">
          <a:blip r:embed="rId2">
            <a:alphaModFix amt="76000"/>
            <a:extLst>
              <a:ext uri="{28A0092B-C50C-407E-A947-70E740481C1C}">
                <a14:useLocalDpi xmlns:a14="http://schemas.microsoft.com/office/drawing/2010/main" val="0"/>
              </a:ext>
            </a:extLst>
          </a:blip>
          <a:srcRect l="-127" t="37299" r="51849" b="14438"/>
          <a:stretch/>
        </p:blipFill>
        <p:spPr>
          <a:xfrm>
            <a:off x="3758638" y="0"/>
            <a:ext cx="8433362" cy="6858000"/>
          </a:xfrm>
          <a:prstGeom prst="rect">
            <a:avLst/>
          </a:prstGeom>
          <a:ln w="12700">
            <a:miter lim="400000"/>
          </a:ln>
        </p:spPr>
      </p:pic>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635799" y="2830805"/>
            <a:ext cx="9671982" cy="1512273"/>
          </a:xfrm>
          <a:prstGeom prst="rect">
            <a:avLst/>
          </a:prstGeom>
        </p:spPr>
        <p:txBody>
          <a:bodyPr wrap="square" lIns="0" anchor="ctr">
            <a:spAutoFit/>
          </a:bodyPr>
          <a:lstStyle>
            <a:lvl1pPr>
              <a:lnSpc>
                <a:spcPts val="10000"/>
              </a:lnSpc>
              <a:defRPr sz="12000" b="1" i="0">
                <a:solidFill>
                  <a:schemeClr val="tx2"/>
                </a:solidFill>
                <a:latin typeface="Equip Extended" panose="02000503030000020004" pitchFamily="2" charset="77"/>
              </a:defRPr>
            </a:lvl1pPr>
          </a:lstStyle>
          <a:p>
            <a:r>
              <a:rPr lang="en-GB" dirty="0"/>
              <a:t>Edit title</a:t>
            </a:r>
            <a:endParaRPr lang="en-PT" dirty="0"/>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Autofit/>
          </a:bodyPr>
          <a:lstStyle>
            <a:lvl1pPr marL="0" indent="0">
              <a:buNone/>
              <a:defRPr sz="1300" b="0" i="0">
                <a:solidFill>
                  <a:srgbClr val="07041F"/>
                </a:solidFill>
                <a:latin typeface="Equip Extended Light" panose="02000503000000020004" pitchFamily="2" charset="77"/>
              </a:defRPr>
            </a:lvl1pPr>
          </a:lstStyle>
          <a:p>
            <a:pPr lvl="0"/>
            <a:r>
              <a:rPr lang="en-GB" dirty="0"/>
              <a:t>Edit Footnote</a:t>
            </a:r>
          </a:p>
        </p:txBody>
      </p:sp>
      <p:pic>
        <p:nvPicPr>
          <p:cNvPr id="5" name="Graphic 4">
            <a:extLst>
              <a:ext uri="{FF2B5EF4-FFF2-40B4-BE49-F238E27FC236}">
                <a16:creationId xmlns:a16="http://schemas.microsoft.com/office/drawing/2014/main" id="{6A518BE8-50AE-D748-ACE2-D2800731CFF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40000" y="0"/>
            <a:ext cx="1982400" cy="1486800"/>
          </a:xfrm>
          <a:prstGeom prst="rect">
            <a:avLst/>
          </a:prstGeom>
        </p:spPr>
      </p:pic>
    </p:spTree>
    <p:extLst>
      <p:ext uri="{BB962C8B-B14F-4D97-AF65-F5344CB8AC3E}">
        <p14:creationId xmlns:p14="http://schemas.microsoft.com/office/powerpoint/2010/main" val="9882705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2_Title Blue">
    <p:bg>
      <p:bgPr>
        <a:solidFill>
          <a:schemeClr val="accent4"/>
        </a:solidFill>
        <a:effectLst/>
      </p:bgPr>
    </p:bg>
    <p:spTree>
      <p:nvGrpSpPr>
        <p:cNvPr id="1" name=""/>
        <p:cNvGrpSpPr/>
        <p:nvPr/>
      </p:nvGrpSpPr>
      <p:grpSpPr>
        <a:xfrm>
          <a:off x="0" y="0"/>
          <a:ext cx="0" cy="0"/>
          <a:chOff x="0" y="0"/>
          <a:chExt cx="0" cy="0"/>
        </a:xfrm>
      </p:grpSpPr>
      <p:pic>
        <p:nvPicPr>
          <p:cNvPr id="7" name="r1Artboard 3 copy 7edsw.pdf" descr="r1Artboard 3 copy 7edsw.pdf">
            <a:extLst>
              <a:ext uri="{FF2B5EF4-FFF2-40B4-BE49-F238E27FC236}">
                <a16:creationId xmlns:a16="http://schemas.microsoft.com/office/drawing/2014/main" id="{5704F5EE-4D8D-FE42-A8A0-366BC149FCB1}"/>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a:stretch/>
        </p:blipFill>
        <p:spPr>
          <a:xfrm>
            <a:off x="3789600" y="0"/>
            <a:ext cx="8402400" cy="6858000"/>
          </a:xfrm>
          <a:prstGeom prst="rect">
            <a:avLst/>
          </a:prstGeom>
          <a:ln w="12700">
            <a:miter lim="400000"/>
          </a:ln>
        </p:spPr>
      </p:pic>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635798" y="2830805"/>
            <a:ext cx="9671983" cy="1512273"/>
          </a:xfrm>
          <a:prstGeom prst="rect">
            <a:avLst/>
          </a:prstGeom>
        </p:spPr>
        <p:txBody>
          <a:bodyPr wrap="square" lIns="0" anchor="ctr">
            <a:spAutoFit/>
          </a:bodyPr>
          <a:lstStyle>
            <a:lvl1pPr>
              <a:lnSpc>
                <a:spcPts val="10000"/>
              </a:lnSpc>
              <a:defRPr sz="12000" b="1" i="0">
                <a:solidFill>
                  <a:schemeClr val="bg1"/>
                </a:solidFill>
                <a:latin typeface="Equip Extended" panose="02000503030000020004" pitchFamily="2" charset="77"/>
              </a:defRPr>
            </a:lvl1pPr>
          </a:lstStyle>
          <a:p>
            <a:r>
              <a:rPr lang="en-GB" dirty="0"/>
              <a:t>Edit title</a:t>
            </a:r>
            <a:endParaRPr lang="en-PT" dirty="0"/>
          </a:p>
        </p:txBody>
      </p:sp>
      <p:pic>
        <p:nvPicPr>
          <p:cNvPr id="3" name="Graphic 2">
            <a:extLst>
              <a:ext uri="{FF2B5EF4-FFF2-40B4-BE49-F238E27FC236}">
                <a16:creationId xmlns:a16="http://schemas.microsoft.com/office/drawing/2014/main" id="{73A8F63C-93A7-DA4F-8C8B-03DCFB7B5A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40000" y="1"/>
            <a:ext cx="1980000" cy="1485001"/>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Autofit/>
          </a:bodyPr>
          <a:lstStyle>
            <a:lvl1pPr marL="0" indent="0">
              <a:buNone/>
              <a:defRPr sz="1300" b="0" i="0">
                <a:solidFill>
                  <a:schemeClr val="bg1"/>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2893975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3_Title Green">
    <p:bg>
      <p:bgPr>
        <a:solidFill>
          <a:schemeClr val="accent1"/>
        </a:solidFill>
        <a:effectLst/>
      </p:bgPr>
    </p:bg>
    <p:spTree>
      <p:nvGrpSpPr>
        <p:cNvPr id="1" name=""/>
        <p:cNvGrpSpPr/>
        <p:nvPr/>
      </p:nvGrpSpPr>
      <p:grpSpPr>
        <a:xfrm>
          <a:off x="0" y="0"/>
          <a:ext cx="0" cy="0"/>
          <a:chOff x="0" y="0"/>
          <a:chExt cx="0" cy="0"/>
        </a:xfrm>
      </p:grpSpPr>
      <p:pic>
        <p:nvPicPr>
          <p:cNvPr id="6" name="r1Artboard 3 copy 34edsw.pdf">
            <a:extLst>
              <a:ext uri="{FF2B5EF4-FFF2-40B4-BE49-F238E27FC236}">
                <a16:creationId xmlns:a16="http://schemas.microsoft.com/office/drawing/2014/main" id="{11202A20-3CFD-0A41-BEEE-C4D6D3A3A51D}"/>
              </a:ext>
            </a:extLst>
          </p:cNvPr>
          <p:cNvPicPr>
            <a:picLocks noChangeAspect="1"/>
          </p:cNvPicPr>
          <p:nvPr userDrawn="1"/>
        </p:nvPicPr>
        <p:blipFill rotWithShape="1">
          <a:blip r:embed="rId2">
            <a:alphaModFix amt="55000"/>
            <a:extLst>
              <a:ext uri="{28A0092B-C50C-407E-A947-70E740481C1C}">
                <a14:useLocalDpi xmlns:a14="http://schemas.microsoft.com/office/drawing/2010/main" val="0"/>
              </a:ext>
            </a:extLst>
          </a:blip>
          <a:srcRect l="-127" t="37299" r="51849" b="14438"/>
          <a:stretch/>
        </p:blipFill>
        <p:spPr>
          <a:xfrm>
            <a:off x="3758638" y="0"/>
            <a:ext cx="8433362" cy="6858000"/>
          </a:xfrm>
          <a:prstGeom prst="rect">
            <a:avLst/>
          </a:prstGeom>
          <a:ln w="12700">
            <a:miter lim="400000"/>
          </a:ln>
        </p:spPr>
      </p:pic>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635797" y="2830805"/>
            <a:ext cx="9767782" cy="1512273"/>
          </a:xfrm>
          <a:prstGeom prst="rect">
            <a:avLst/>
          </a:prstGeom>
        </p:spPr>
        <p:txBody>
          <a:bodyPr wrap="square" lIns="0" anchor="ctr">
            <a:spAutoFit/>
          </a:bodyPr>
          <a:lstStyle>
            <a:lvl1pPr>
              <a:lnSpc>
                <a:spcPts val="10000"/>
              </a:lnSpc>
              <a:defRPr sz="12000" b="1" i="0">
                <a:solidFill>
                  <a:schemeClr val="tx2"/>
                </a:solidFill>
                <a:latin typeface="Equip Extended" panose="02000503030000020004" pitchFamily="2" charset="77"/>
              </a:defRPr>
            </a:lvl1pPr>
          </a:lstStyle>
          <a:p>
            <a:r>
              <a:rPr lang="en-GB" dirty="0"/>
              <a:t>Edit title</a:t>
            </a:r>
            <a:endParaRPr lang="en-PT" dirty="0"/>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Autofit/>
          </a:bodyPr>
          <a:lstStyle>
            <a:lvl1pPr marL="0" indent="0">
              <a:buNone/>
              <a:defRPr sz="1300" b="0" i="0">
                <a:solidFill>
                  <a:schemeClr val="tx2"/>
                </a:solidFill>
                <a:latin typeface="Equip Extended Light" panose="02000503000000020004" pitchFamily="2" charset="77"/>
              </a:defRPr>
            </a:lvl1pPr>
          </a:lstStyle>
          <a:p>
            <a:pPr lvl="0"/>
            <a:r>
              <a:rPr lang="en-GB" dirty="0"/>
              <a:t>Edit Footnote</a:t>
            </a:r>
          </a:p>
        </p:txBody>
      </p:sp>
      <p:pic>
        <p:nvPicPr>
          <p:cNvPr id="7" name="Graphic 6">
            <a:extLst>
              <a:ext uri="{FF2B5EF4-FFF2-40B4-BE49-F238E27FC236}">
                <a16:creationId xmlns:a16="http://schemas.microsoft.com/office/drawing/2014/main" id="{2CA88DAE-2018-394D-B1F5-B0231DD1D13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37600" y="0"/>
            <a:ext cx="1982400" cy="1486800"/>
          </a:xfrm>
          <a:prstGeom prst="rect">
            <a:avLst/>
          </a:prstGeom>
        </p:spPr>
      </p:pic>
    </p:spTree>
    <p:extLst>
      <p:ext uri="{BB962C8B-B14F-4D97-AF65-F5344CB8AC3E}">
        <p14:creationId xmlns:p14="http://schemas.microsoft.com/office/powerpoint/2010/main" val="766128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1_Section Big Title White">
    <p:bg>
      <p:bgPr>
        <a:solidFill>
          <a:schemeClr val="bg1"/>
        </a:solidFill>
        <a:effectLst/>
      </p:bgPr>
    </p:bg>
    <p:spTree>
      <p:nvGrpSpPr>
        <p:cNvPr id="1" name=""/>
        <p:cNvGrpSpPr/>
        <p:nvPr/>
      </p:nvGrpSpPr>
      <p:grpSpPr>
        <a:xfrm>
          <a:off x="0" y="0"/>
          <a:ext cx="0" cy="0"/>
          <a:chOff x="0" y="0"/>
          <a:chExt cx="0" cy="0"/>
        </a:xfrm>
      </p:grpSpPr>
      <p:pic>
        <p:nvPicPr>
          <p:cNvPr id="8" name="r1Artboard 3 copy 34edsw.pdf">
            <a:extLst>
              <a:ext uri="{FF2B5EF4-FFF2-40B4-BE49-F238E27FC236}">
                <a16:creationId xmlns:a16="http://schemas.microsoft.com/office/drawing/2014/main" id="{671189B0-0180-A44E-AC86-BC07AB4A117F}"/>
              </a:ext>
            </a:extLst>
          </p:cNvPr>
          <p:cNvPicPr>
            <a:picLocks noChangeAspect="1"/>
          </p:cNvPicPr>
          <p:nvPr userDrawn="1"/>
        </p:nvPicPr>
        <p:blipFill rotWithShape="1">
          <a:blip r:embed="rId2">
            <a:alphaModFix amt="76000"/>
            <a:extLst>
              <a:ext uri="{28A0092B-C50C-407E-A947-70E740481C1C}">
                <a14:useLocalDpi xmlns:a14="http://schemas.microsoft.com/office/drawing/2010/main" val="0"/>
              </a:ext>
            </a:extLst>
          </a:blip>
          <a:srcRect l="-127" t="37299" r="51849" b="14438"/>
          <a:stretch/>
        </p:blipFill>
        <p:spPr>
          <a:xfrm>
            <a:off x="3758638" y="0"/>
            <a:ext cx="8433362" cy="6858000"/>
          </a:xfrm>
          <a:prstGeom prst="rect">
            <a:avLst/>
          </a:prstGeom>
          <a:ln w="12700">
            <a:miter lim="400000"/>
          </a:ln>
        </p:spPr>
      </p:pic>
      <p:pic>
        <p:nvPicPr>
          <p:cNvPr id="5" name="Graphic 4">
            <a:extLst>
              <a:ext uri="{FF2B5EF4-FFF2-40B4-BE49-F238E27FC236}">
                <a16:creationId xmlns:a16="http://schemas.microsoft.com/office/drawing/2014/main" id="{6A518BE8-50AE-D748-ACE2-D2800731CFF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40000" y="0"/>
            <a:ext cx="1982400" cy="1486800"/>
          </a:xfrm>
          <a:prstGeom prst="rect">
            <a:avLst/>
          </a:prstGeom>
        </p:spPr>
      </p:pic>
      <p:sp>
        <p:nvSpPr>
          <p:cNvPr id="6" name="Text Placeholder 7">
            <a:extLst>
              <a:ext uri="{FF2B5EF4-FFF2-40B4-BE49-F238E27FC236}">
                <a16:creationId xmlns:a16="http://schemas.microsoft.com/office/drawing/2014/main" id="{7ADE9F74-B5D2-0849-8C82-52533EDDA707}"/>
              </a:ext>
            </a:extLst>
          </p:cNvPr>
          <p:cNvSpPr>
            <a:spLocks noGrp="1"/>
          </p:cNvSpPr>
          <p:nvPr>
            <p:ph type="body" sz="quarter" idx="10" hasCustomPrompt="1"/>
          </p:nvPr>
        </p:nvSpPr>
        <p:spPr>
          <a:xfrm>
            <a:off x="639386" y="5876515"/>
            <a:ext cx="9668395" cy="498475"/>
          </a:xfrm>
        </p:spPr>
        <p:txBody>
          <a:bodyPr anchor="ctr">
            <a:noAutofit/>
          </a:bodyPr>
          <a:lstStyle>
            <a:lvl1pPr marL="0" indent="0">
              <a:buNone/>
              <a:defRPr sz="1000" b="0" i="0">
                <a:solidFill>
                  <a:schemeClr val="bg2"/>
                </a:solidFill>
                <a:latin typeface="Equip Extended Light" panose="02000503000000020004" pitchFamily="2" charset="77"/>
              </a:defRPr>
            </a:lvl1pPr>
          </a:lstStyle>
          <a:p>
            <a:pPr lvl="0"/>
            <a:r>
              <a:rPr lang="en-GB" dirty="0"/>
              <a:t>Edit Footnote</a:t>
            </a:r>
          </a:p>
        </p:txBody>
      </p:sp>
      <p:sp>
        <p:nvSpPr>
          <p:cNvPr id="9" name="Title 1">
            <a:extLst>
              <a:ext uri="{FF2B5EF4-FFF2-40B4-BE49-F238E27FC236}">
                <a16:creationId xmlns:a16="http://schemas.microsoft.com/office/drawing/2014/main" id="{5394E7F7-F58F-824F-9C78-70D60E6E0478}"/>
              </a:ext>
            </a:extLst>
          </p:cNvPr>
          <p:cNvSpPr>
            <a:spLocks noGrp="1"/>
          </p:cNvSpPr>
          <p:nvPr>
            <p:ph type="title" hasCustomPrompt="1"/>
          </p:nvPr>
        </p:nvSpPr>
        <p:spPr>
          <a:xfrm>
            <a:off x="637247" y="2969911"/>
            <a:ext cx="9767782" cy="1200329"/>
          </a:xfrm>
          <a:prstGeom prst="rect">
            <a:avLst/>
          </a:prstGeom>
        </p:spPr>
        <p:txBody>
          <a:bodyPr lIns="72000" anchor="b">
            <a:spAutoFit/>
          </a:bodyPr>
          <a:lstStyle>
            <a:lvl1pPr>
              <a:lnSpc>
                <a:spcPct val="100000"/>
              </a:lnSpc>
              <a:defRPr sz="7200" b="1" i="0">
                <a:solidFill>
                  <a:schemeClr val="tx2"/>
                </a:solidFill>
                <a:latin typeface="Equip Extended" panose="02000503030000020004" pitchFamily="2" charset="77"/>
              </a:defRPr>
            </a:lvl1pPr>
          </a:lstStyle>
          <a:p>
            <a:r>
              <a:rPr lang="en-GB" dirty="0"/>
              <a:t>Edit section title</a:t>
            </a:r>
            <a:endParaRPr lang="en-PT" dirty="0"/>
          </a:p>
        </p:txBody>
      </p:sp>
      <p:sp>
        <p:nvSpPr>
          <p:cNvPr id="11" name="Text Placeholder 7">
            <a:extLst>
              <a:ext uri="{FF2B5EF4-FFF2-40B4-BE49-F238E27FC236}">
                <a16:creationId xmlns:a16="http://schemas.microsoft.com/office/drawing/2014/main" id="{38CE6A59-6A7F-4940-BAB6-1C91D2507FFA}"/>
              </a:ext>
            </a:extLst>
          </p:cNvPr>
          <p:cNvSpPr>
            <a:spLocks noGrp="1"/>
          </p:cNvSpPr>
          <p:nvPr>
            <p:ph type="body" sz="quarter" idx="13" hasCustomPrompt="1"/>
          </p:nvPr>
        </p:nvSpPr>
        <p:spPr>
          <a:xfrm>
            <a:off x="639386" y="4407425"/>
            <a:ext cx="9767782" cy="462998"/>
          </a:xfrm>
        </p:spPr>
        <p:txBody>
          <a:bodyPr tIns="108000" anchor="t">
            <a:spAutoFit/>
          </a:bodyPr>
          <a:lstStyle>
            <a:lvl1pPr marL="0" indent="0">
              <a:lnSpc>
                <a:spcPct val="100000"/>
              </a:lnSpc>
              <a:buNone/>
              <a:defRPr sz="2000" b="0" i="0">
                <a:solidFill>
                  <a:schemeClr val="tx2"/>
                </a:solidFill>
                <a:latin typeface="Equip Extended Thin" panose="02000503030000020004" pitchFamily="2" charset="77"/>
              </a:defRPr>
            </a:lvl1pPr>
          </a:lstStyle>
          <a:p>
            <a:pPr lvl="0"/>
            <a:r>
              <a:rPr lang="en-GB" dirty="0"/>
              <a:t>Edit description</a:t>
            </a:r>
          </a:p>
        </p:txBody>
      </p:sp>
    </p:spTree>
    <p:extLst>
      <p:ext uri="{BB962C8B-B14F-4D97-AF65-F5344CB8AC3E}">
        <p14:creationId xmlns:p14="http://schemas.microsoft.com/office/powerpoint/2010/main" val="36953548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2_Section Big Title Blue">
    <p:bg>
      <p:bgPr>
        <a:solidFill>
          <a:schemeClr val="accent4"/>
        </a:solidFill>
        <a:effectLst/>
      </p:bgPr>
    </p:bg>
    <p:spTree>
      <p:nvGrpSpPr>
        <p:cNvPr id="1" name=""/>
        <p:cNvGrpSpPr/>
        <p:nvPr/>
      </p:nvGrpSpPr>
      <p:grpSpPr>
        <a:xfrm>
          <a:off x="0" y="0"/>
          <a:ext cx="0" cy="0"/>
          <a:chOff x="0" y="0"/>
          <a:chExt cx="0" cy="0"/>
        </a:xfrm>
      </p:grpSpPr>
      <p:pic>
        <p:nvPicPr>
          <p:cNvPr id="8" name="r1Artboard 3 copy 7edsw.pdf" descr="r1Artboard 3 copy 7edsw.pdf">
            <a:extLst>
              <a:ext uri="{FF2B5EF4-FFF2-40B4-BE49-F238E27FC236}">
                <a16:creationId xmlns:a16="http://schemas.microsoft.com/office/drawing/2014/main" id="{DB2CB175-7699-BF45-8858-F8C4DBF892A4}"/>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a:stretch/>
        </p:blipFill>
        <p:spPr>
          <a:xfrm>
            <a:off x="3789600" y="0"/>
            <a:ext cx="8402400" cy="6858000"/>
          </a:xfrm>
          <a:prstGeom prst="rect">
            <a:avLst/>
          </a:prstGeom>
          <a:ln w="12700">
            <a:miter lim="400000"/>
          </a:ln>
        </p:spPr>
      </p:pic>
      <p:pic>
        <p:nvPicPr>
          <p:cNvPr id="3" name="Graphic 2">
            <a:extLst>
              <a:ext uri="{FF2B5EF4-FFF2-40B4-BE49-F238E27FC236}">
                <a16:creationId xmlns:a16="http://schemas.microsoft.com/office/drawing/2014/main" id="{73A8F63C-93A7-DA4F-8C8B-03DCFB7B5A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40000" y="1"/>
            <a:ext cx="1980000" cy="1485001"/>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Autofit/>
          </a:bodyPr>
          <a:lstStyle>
            <a:lvl1pPr marL="0" indent="0">
              <a:buNone/>
              <a:defRPr sz="1000" b="0" i="0">
                <a:solidFill>
                  <a:schemeClr val="bg1"/>
                </a:solidFill>
                <a:latin typeface="Equip Extended Light" panose="02000503000000020004" pitchFamily="2" charset="77"/>
              </a:defRPr>
            </a:lvl1pPr>
          </a:lstStyle>
          <a:p>
            <a:pPr lvl="0"/>
            <a:r>
              <a:rPr lang="en-GB" dirty="0"/>
              <a:t>Edit Footnote</a:t>
            </a:r>
          </a:p>
        </p:txBody>
      </p:sp>
      <p:sp>
        <p:nvSpPr>
          <p:cNvPr id="12" name="Title 1">
            <a:extLst>
              <a:ext uri="{FF2B5EF4-FFF2-40B4-BE49-F238E27FC236}">
                <a16:creationId xmlns:a16="http://schemas.microsoft.com/office/drawing/2014/main" id="{29D59645-33BD-F041-9140-5802DD717353}"/>
              </a:ext>
            </a:extLst>
          </p:cNvPr>
          <p:cNvSpPr>
            <a:spLocks noGrp="1"/>
          </p:cNvSpPr>
          <p:nvPr>
            <p:ph type="title" hasCustomPrompt="1"/>
          </p:nvPr>
        </p:nvSpPr>
        <p:spPr>
          <a:xfrm>
            <a:off x="637247" y="2969911"/>
            <a:ext cx="9767782" cy="1200329"/>
          </a:xfrm>
          <a:prstGeom prst="rect">
            <a:avLst/>
          </a:prstGeom>
        </p:spPr>
        <p:txBody>
          <a:bodyPr lIns="72000" anchor="b">
            <a:spAutoFit/>
          </a:bodyPr>
          <a:lstStyle>
            <a:lvl1pPr>
              <a:lnSpc>
                <a:spcPct val="100000"/>
              </a:lnSpc>
              <a:defRPr sz="7200" b="1" i="0">
                <a:solidFill>
                  <a:schemeClr val="bg1"/>
                </a:solidFill>
                <a:latin typeface="Equip Extended" panose="02000503030000020004" pitchFamily="2" charset="77"/>
              </a:defRPr>
            </a:lvl1pPr>
          </a:lstStyle>
          <a:p>
            <a:r>
              <a:rPr lang="en-GB" dirty="0"/>
              <a:t>Edit section title</a:t>
            </a:r>
            <a:endParaRPr lang="en-PT" dirty="0"/>
          </a:p>
        </p:txBody>
      </p:sp>
      <p:sp>
        <p:nvSpPr>
          <p:cNvPr id="11" name="Text Placeholder 7">
            <a:extLst>
              <a:ext uri="{FF2B5EF4-FFF2-40B4-BE49-F238E27FC236}">
                <a16:creationId xmlns:a16="http://schemas.microsoft.com/office/drawing/2014/main" id="{3DA0C077-5EC7-6940-8AED-92F032F44DAA}"/>
              </a:ext>
            </a:extLst>
          </p:cNvPr>
          <p:cNvSpPr>
            <a:spLocks noGrp="1"/>
          </p:cNvSpPr>
          <p:nvPr>
            <p:ph type="body" sz="quarter" idx="12" hasCustomPrompt="1"/>
          </p:nvPr>
        </p:nvSpPr>
        <p:spPr>
          <a:xfrm>
            <a:off x="639386" y="4407492"/>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dirty="0"/>
              <a:t>Edit description</a:t>
            </a:r>
          </a:p>
        </p:txBody>
      </p:sp>
    </p:spTree>
    <p:extLst>
      <p:ext uri="{BB962C8B-B14F-4D97-AF65-F5344CB8AC3E}">
        <p14:creationId xmlns:p14="http://schemas.microsoft.com/office/powerpoint/2010/main" val="39502031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3_Section Big Title Green">
    <p:bg>
      <p:bgPr>
        <a:solidFill>
          <a:schemeClr val="accent1"/>
        </a:solidFill>
        <a:effectLst/>
      </p:bgPr>
    </p:bg>
    <p:spTree>
      <p:nvGrpSpPr>
        <p:cNvPr id="1" name=""/>
        <p:cNvGrpSpPr/>
        <p:nvPr/>
      </p:nvGrpSpPr>
      <p:grpSpPr>
        <a:xfrm>
          <a:off x="0" y="0"/>
          <a:ext cx="0" cy="0"/>
          <a:chOff x="0" y="0"/>
          <a:chExt cx="0" cy="0"/>
        </a:xfrm>
      </p:grpSpPr>
      <p:pic>
        <p:nvPicPr>
          <p:cNvPr id="11" name="r1Artboard 3 copy 34edsw.pdf">
            <a:extLst>
              <a:ext uri="{FF2B5EF4-FFF2-40B4-BE49-F238E27FC236}">
                <a16:creationId xmlns:a16="http://schemas.microsoft.com/office/drawing/2014/main" id="{46733C63-EC4A-6C4E-97F9-41C4DCCF3213}"/>
              </a:ext>
            </a:extLst>
          </p:cNvPr>
          <p:cNvPicPr>
            <a:picLocks noChangeAspect="1"/>
          </p:cNvPicPr>
          <p:nvPr userDrawn="1"/>
        </p:nvPicPr>
        <p:blipFill rotWithShape="1">
          <a:blip r:embed="rId2">
            <a:alphaModFix amt="56000"/>
            <a:extLst>
              <a:ext uri="{28A0092B-C50C-407E-A947-70E740481C1C}">
                <a14:useLocalDpi xmlns:a14="http://schemas.microsoft.com/office/drawing/2010/main" val="0"/>
              </a:ext>
            </a:extLst>
          </a:blip>
          <a:srcRect l="-127" t="37299" r="51849" b="14438"/>
          <a:stretch/>
        </p:blipFill>
        <p:spPr>
          <a:xfrm>
            <a:off x="3758638" y="0"/>
            <a:ext cx="8433362" cy="6858000"/>
          </a:xfrm>
          <a:prstGeom prst="rect">
            <a:avLst/>
          </a:prstGeom>
          <a:ln w="12700">
            <a:miter lim="400000"/>
          </a:ln>
        </p:spPr>
      </p:pic>
      <p:sp>
        <p:nvSpPr>
          <p:cNvPr id="6" name="Text Placeholder 7">
            <a:extLst>
              <a:ext uri="{FF2B5EF4-FFF2-40B4-BE49-F238E27FC236}">
                <a16:creationId xmlns:a16="http://schemas.microsoft.com/office/drawing/2014/main" id="{7ADE9F74-B5D2-0849-8C82-52533EDDA707}"/>
              </a:ext>
            </a:extLst>
          </p:cNvPr>
          <p:cNvSpPr>
            <a:spLocks noGrp="1"/>
          </p:cNvSpPr>
          <p:nvPr>
            <p:ph type="body" sz="quarter" idx="10" hasCustomPrompt="1"/>
          </p:nvPr>
        </p:nvSpPr>
        <p:spPr>
          <a:xfrm>
            <a:off x="639386" y="5876515"/>
            <a:ext cx="9668395" cy="498475"/>
          </a:xfrm>
        </p:spPr>
        <p:txBody>
          <a:bodyPr anchor="ctr">
            <a:noAutofit/>
          </a:bodyPr>
          <a:lstStyle>
            <a:lvl1pPr marL="0" indent="0">
              <a:buNone/>
              <a:defRPr sz="1000" b="0" i="0">
                <a:solidFill>
                  <a:schemeClr val="tx2"/>
                </a:solidFill>
                <a:latin typeface="Equip Extended Light" panose="02000503000000020004" pitchFamily="2" charset="77"/>
              </a:defRPr>
            </a:lvl1pPr>
          </a:lstStyle>
          <a:p>
            <a:pPr lvl="0"/>
            <a:r>
              <a:rPr lang="en-GB" dirty="0"/>
              <a:t>Edit Footnote</a:t>
            </a:r>
          </a:p>
        </p:txBody>
      </p:sp>
      <p:sp>
        <p:nvSpPr>
          <p:cNvPr id="9" name="Title 1">
            <a:extLst>
              <a:ext uri="{FF2B5EF4-FFF2-40B4-BE49-F238E27FC236}">
                <a16:creationId xmlns:a16="http://schemas.microsoft.com/office/drawing/2014/main" id="{5394E7F7-F58F-824F-9C78-70D60E6E0478}"/>
              </a:ext>
            </a:extLst>
          </p:cNvPr>
          <p:cNvSpPr>
            <a:spLocks noGrp="1"/>
          </p:cNvSpPr>
          <p:nvPr>
            <p:ph type="title" hasCustomPrompt="1"/>
          </p:nvPr>
        </p:nvSpPr>
        <p:spPr>
          <a:xfrm>
            <a:off x="637247" y="2969911"/>
            <a:ext cx="9767782" cy="1200329"/>
          </a:xfrm>
          <a:prstGeom prst="rect">
            <a:avLst/>
          </a:prstGeom>
        </p:spPr>
        <p:txBody>
          <a:bodyPr lIns="72000" anchor="b">
            <a:spAutoFit/>
          </a:bodyPr>
          <a:lstStyle>
            <a:lvl1pPr>
              <a:lnSpc>
                <a:spcPct val="100000"/>
              </a:lnSpc>
              <a:defRPr sz="7200" b="1" i="0">
                <a:solidFill>
                  <a:schemeClr val="tx2"/>
                </a:solidFill>
                <a:latin typeface="Equip Extended" panose="02000503030000020004" pitchFamily="2" charset="77"/>
              </a:defRPr>
            </a:lvl1pPr>
          </a:lstStyle>
          <a:p>
            <a:r>
              <a:rPr lang="en-GB" dirty="0"/>
              <a:t>Edit section title</a:t>
            </a:r>
            <a:endParaRPr lang="en-PT" dirty="0"/>
          </a:p>
        </p:txBody>
      </p:sp>
      <p:pic>
        <p:nvPicPr>
          <p:cNvPr id="10" name="Graphic 9">
            <a:extLst>
              <a:ext uri="{FF2B5EF4-FFF2-40B4-BE49-F238E27FC236}">
                <a16:creationId xmlns:a16="http://schemas.microsoft.com/office/drawing/2014/main" id="{D6517F54-B2B2-8E4D-BE47-0A3FBD6DEE7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37600" y="0"/>
            <a:ext cx="1982400" cy="1486800"/>
          </a:xfrm>
          <a:prstGeom prst="rect">
            <a:avLst/>
          </a:prstGeom>
        </p:spPr>
      </p:pic>
      <p:sp>
        <p:nvSpPr>
          <p:cNvPr id="8" name="Text Placeholder 7">
            <a:extLst>
              <a:ext uri="{FF2B5EF4-FFF2-40B4-BE49-F238E27FC236}">
                <a16:creationId xmlns:a16="http://schemas.microsoft.com/office/drawing/2014/main" id="{92A0AF52-A383-8B4C-BAF5-8094DCFA20E7}"/>
              </a:ext>
            </a:extLst>
          </p:cNvPr>
          <p:cNvSpPr>
            <a:spLocks noGrp="1"/>
          </p:cNvSpPr>
          <p:nvPr>
            <p:ph type="body" sz="quarter" idx="13" hasCustomPrompt="1"/>
          </p:nvPr>
        </p:nvSpPr>
        <p:spPr>
          <a:xfrm>
            <a:off x="639386" y="4407425"/>
            <a:ext cx="9767782" cy="462998"/>
          </a:xfrm>
        </p:spPr>
        <p:txBody>
          <a:bodyPr tIns="108000" anchor="t">
            <a:spAutoFit/>
          </a:bodyPr>
          <a:lstStyle>
            <a:lvl1pPr marL="0" indent="0">
              <a:lnSpc>
                <a:spcPct val="100000"/>
              </a:lnSpc>
              <a:buNone/>
              <a:defRPr sz="2000" b="0" i="0">
                <a:solidFill>
                  <a:schemeClr val="tx2"/>
                </a:solidFill>
                <a:latin typeface="Equip Extended Thin" panose="02000503030000020004" pitchFamily="2" charset="77"/>
              </a:defRPr>
            </a:lvl1pPr>
          </a:lstStyle>
          <a:p>
            <a:pPr lvl="0"/>
            <a:r>
              <a:rPr lang="en-GB" dirty="0"/>
              <a:t>Edit description</a:t>
            </a:r>
          </a:p>
        </p:txBody>
      </p:sp>
    </p:spTree>
    <p:extLst>
      <p:ext uri="{BB962C8B-B14F-4D97-AF65-F5344CB8AC3E}">
        <p14:creationId xmlns:p14="http://schemas.microsoft.com/office/powerpoint/2010/main" val="41690212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4_Section Big Title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5DF88E5-BA32-4746-87F7-B2AF8460F0B5}"/>
              </a:ext>
            </a:extLst>
          </p:cNvPr>
          <p:cNvSpPr/>
          <p:nvPr userDrawn="1"/>
        </p:nvSpPr>
        <p:spPr>
          <a:xfrm>
            <a:off x="0"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637247" y="2986777"/>
            <a:ext cx="9767782" cy="1200329"/>
          </a:xfrm>
          <a:prstGeom prst="rect">
            <a:avLst/>
          </a:prstGeom>
        </p:spPr>
        <p:txBody>
          <a:bodyPr lIns="72000" anchor="ctr">
            <a:spAutoFit/>
          </a:bodyPr>
          <a:lstStyle>
            <a:lvl1pPr>
              <a:lnSpc>
                <a:spcPct val="100000"/>
              </a:lnSpc>
              <a:defRPr sz="7200" b="1" i="0">
                <a:solidFill>
                  <a:schemeClr val="bg1"/>
                </a:solidFill>
                <a:latin typeface="Equip Extended" panose="02000503030000020004" pitchFamily="2" charset="77"/>
              </a:defRPr>
            </a:lvl1pPr>
          </a:lstStyle>
          <a:p>
            <a:r>
              <a:rPr lang="en-GB" dirty="0"/>
              <a:t>Edit section title</a:t>
            </a:r>
            <a:endParaRPr lang="en-PT" dirty="0"/>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Autofit/>
          </a:bodyPr>
          <a:lstStyle>
            <a:lvl1pPr marL="0" indent="0">
              <a:buNone/>
              <a:defRPr sz="1000" b="0" i="0">
                <a:solidFill>
                  <a:schemeClr val="bg1"/>
                </a:solidFill>
                <a:latin typeface="Equip Extended Light" panose="02000503000000020004" pitchFamily="2" charset="77"/>
              </a:defRPr>
            </a:lvl1pPr>
          </a:lstStyle>
          <a:p>
            <a:pPr lvl="0"/>
            <a:r>
              <a:rPr lang="en-GB" dirty="0"/>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77041" y="379903"/>
            <a:ext cx="813599" cy="715078"/>
          </a:xfrm>
          <a:prstGeom prst="rect">
            <a:avLst/>
          </a:prstGeom>
        </p:spPr>
      </p:pic>
      <p:sp>
        <p:nvSpPr>
          <p:cNvPr id="7" name="Text Placeholder 7">
            <a:extLst>
              <a:ext uri="{FF2B5EF4-FFF2-40B4-BE49-F238E27FC236}">
                <a16:creationId xmlns:a16="http://schemas.microsoft.com/office/drawing/2014/main" id="{261C9580-8E18-144F-875F-166D4D85CAFE}"/>
              </a:ext>
            </a:extLst>
          </p:cNvPr>
          <p:cNvSpPr>
            <a:spLocks noGrp="1"/>
          </p:cNvSpPr>
          <p:nvPr>
            <p:ph type="body" sz="quarter" idx="13" hasCustomPrompt="1"/>
          </p:nvPr>
        </p:nvSpPr>
        <p:spPr>
          <a:xfrm>
            <a:off x="639386" y="4407425"/>
            <a:ext cx="9767782" cy="1386327"/>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dirty="0"/>
              <a:t>Feel free to exchange the background photo, but please keep the overlay layer on top. You can exchange the photo by clicking on the Design tab, in Customize, click Format Background. And then click Insert under Picture Source to select your photo.</a:t>
            </a:r>
          </a:p>
        </p:txBody>
      </p:sp>
    </p:spTree>
    <p:extLst>
      <p:ext uri="{BB962C8B-B14F-4D97-AF65-F5344CB8AC3E}">
        <p14:creationId xmlns:p14="http://schemas.microsoft.com/office/powerpoint/2010/main" val="344875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E1265-1D92-4E6A-9FE8-84CF80B396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C147F2-5F48-4D82-8A92-88C7101752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441D54-B86C-4BEE-9E28-1C560B58C76C}"/>
              </a:ext>
            </a:extLst>
          </p:cNvPr>
          <p:cNvSpPr>
            <a:spLocks noGrp="1"/>
          </p:cNvSpPr>
          <p:nvPr>
            <p:ph type="dt" sz="half" idx="10"/>
          </p:nvPr>
        </p:nvSpPr>
        <p:spPr/>
        <p:txBody>
          <a:bodyPr/>
          <a:lstStyle/>
          <a:p>
            <a:fld id="{DD8115E6-E574-42C1-85A5-7E9EC7500C42}" type="datetimeFigureOut">
              <a:rPr lang="en-US" smtClean="0"/>
              <a:t>9/12/2021</a:t>
            </a:fld>
            <a:endParaRPr lang="en-US"/>
          </a:p>
        </p:txBody>
      </p:sp>
      <p:sp>
        <p:nvSpPr>
          <p:cNvPr id="5" name="Footer Placeholder 4">
            <a:extLst>
              <a:ext uri="{FF2B5EF4-FFF2-40B4-BE49-F238E27FC236}">
                <a16:creationId xmlns:a16="http://schemas.microsoft.com/office/drawing/2014/main" id="{3374CB03-CE2F-466D-AD55-6DFCFE10E5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DB0236-853E-4A17-BC2F-3D5B4AB0304B}"/>
              </a:ext>
            </a:extLst>
          </p:cNvPr>
          <p:cNvSpPr>
            <a:spLocks noGrp="1"/>
          </p:cNvSpPr>
          <p:nvPr>
            <p:ph type="sldNum" sz="quarter" idx="12"/>
          </p:nvPr>
        </p:nvSpPr>
        <p:spPr/>
        <p:txBody>
          <a:bodyPr/>
          <a:lstStyle/>
          <a:p>
            <a:fld id="{428011CD-4C9B-4196-A271-713763889184}" type="slidenum">
              <a:rPr lang="en-US" smtClean="0"/>
              <a:t>‹#›</a:t>
            </a:fld>
            <a:endParaRPr lang="en-US"/>
          </a:p>
        </p:txBody>
      </p:sp>
    </p:spTree>
    <p:extLst>
      <p:ext uri="{BB962C8B-B14F-4D97-AF65-F5344CB8AC3E}">
        <p14:creationId xmlns:p14="http://schemas.microsoft.com/office/powerpoint/2010/main" val="6600657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1_Section Small Title White">
    <p:bg>
      <p:bgPr>
        <a:solidFill>
          <a:schemeClr val="bg1"/>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Autofit/>
          </a:bodyPr>
          <a:lstStyle>
            <a:lvl1pPr marL="0" indent="0">
              <a:buNone/>
              <a:defRPr sz="1000" b="0" i="0">
                <a:solidFill>
                  <a:schemeClr val="bg2"/>
                </a:solidFill>
                <a:latin typeface="Equip Extended Light" panose="02000503000000020004" pitchFamily="2" charset="77"/>
              </a:defRPr>
            </a:lvl1pPr>
          </a:lstStyle>
          <a:p>
            <a:pPr lvl="0"/>
            <a:r>
              <a:rPr lang="en-GB" dirty="0"/>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37247" y="2781653"/>
            <a:ext cx="9767782" cy="923330"/>
          </a:xfrm>
          <a:prstGeom prst="rect">
            <a:avLst/>
          </a:prstGeom>
        </p:spPr>
        <p:txBody>
          <a:bodyPr lIns="72000" anchor="b">
            <a:spAutoFit/>
          </a:bodyPr>
          <a:lstStyle>
            <a:lvl1pPr>
              <a:lnSpc>
                <a:spcPct val="100000"/>
              </a:lnSpc>
              <a:defRPr sz="5400" b="1" i="0">
                <a:solidFill>
                  <a:schemeClr val="tx2"/>
                </a:solidFill>
                <a:latin typeface="Equip Extended" panose="02000503030000020004" pitchFamily="2" charset="77"/>
              </a:defRPr>
            </a:lvl1pPr>
          </a:lstStyle>
          <a:p>
            <a:r>
              <a:rPr lang="en-GB" dirty="0"/>
              <a:t>Edit small section title</a:t>
            </a:r>
            <a:endParaRPr lang="en-PT" dirty="0"/>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5"/>
            <a:ext cx="9767782" cy="462998"/>
          </a:xfrm>
        </p:spPr>
        <p:txBody>
          <a:bodyPr tIns="108000" anchor="t">
            <a:spAutoFit/>
          </a:bodyPr>
          <a:lstStyle>
            <a:lvl1pPr marL="0" indent="0">
              <a:lnSpc>
                <a:spcPct val="100000"/>
              </a:lnSpc>
              <a:buNone/>
              <a:defRPr sz="2000" b="0" i="0">
                <a:solidFill>
                  <a:schemeClr val="tx2"/>
                </a:solidFill>
                <a:latin typeface="Equip Extended Thin" panose="02000503030000020004" pitchFamily="2" charset="77"/>
              </a:defRPr>
            </a:lvl1pPr>
          </a:lstStyle>
          <a:p>
            <a:pPr lvl="0"/>
            <a:r>
              <a:rPr lang="en-GB" dirty="0"/>
              <a:t>Edit description</a:t>
            </a:r>
          </a:p>
        </p:txBody>
      </p:sp>
    </p:spTree>
    <p:extLst>
      <p:ext uri="{BB962C8B-B14F-4D97-AF65-F5344CB8AC3E}">
        <p14:creationId xmlns:p14="http://schemas.microsoft.com/office/powerpoint/2010/main" val="9482061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2_Section Small Title Blue">
    <p:bg>
      <p:bgPr>
        <a:solidFill>
          <a:schemeClr val="accent4"/>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Autofit/>
          </a:bodyPr>
          <a:lstStyle>
            <a:lvl1pPr marL="0" indent="0">
              <a:buNone/>
              <a:defRPr sz="1000" b="0" i="0">
                <a:solidFill>
                  <a:schemeClr val="bg1"/>
                </a:solidFill>
                <a:latin typeface="Equip Extended Light" panose="02000503000000020004" pitchFamily="2" charset="77"/>
              </a:defRPr>
            </a:lvl1pPr>
          </a:lstStyle>
          <a:p>
            <a:pPr lvl="0"/>
            <a:r>
              <a:rPr lang="en-GB" dirty="0"/>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37247" y="2781653"/>
            <a:ext cx="9767782" cy="923330"/>
          </a:xfrm>
          <a:prstGeom prst="rect">
            <a:avLst/>
          </a:prstGeom>
        </p:spPr>
        <p:txBody>
          <a:bodyPr lIns="72000" anchor="b">
            <a:spAutoFit/>
          </a:bodyPr>
          <a:lstStyle>
            <a:lvl1pPr>
              <a:lnSpc>
                <a:spcPct val="100000"/>
              </a:lnSpc>
              <a:defRPr sz="5400" b="1" i="0">
                <a:solidFill>
                  <a:schemeClr val="bg1"/>
                </a:solidFill>
                <a:latin typeface="Equip Extended" panose="02000503030000020004" pitchFamily="2" charset="77"/>
              </a:defRPr>
            </a:lvl1pPr>
          </a:lstStyle>
          <a:p>
            <a:r>
              <a:rPr lang="en-GB" dirty="0"/>
              <a:t>Edit small section title</a:t>
            </a:r>
            <a:endParaRPr lang="en-PT" dirty="0"/>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5"/>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dirty="0"/>
              <a:t>Edit description</a:t>
            </a:r>
          </a:p>
        </p:txBody>
      </p:sp>
    </p:spTree>
    <p:extLst>
      <p:ext uri="{BB962C8B-B14F-4D97-AF65-F5344CB8AC3E}">
        <p14:creationId xmlns:p14="http://schemas.microsoft.com/office/powerpoint/2010/main" val="22061429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3_Section Small Title Green ">
    <p:bg>
      <p:bgPr>
        <a:solidFill>
          <a:schemeClr val="accent1"/>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Autofit/>
          </a:bodyPr>
          <a:lstStyle>
            <a:lvl1pPr marL="0" indent="0">
              <a:buNone/>
              <a:defRPr sz="1000" b="0" i="0">
                <a:solidFill>
                  <a:schemeClr val="tx2"/>
                </a:solidFill>
                <a:latin typeface="Equip Extended Light" panose="02000503000000020004" pitchFamily="2" charset="77"/>
              </a:defRPr>
            </a:lvl1pPr>
          </a:lstStyle>
          <a:p>
            <a:pPr lvl="0"/>
            <a:r>
              <a:rPr lang="en-GB" dirty="0"/>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37247" y="2781653"/>
            <a:ext cx="9767782" cy="923330"/>
          </a:xfrm>
          <a:prstGeom prst="rect">
            <a:avLst/>
          </a:prstGeom>
        </p:spPr>
        <p:txBody>
          <a:bodyPr lIns="72000" anchor="b">
            <a:spAutoFit/>
          </a:bodyPr>
          <a:lstStyle>
            <a:lvl1pPr>
              <a:lnSpc>
                <a:spcPct val="100000"/>
              </a:lnSpc>
              <a:defRPr sz="5400" b="1" i="0">
                <a:solidFill>
                  <a:schemeClr val="tx2"/>
                </a:solidFill>
                <a:latin typeface="Equip Extended" panose="02000503030000020004" pitchFamily="2" charset="77"/>
              </a:defRPr>
            </a:lvl1pPr>
          </a:lstStyle>
          <a:p>
            <a:r>
              <a:rPr lang="en-GB" dirty="0"/>
              <a:t>Edit small section title</a:t>
            </a:r>
            <a:endParaRPr lang="en-PT" dirty="0"/>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5"/>
            <a:ext cx="9767782" cy="462998"/>
          </a:xfrm>
        </p:spPr>
        <p:txBody>
          <a:bodyPr tIns="108000" anchor="t">
            <a:spAutoFit/>
          </a:bodyPr>
          <a:lstStyle>
            <a:lvl1pPr marL="0" indent="0">
              <a:lnSpc>
                <a:spcPct val="100000"/>
              </a:lnSpc>
              <a:buNone/>
              <a:defRPr sz="2000" b="0" i="0">
                <a:solidFill>
                  <a:schemeClr val="tx2"/>
                </a:solidFill>
                <a:latin typeface="Equip Extended Thin" panose="02000503030000020004" pitchFamily="2" charset="77"/>
              </a:defRPr>
            </a:lvl1pPr>
          </a:lstStyle>
          <a:p>
            <a:pPr lvl="0"/>
            <a:r>
              <a:rPr lang="en-GB" dirty="0"/>
              <a:t>Edit description</a:t>
            </a:r>
          </a:p>
        </p:txBody>
      </p:sp>
    </p:spTree>
    <p:extLst>
      <p:ext uri="{BB962C8B-B14F-4D97-AF65-F5344CB8AC3E}">
        <p14:creationId xmlns:p14="http://schemas.microsoft.com/office/powerpoint/2010/main" val="8024266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4_Section Small Title Purple">
    <p:bg>
      <p:bgPr>
        <a:solidFill>
          <a:schemeClr val="accent2"/>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Autofit/>
          </a:bodyPr>
          <a:lstStyle>
            <a:lvl1pPr marL="0" indent="0">
              <a:buNone/>
              <a:defRPr sz="1000" b="0" i="0">
                <a:solidFill>
                  <a:schemeClr val="bg1"/>
                </a:solidFill>
                <a:latin typeface="Equip Extended Light" panose="02000503000000020004" pitchFamily="2" charset="77"/>
              </a:defRPr>
            </a:lvl1pPr>
          </a:lstStyle>
          <a:p>
            <a:pPr lvl="0"/>
            <a:r>
              <a:rPr lang="en-GB" dirty="0"/>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37247" y="2781653"/>
            <a:ext cx="9767782" cy="923330"/>
          </a:xfrm>
          <a:prstGeom prst="rect">
            <a:avLst/>
          </a:prstGeom>
        </p:spPr>
        <p:txBody>
          <a:bodyPr lIns="72000" anchor="b">
            <a:spAutoFit/>
          </a:bodyPr>
          <a:lstStyle>
            <a:lvl1pPr>
              <a:lnSpc>
                <a:spcPct val="100000"/>
              </a:lnSpc>
              <a:defRPr sz="5400" b="1" i="0">
                <a:solidFill>
                  <a:schemeClr val="bg1"/>
                </a:solidFill>
                <a:latin typeface="Equip Extended" panose="02000503030000020004" pitchFamily="2" charset="77"/>
              </a:defRPr>
            </a:lvl1pPr>
          </a:lstStyle>
          <a:p>
            <a:r>
              <a:rPr lang="en-GB" dirty="0"/>
              <a:t>Edit small section title</a:t>
            </a:r>
            <a:endParaRPr lang="en-PT" dirty="0"/>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5"/>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dirty="0"/>
              <a:t>Edit description</a:t>
            </a:r>
          </a:p>
        </p:txBody>
      </p:sp>
    </p:spTree>
    <p:extLst>
      <p:ext uri="{BB962C8B-B14F-4D97-AF65-F5344CB8AC3E}">
        <p14:creationId xmlns:p14="http://schemas.microsoft.com/office/powerpoint/2010/main" val="36725848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5_Section Small Title Image">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5DF88E5-BA32-4746-87F7-B2AF8460F0B5}"/>
              </a:ext>
            </a:extLst>
          </p:cNvPr>
          <p:cNvSpPr/>
          <p:nvPr userDrawn="1"/>
        </p:nvSpPr>
        <p:spPr>
          <a:xfrm>
            <a:off x="0"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637247" y="2781653"/>
            <a:ext cx="9767782" cy="923330"/>
          </a:xfrm>
          <a:prstGeom prst="rect">
            <a:avLst/>
          </a:prstGeom>
        </p:spPr>
        <p:txBody>
          <a:bodyPr lIns="72000" anchor="b">
            <a:spAutoFit/>
          </a:bodyPr>
          <a:lstStyle>
            <a:lvl1pPr>
              <a:lnSpc>
                <a:spcPct val="100000"/>
              </a:lnSpc>
              <a:defRPr sz="5400" b="1" i="0">
                <a:solidFill>
                  <a:schemeClr val="bg1"/>
                </a:solidFill>
                <a:latin typeface="Equip Extended" panose="02000503030000020004" pitchFamily="2" charset="77"/>
              </a:defRPr>
            </a:lvl1pPr>
          </a:lstStyle>
          <a:p>
            <a:r>
              <a:rPr lang="en-GB" dirty="0"/>
              <a:t>Edit small section title</a:t>
            </a:r>
            <a:endParaRPr lang="en-PT" dirty="0"/>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Autofit/>
          </a:bodyPr>
          <a:lstStyle>
            <a:lvl1pPr marL="0" indent="0">
              <a:buNone/>
              <a:defRPr sz="1000" b="0" i="0">
                <a:solidFill>
                  <a:schemeClr val="bg1"/>
                </a:solidFill>
                <a:latin typeface="Equip Extended Light" panose="02000503000000020004" pitchFamily="2" charset="77"/>
              </a:defRPr>
            </a:lvl1pPr>
          </a:lstStyle>
          <a:p>
            <a:pPr lvl="0"/>
            <a:r>
              <a:rPr lang="en-GB" dirty="0"/>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77041" y="379903"/>
            <a:ext cx="813599" cy="715078"/>
          </a:xfrm>
          <a:prstGeom prst="rect">
            <a:avLst/>
          </a:prstGeom>
        </p:spPr>
      </p:pic>
      <p:sp>
        <p:nvSpPr>
          <p:cNvPr id="7" name="Text Placeholder 7">
            <a:extLst>
              <a:ext uri="{FF2B5EF4-FFF2-40B4-BE49-F238E27FC236}">
                <a16:creationId xmlns:a16="http://schemas.microsoft.com/office/drawing/2014/main" id="{56E1278F-22F1-EE44-90D3-B0B9F038A5A5}"/>
              </a:ext>
            </a:extLst>
          </p:cNvPr>
          <p:cNvSpPr>
            <a:spLocks noGrp="1"/>
          </p:cNvSpPr>
          <p:nvPr>
            <p:ph type="body" sz="quarter" idx="12" hasCustomPrompt="1"/>
          </p:nvPr>
        </p:nvSpPr>
        <p:spPr>
          <a:xfrm>
            <a:off x="639386" y="4047725"/>
            <a:ext cx="9767782" cy="1386327"/>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dirty="0"/>
              <a:t>Feel free to exchange the background photo, but please keep the overlay layer on top. You can exchange the photo by clicking on the Design tab, in Customize, click Format Background. And then click Insert under Picture Source to select your photo.</a:t>
            </a:r>
          </a:p>
        </p:txBody>
      </p:sp>
    </p:spTree>
    <p:extLst>
      <p:ext uri="{BB962C8B-B14F-4D97-AF65-F5344CB8AC3E}">
        <p14:creationId xmlns:p14="http://schemas.microsoft.com/office/powerpoint/2010/main" val="20213856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1_Agenda">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26" name="Title 1">
            <a:extLst>
              <a:ext uri="{FF2B5EF4-FFF2-40B4-BE49-F238E27FC236}">
                <a16:creationId xmlns:a16="http://schemas.microsoft.com/office/drawing/2014/main" id="{D0B82C9C-213C-5846-9418-2E92489F1114}"/>
              </a:ext>
            </a:extLst>
          </p:cNvPr>
          <p:cNvSpPr>
            <a:spLocks noGrp="1"/>
          </p:cNvSpPr>
          <p:nvPr>
            <p:ph type="title" hasCustomPrompt="1"/>
          </p:nvPr>
        </p:nvSpPr>
        <p:spPr>
          <a:xfrm>
            <a:off x="626398" y="481125"/>
            <a:ext cx="6947999" cy="488201"/>
          </a:xfrm>
          <a:prstGeom prst="rect">
            <a:avLst/>
          </a:prstGeom>
        </p:spPr>
        <p:txBody>
          <a:bodyPr wrap="square"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27" name="Text Placeholder 7">
            <a:extLst>
              <a:ext uri="{FF2B5EF4-FFF2-40B4-BE49-F238E27FC236}">
                <a16:creationId xmlns:a16="http://schemas.microsoft.com/office/drawing/2014/main" id="{758E9BFF-AA50-5A4B-879E-3AC820AF497A}"/>
              </a:ext>
            </a:extLst>
          </p:cNvPr>
          <p:cNvSpPr>
            <a:spLocks noGrp="1"/>
          </p:cNvSpPr>
          <p:nvPr>
            <p:ph type="body" sz="quarter" idx="29" hasCustomPrompt="1"/>
          </p:nvPr>
        </p:nvSpPr>
        <p:spPr>
          <a:xfrm>
            <a:off x="626401" y="930188"/>
            <a:ext cx="6947999"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44" name="Text Placeholder 7">
            <a:extLst>
              <a:ext uri="{FF2B5EF4-FFF2-40B4-BE49-F238E27FC236}">
                <a16:creationId xmlns:a16="http://schemas.microsoft.com/office/drawing/2014/main" id="{9987E3FA-762E-1544-B600-DE2358F40AFD}"/>
              </a:ext>
            </a:extLst>
          </p:cNvPr>
          <p:cNvSpPr>
            <a:spLocks noGrp="1"/>
          </p:cNvSpPr>
          <p:nvPr>
            <p:ph type="body" sz="quarter" idx="12" hasCustomPrompt="1"/>
          </p:nvPr>
        </p:nvSpPr>
        <p:spPr>
          <a:xfrm>
            <a:off x="1981197" y="2436203"/>
            <a:ext cx="4101826" cy="334313"/>
          </a:xfrm>
          <a:prstGeom prst="rect">
            <a:avLst/>
          </a:prstGeom>
        </p:spPr>
        <p:txBody>
          <a:bodyPr wrap="square" tIns="72000" anchor="t">
            <a:spAutoFit/>
          </a:bodyPr>
          <a:lstStyle>
            <a:lvl1pPr marL="0" indent="0">
              <a:lnSpc>
                <a:spcPct val="100000"/>
              </a:lnSpc>
              <a:spcBef>
                <a:spcPts val="0"/>
              </a:spcBef>
              <a:buNone/>
              <a:defRPr sz="1400" b="0" i="0">
                <a:solidFill>
                  <a:schemeClr val="tx2"/>
                </a:solidFill>
                <a:latin typeface="Equip Light" panose="02000503000000020004" pitchFamily="2" charset="77"/>
              </a:defRPr>
            </a:lvl1pPr>
          </a:lstStyle>
          <a:p>
            <a:pPr lvl="0"/>
            <a:r>
              <a:rPr lang="en-GB" dirty="0"/>
              <a:t>Edit  </a:t>
            </a:r>
            <a:r>
              <a:rPr lang="en-GB" dirty="0" err="1"/>
              <a:t>subheader</a:t>
            </a:r>
            <a:endParaRPr lang="en-GB" dirty="0"/>
          </a:p>
        </p:txBody>
      </p:sp>
      <p:sp>
        <p:nvSpPr>
          <p:cNvPr id="45" name="Text Placeholder 7">
            <a:extLst>
              <a:ext uri="{FF2B5EF4-FFF2-40B4-BE49-F238E27FC236}">
                <a16:creationId xmlns:a16="http://schemas.microsoft.com/office/drawing/2014/main" id="{092923F0-4DAD-D047-919F-E9C087D11AD8}"/>
              </a:ext>
            </a:extLst>
          </p:cNvPr>
          <p:cNvSpPr>
            <a:spLocks noGrp="1"/>
          </p:cNvSpPr>
          <p:nvPr>
            <p:ph type="body" sz="quarter" idx="13" hasCustomPrompt="1"/>
          </p:nvPr>
        </p:nvSpPr>
        <p:spPr>
          <a:xfrm>
            <a:off x="1981199" y="2112111"/>
            <a:ext cx="4101825" cy="426646"/>
          </a:xfrm>
          <a:prstGeom prst="rect">
            <a:avLst/>
          </a:prstGeom>
        </p:spPr>
        <p:txBody>
          <a:bodyPr wrap="square" tIns="72000" anchor="t">
            <a:spAutoFit/>
          </a:bodyPr>
          <a:lstStyle>
            <a:lvl1pPr marL="0" indent="0">
              <a:lnSpc>
                <a:spcPct val="100000"/>
              </a:lnSpc>
              <a:spcBef>
                <a:spcPts val="0"/>
              </a:spcBef>
              <a:buNone/>
              <a:defRPr sz="2000" b="1" i="0">
                <a:solidFill>
                  <a:schemeClr val="tx2"/>
                </a:solidFill>
                <a:latin typeface="Equip Extended" panose="02000503030000020004" pitchFamily="2" charset="77"/>
              </a:defRPr>
            </a:lvl1pPr>
          </a:lstStyle>
          <a:p>
            <a:pPr lvl="0"/>
            <a:r>
              <a:rPr lang="en-GB" dirty="0"/>
              <a:t>Edit chapter header</a:t>
            </a:r>
          </a:p>
        </p:txBody>
      </p:sp>
      <p:sp>
        <p:nvSpPr>
          <p:cNvPr id="57" name="Text Placeholder 7">
            <a:extLst>
              <a:ext uri="{FF2B5EF4-FFF2-40B4-BE49-F238E27FC236}">
                <a16:creationId xmlns:a16="http://schemas.microsoft.com/office/drawing/2014/main" id="{45C7B623-9A59-0344-A47A-44FFD3513C0D}"/>
              </a:ext>
            </a:extLst>
          </p:cNvPr>
          <p:cNvSpPr>
            <a:spLocks noGrp="1"/>
          </p:cNvSpPr>
          <p:nvPr>
            <p:ph type="body" sz="quarter" idx="32" hasCustomPrompt="1"/>
          </p:nvPr>
        </p:nvSpPr>
        <p:spPr>
          <a:xfrm>
            <a:off x="1356221" y="2112111"/>
            <a:ext cx="624975" cy="426646"/>
          </a:xfrm>
          <a:prstGeom prst="rect">
            <a:avLst/>
          </a:prstGeom>
        </p:spPr>
        <p:txBody>
          <a:bodyPr wrap="square" tIns="72000" anchor="t">
            <a:spAutoFit/>
          </a:bodyPr>
          <a:lstStyle>
            <a:lvl1pPr marL="0" indent="0" algn="r">
              <a:lnSpc>
                <a:spcPct val="100000"/>
              </a:lnSpc>
              <a:spcBef>
                <a:spcPts val="0"/>
              </a:spcBef>
              <a:buNone/>
              <a:defRPr sz="2000" b="1" i="0">
                <a:solidFill>
                  <a:schemeClr val="tx1"/>
                </a:solidFill>
                <a:latin typeface="Equip Extended" panose="02000503030000020004" pitchFamily="2" charset="77"/>
              </a:defRPr>
            </a:lvl1pPr>
          </a:lstStyle>
          <a:p>
            <a:pPr lvl="0"/>
            <a:r>
              <a:rPr lang="en-GB" dirty="0"/>
              <a:t>Nr.</a:t>
            </a:r>
          </a:p>
        </p:txBody>
      </p:sp>
      <p:sp>
        <p:nvSpPr>
          <p:cNvPr id="58" name="Text Placeholder 7">
            <a:extLst>
              <a:ext uri="{FF2B5EF4-FFF2-40B4-BE49-F238E27FC236}">
                <a16:creationId xmlns:a16="http://schemas.microsoft.com/office/drawing/2014/main" id="{620F14B5-2346-794D-A8B4-1F98C2161948}"/>
              </a:ext>
            </a:extLst>
          </p:cNvPr>
          <p:cNvSpPr>
            <a:spLocks noGrp="1"/>
          </p:cNvSpPr>
          <p:nvPr>
            <p:ph type="body" sz="quarter" idx="33" hasCustomPrompt="1"/>
          </p:nvPr>
        </p:nvSpPr>
        <p:spPr>
          <a:xfrm>
            <a:off x="7007773" y="2439712"/>
            <a:ext cx="4101826" cy="334313"/>
          </a:xfrm>
          <a:prstGeom prst="rect">
            <a:avLst/>
          </a:prstGeom>
        </p:spPr>
        <p:txBody>
          <a:bodyPr wrap="square" tIns="72000" anchor="t">
            <a:spAutoFit/>
          </a:bodyPr>
          <a:lstStyle>
            <a:lvl1pPr marL="0" indent="0">
              <a:lnSpc>
                <a:spcPct val="100000"/>
              </a:lnSpc>
              <a:spcBef>
                <a:spcPts val="0"/>
              </a:spcBef>
              <a:buNone/>
              <a:defRPr sz="1400" b="0" i="0">
                <a:solidFill>
                  <a:schemeClr val="tx2"/>
                </a:solidFill>
                <a:latin typeface="Equip Light" panose="02000503000000020004" pitchFamily="2" charset="77"/>
              </a:defRPr>
            </a:lvl1pPr>
          </a:lstStyle>
          <a:p>
            <a:pPr lvl="0"/>
            <a:r>
              <a:rPr lang="en-GB" dirty="0"/>
              <a:t>Edit  </a:t>
            </a:r>
            <a:r>
              <a:rPr lang="en-GB" dirty="0" err="1"/>
              <a:t>subheader</a:t>
            </a:r>
            <a:endParaRPr lang="en-GB" dirty="0"/>
          </a:p>
        </p:txBody>
      </p:sp>
      <p:sp>
        <p:nvSpPr>
          <p:cNvPr id="59" name="Text Placeholder 7">
            <a:extLst>
              <a:ext uri="{FF2B5EF4-FFF2-40B4-BE49-F238E27FC236}">
                <a16:creationId xmlns:a16="http://schemas.microsoft.com/office/drawing/2014/main" id="{42B3E1EA-2B2A-D940-AB24-C21760A18C04}"/>
              </a:ext>
            </a:extLst>
          </p:cNvPr>
          <p:cNvSpPr>
            <a:spLocks noGrp="1"/>
          </p:cNvSpPr>
          <p:nvPr>
            <p:ph type="body" sz="quarter" idx="34" hasCustomPrompt="1"/>
          </p:nvPr>
        </p:nvSpPr>
        <p:spPr>
          <a:xfrm>
            <a:off x="7007775" y="2115620"/>
            <a:ext cx="4101825" cy="426646"/>
          </a:xfrm>
          <a:prstGeom prst="rect">
            <a:avLst/>
          </a:prstGeom>
        </p:spPr>
        <p:txBody>
          <a:bodyPr wrap="square" tIns="72000" anchor="t">
            <a:spAutoFit/>
          </a:bodyPr>
          <a:lstStyle>
            <a:lvl1pPr marL="0" indent="0">
              <a:lnSpc>
                <a:spcPct val="100000"/>
              </a:lnSpc>
              <a:spcBef>
                <a:spcPts val="0"/>
              </a:spcBef>
              <a:buNone/>
              <a:defRPr sz="2000" b="1" i="0">
                <a:solidFill>
                  <a:schemeClr val="tx2"/>
                </a:solidFill>
                <a:latin typeface="Equip Extended" panose="02000503030000020004" pitchFamily="2" charset="77"/>
              </a:defRPr>
            </a:lvl1pPr>
          </a:lstStyle>
          <a:p>
            <a:pPr lvl="0"/>
            <a:r>
              <a:rPr lang="en-GB" dirty="0"/>
              <a:t>Edit chapter header</a:t>
            </a:r>
          </a:p>
        </p:txBody>
      </p:sp>
      <p:sp>
        <p:nvSpPr>
          <p:cNvPr id="60" name="Text Placeholder 7">
            <a:extLst>
              <a:ext uri="{FF2B5EF4-FFF2-40B4-BE49-F238E27FC236}">
                <a16:creationId xmlns:a16="http://schemas.microsoft.com/office/drawing/2014/main" id="{52611E22-EC7A-6241-A2EC-B60647BB1C08}"/>
              </a:ext>
            </a:extLst>
          </p:cNvPr>
          <p:cNvSpPr>
            <a:spLocks noGrp="1"/>
          </p:cNvSpPr>
          <p:nvPr>
            <p:ph type="body" sz="quarter" idx="35" hasCustomPrompt="1"/>
          </p:nvPr>
        </p:nvSpPr>
        <p:spPr>
          <a:xfrm>
            <a:off x="6382797" y="2115620"/>
            <a:ext cx="624975" cy="426646"/>
          </a:xfrm>
          <a:prstGeom prst="rect">
            <a:avLst/>
          </a:prstGeom>
        </p:spPr>
        <p:txBody>
          <a:bodyPr wrap="square" tIns="72000" anchor="t">
            <a:spAutoFit/>
          </a:bodyPr>
          <a:lstStyle>
            <a:lvl1pPr marL="0" indent="0" algn="r">
              <a:lnSpc>
                <a:spcPct val="100000"/>
              </a:lnSpc>
              <a:spcBef>
                <a:spcPts val="0"/>
              </a:spcBef>
              <a:buNone/>
              <a:defRPr sz="2000" b="1" i="0">
                <a:solidFill>
                  <a:schemeClr val="tx1"/>
                </a:solidFill>
                <a:latin typeface="Equip Extended" panose="02000503030000020004" pitchFamily="2" charset="77"/>
              </a:defRPr>
            </a:lvl1pPr>
          </a:lstStyle>
          <a:p>
            <a:pPr lvl="0"/>
            <a:r>
              <a:rPr lang="en-GB" dirty="0"/>
              <a:t>Nr.</a:t>
            </a:r>
          </a:p>
        </p:txBody>
      </p:sp>
      <p:sp>
        <p:nvSpPr>
          <p:cNvPr id="61" name="Text Placeholder 7">
            <a:extLst>
              <a:ext uri="{FF2B5EF4-FFF2-40B4-BE49-F238E27FC236}">
                <a16:creationId xmlns:a16="http://schemas.microsoft.com/office/drawing/2014/main" id="{8F05CA85-D18E-4E47-ABF8-DCB282EA2CCE}"/>
              </a:ext>
            </a:extLst>
          </p:cNvPr>
          <p:cNvSpPr>
            <a:spLocks noGrp="1"/>
          </p:cNvSpPr>
          <p:nvPr>
            <p:ph type="body" sz="quarter" idx="36" hasCustomPrompt="1"/>
          </p:nvPr>
        </p:nvSpPr>
        <p:spPr>
          <a:xfrm>
            <a:off x="1981197" y="3522053"/>
            <a:ext cx="4101826" cy="334313"/>
          </a:xfrm>
          <a:prstGeom prst="rect">
            <a:avLst/>
          </a:prstGeom>
        </p:spPr>
        <p:txBody>
          <a:bodyPr wrap="square" tIns="72000" anchor="t">
            <a:spAutoFit/>
          </a:bodyPr>
          <a:lstStyle>
            <a:lvl1pPr marL="0" indent="0">
              <a:lnSpc>
                <a:spcPct val="100000"/>
              </a:lnSpc>
              <a:spcBef>
                <a:spcPts val="0"/>
              </a:spcBef>
              <a:buNone/>
              <a:defRPr sz="1400" b="0" i="0">
                <a:solidFill>
                  <a:schemeClr val="tx2"/>
                </a:solidFill>
                <a:latin typeface="Equip Light" panose="02000503000000020004" pitchFamily="2" charset="77"/>
              </a:defRPr>
            </a:lvl1pPr>
          </a:lstStyle>
          <a:p>
            <a:pPr lvl="0"/>
            <a:r>
              <a:rPr lang="en-GB" dirty="0"/>
              <a:t>Edit  </a:t>
            </a:r>
            <a:r>
              <a:rPr lang="en-GB" dirty="0" err="1"/>
              <a:t>subheader</a:t>
            </a:r>
            <a:endParaRPr lang="en-GB" dirty="0"/>
          </a:p>
        </p:txBody>
      </p:sp>
      <p:sp>
        <p:nvSpPr>
          <p:cNvPr id="62" name="Text Placeholder 7">
            <a:extLst>
              <a:ext uri="{FF2B5EF4-FFF2-40B4-BE49-F238E27FC236}">
                <a16:creationId xmlns:a16="http://schemas.microsoft.com/office/drawing/2014/main" id="{995747D0-5830-3744-BAA3-C30717BDA220}"/>
              </a:ext>
            </a:extLst>
          </p:cNvPr>
          <p:cNvSpPr>
            <a:spLocks noGrp="1"/>
          </p:cNvSpPr>
          <p:nvPr>
            <p:ph type="body" sz="quarter" idx="37" hasCustomPrompt="1"/>
          </p:nvPr>
        </p:nvSpPr>
        <p:spPr>
          <a:xfrm>
            <a:off x="1981199" y="3197961"/>
            <a:ext cx="4101825" cy="426646"/>
          </a:xfrm>
          <a:prstGeom prst="rect">
            <a:avLst/>
          </a:prstGeom>
        </p:spPr>
        <p:txBody>
          <a:bodyPr wrap="square" tIns="72000" anchor="t">
            <a:spAutoFit/>
          </a:bodyPr>
          <a:lstStyle>
            <a:lvl1pPr marL="0" indent="0">
              <a:lnSpc>
                <a:spcPct val="100000"/>
              </a:lnSpc>
              <a:spcBef>
                <a:spcPts val="0"/>
              </a:spcBef>
              <a:buNone/>
              <a:defRPr sz="2000" b="1" i="0">
                <a:solidFill>
                  <a:schemeClr val="tx2"/>
                </a:solidFill>
                <a:latin typeface="Equip Extended" panose="02000503030000020004" pitchFamily="2" charset="77"/>
              </a:defRPr>
            </a:lvl1pPr>
          </a:lstStyle>
          <a:p>
            <a:pPr lvl="0"/>
            <a:r>
              <a:rPr lang="en-GB" dirty="0"/>
              <a:t>Edit chapter header</a:t>
            </a:r>
          </a:p>
        </p:txBody>
      </p:sp>
      <p:sp>
        <p:nvSpPr>
          <p:cNvPr id="63" name="Text Placeholder 7">
            <a:extLst>
              <a:ext uri="{FF2B5EF4-FFF2-40B4-BE49-F238E27FC236}">
                <a16:creationId xmlns:a16="http://schemas.microsoft.com/office/drawing/2014/main" id="{6EB72F02-CCB0-8245-97D7-1763619B80A2}"/>
              </a:ext>
            </a:extLst>
          </p:cNvPr>
          <p:cNvSpPr>
            <a:spLocks noGrp="1"/>
          </p:cNvSpPr>
          <p:nvPr>
            <p:ph type="body" sz="quarter" idx="38" hasCustomPrompt="1"/>
          </p:nvPr>
        </p:nvSpPr>
        <p:spPr>
          <a:xfrm>
            <a:off x="1356221" y="3197961"/>
            <a:ext cx="624975" cy="426646"/>
          </a:xfrm>
          <a:prstGeom prst="rect">
            <a:avLst/>
          </a:prstGeom>
        </p:spPr>
        <p:txBody>
          <a:bodyPr wrap="square" tIns="72000" anchor="t">
            <a:spAutoFit/>
          </a:bodyPr>
          <a:lstStyle>
            <a:lvl1pPr marL="0" indent="0" algn="r">
              <a:lnSpc>
                <a:spcPct val="100000"/>
              </a:lnSpc>
              <a:spcBef>
                <a:spcPts val="0"/>
              </a:spcBef>
              <a:buNone/>
              <a:defRPr sz="2000" b="1" i="0">
                <a:solidFill>
                  <a:schemeClr val="tx1"/>
                </a:solidFill>
                <a:latin typeface="Equip Extended" panose="02000503030000020004" pitchFamily="2" charset="77"/>
              </a:defRPr>
            </a:lvl1pPr>
          </a:lstStyle>
          <a:p>
            <a:pPr lvl="0"/>
            <a:r>
              <a:rPr lang="en-GB" dirty="0"/>
              <a:t>Nr.</a:t>
            </a:r>
          </a:p>
        </p:txBody>
      </p:sp>
      <p:sp>
        <p:nvSpPr>
          <p:cNvPr id="64" name="Text Placeholder 7">
            <a:extLst>
              <a:ext uri="{FF2B5EF4-FFF2-40B4-BE49-F238E27FC236}">
                <a16:creationId xmlns:a16="http://schemas.microsoft.com/office/drawing/2014/main" id="{7C02FA8C-0B1C-A64D-9151-9D133023AD32}"/>
              </a:ext>
            </a:extLst>
          </p:cNvPr>
          <p:cNvSpPr>
            <a:spLocks noGrp="1"/>
          </p:cNvSpPr>
          <p:nvPr>
            <p:ph type="body" sz="quarter" idx="39" hasCustomPrompt="1"/>
          </p:nvPr>
        </p:nvSpPr>
        <p:spPr>
          <a:xfrm>
            <a:off x="7007773" y="3525562"/>
            <a:ext cx="4101826" cy="334313"/>
          </a:xfrm>
          <a:prstGeom prst="rect">
            <a:avLst/>
          </a:prstGeom>
        </p:spPr>
        <p:txBody>
          <a:bodyPr wrap="square" tIns="72000" anchor="t">
            <a:spAutoFit/>
          </a:bodyPr>
          <a:lstStyle>
            <a:lvl1pPr marL="0" indent="0">
              <a:lnSpc>
                <a:spcPct val="100000"/>
              </a:lnSpc>
              <a:spcBef>
                <a:spcPts val="0"/>
              </a:spcBef>
              <a:buNone/>
              <a:defRPr sz="1400" b="0" i="0">
                <a:solidFill>
                  <a:schemeClr val="tx2"/>
                </a:solidFill>
                <a:latin typeface="Equip Light" panose="02000503000000020004" pitchFamily="2" charset="77"/>
              </a:defRPr>
            </a:lvl1pPr>
          </a:lstStyle>
          <a:p>
            <a:pPr lvl="0"/>
            <a:r>
              <a:rPr lang="en-GB" dirty="0"/>
              <a:t>Edit  </a:t>
            </a:r>
            <a:r>
              <a:rPr lang="en-GB" dirty="0" err="1"/>
              <a:t>subheader</a:t>
            </a:r>
            <a:endParaRPr lang="en-GB" dirty="0"/>
          </a:p>
        </p:txBody>
      </p:sp>
      <p:sp>
        <p:nvSpPr>
          <p:cNvPr id="65" name="Text Placeholder 7">
            <a:extLst>
              <a:ext uri="{FF2B5EF4-FFF2-40B4-BE49-F238E27FC236}">
                <a16:creationId xmlns:a16="http://schemas.microsoft.com/office/drawing/2014/main" id="{0B48CBAC-5DBC-A84D-A3CE-6DCD8B5C825C}"/>
              </a:ext>
            </a:extLst>
          </p:cNvPr>
          <p:cNvSpPr>
            <a:spLocks noGrp="1"/>
          </p:cNvSpPr>
          <p:nvPr>
            <p:ph type="body" sz="quarter" idx="40" hasCustomPrompt="1"/>
          </p:nvPr>
        </p:nvSpPr>
        <p:spPr>
          <a:xfrm>
            <a:off x="7007775" y="3201470"/>
            <a:ext cx="4101825" cy="426646"/>
          </a:xfrm>
          <a:prstGeom prst="rect">
            <a:avLst/>
          </a:prstGeom>
        </p:spPr>
        <p:txBody>
          <a:bodyPr wrap="square" tIns="72000" anchor="t">
            <a:spAutoFit/>
          </a:bodyPr>
          <a:lstStyle>
            <a:lvl1pPr marL="0" indent="0">
              <a:lnSpc>
                <a:spcPct val="100000"/>
              </a:lnSpc>
              <a:spcBef>
                <a:spcPts val="0"/>
              </a:spcBef>
              <a:buNone/>
              <a:defRPr sz="2000" b="1" i="0">
                <a:solidFill>
                  <a:schemeClr val="tx2"/>
                </a:solidFill>
                <a:latin typeface="Equip Extended" panose="02000503030000020004" pitchFamily="2" charset="77"/>
              </a:defRPr>
            </a:lvl1pPr>
          </a:lstStyle>
          <a:p>
            <a:pPr lvl="0"/>
            <a:r>
              <a:rPr lang="en-GB" dirty="0"/>
              <a:t>Edit chapter header</a:t>
            </a:r>
          </a:p>
        </p:txBody>
      </p:sp>
      <p:sp>
        <p:nvSpPr>
          <p:cNvPr id="66" name="Text Placeholder 7">
            <a:extLst>
              <a:ext uri="{FF2B5EF4-FFF2-40B4-BE49-F238E27FC236}">
                <a16:creationId xmlns:a16="http://schemas.microsoft.com/office/drawing/2014/main" id="{4A8F5CB8-6C44-3048-8271-CBD6BA8FBE29}"/>
              </a:ext>
            </a:extLst>
          </p:cNvPr>
          <p:cNvSpPr>
            <a:spLocks noGrp="1"/>
          </p:cNvSpPr>
          <p:nvPr>
            <p:ph type="body" sz="quarter" idx="41" hasCustomPrompt="1"/>
          </p:nvPr>
        </p:nvSpPr>
        <p:spPr>
          <a:xfrm>
            <a:off x="6382797" y="3201470"/>
            <a:ext cx="624975" cy="426646"/>
          </a:xfrm>
          <a:prstGeom prst="rect">
            <a:avLst/>
          </a:prstGeom>
        </p:spPr>
        <p:txBody>
          <a:bodyPr wrap="square" tIns="72000" anchor="t">
            <a:spAutoFit/>
          </a:bodyPr>
          <a:lstStyle>
            <a:lvl1pPr marL="0" indent="0" algn="r">
              <a:lnSpc>
                <a:spcPct val="100000"/>
              </a:lnSpc>
              <a:spcBef>
                <a:spcPts val="0"/>
              </a:spcBef>
              <a:buNone/>
              <a:defRPr sz="2000" b="1" i="0">
                <a:solidFill>
                  <a:schemeClr val="tx1"/>
                </a:solidFill>
                <a:latin typeface="Equip Extended" panose="02000503030000020004" pitchFamily="2" charset="77"/>
              </a:defRPr>
            </a:lvl1pPr>
          </a:lstStyle>
          <a:p>
            <a:pPr lvl="0"/>
            <a:r>
              <a:rPr lang="en-GB" dirty="0"/>
              <a:t>Nr.</a:t>
            </a:r>
          </a:p>
        </p:txBody>
      </p:sp>
      <p:sp>
        <p:nvSpPr>
          <p:cNvPr id="67" name="Text Placeholder 7">
            <a:extLst>
              <a:ext uri="{FF2B5EF4-FFF2-40B4-BE49-F238E27FC236}">
                <a16:creationId xmlns:a16="http://schemas.microsoft.com/office/drawing/2014/main" id="{B736EE27-FA5D-884F-8ECA-1D70CDC80559}"/>
              </a:ext>
            </a:extLst>
          </p:cNvPr>
          <p:cNvSpPr>
            <a:spLocks noGrp="1"/>
          </p:cNvSpPr>
          <p:nvPr>
            <p:ph type="body" sz="quarter" idx="42" hasCustomPrompt="1"/>
          </p:nvPr>
        </p:nvSpPr>
        <p:spPr>
          <a:xfrm>
            <a:off x="1981197" y="4521563"/>
            <a:ext cx="4101826" cy="334313"/>
          </a:xfrm>
          <a:prstGeom prst="rect">
            <a:avLst/>
          </a:prstGeom>
        </p:spPr>
        <p:txBody>
          <a:bodyPr wrap="square" tIns="72000" anchor="t">
            <a:spAutoFit/>
          </a:bodyPr>
          <a:lstStyle>
            <a:lvl1pPr marL="0" indent="0">
              <a:lnSpc>
                <a:spcPct val="100000"/>
              </a:lnSpc>
              <a:spcBef>
                <a:spcPts val="0"/>
              </a:spcBef>
              <a:buNone/>
              <a:defRPr sz="1400" b="0" i="0">
                <a:solidFill>
                  <a:schemeClr val="tx2"/>
                </a:solidFill>
                <a:latin typeface="Equip Light" panose="02000503000000020004" pitchFamily="2" charset="77"/>
              </a:defRPr>
            </a:lvl1pPr>
          </a:lstStyle>
          <a:p>
            <a:pPr lvl="0"/>
            <a:r>
              <a:rPr lang="en-GB" dirty="0"/>
              <a:t>Edit  </a:t>
            </a:r>
            <a:r>
              <a:rPr lang="en-GB" dirty="0" err="1"/>
              <a:t>subheader</a:t>
            </a:r>
            <a:endParaRPr lang="en-GB" dirty="0"/>
          </a:p>
        </p:txBody>
      </p:sp>
      <p:sp>
        <p:nvSpPr>
          <p:cNvPr id="68" name="Text Placeholder 7">
            <a:extLst>
              <a:ext uri="{FF2B5EF4-FFF2-40B4-BE49-F238E27FC236}">
                <a16:creationId xmlns:a16="http://schemas.microsoft.com/office/drawing/2014/main" id="{50B67E55-BE08-AD4A-B576-A7D0BC0732F0}"/>
              </a:ext>
            </a:extLst>
          </p:cNvPr>
          <p:cNvSpPr>
            <a:spLocks noGrp="1"/>
          </p:cNvSpPr>
          <p:nvPr>
            <p:ph type="body" sz="quarter" idx="43" hasCustomPrompt="1"/>
          </p:nvPr>
        </p:nvSpPr>
        <p:spPr>
          <a:xfrm>
            <a:off x="1981199" y="4197471"/>
            <a:ext cx="4101825" cy="426646"/>
          </a:xfrm>
          <a:prstGeom prst="rect">
            <a:avLst/>
          </a:prstGeom>
        </p:spPr>
        <p:txBody>
          <a:bodyPr wrap="square" tIns="72000" anchor="t">
            <a:spAutoFit/>
          </a:bodyPr>
          <a:lstStyle>
            <a:lvl1pPr marL="0" indent="0">
              <a:lnSpc>
                <a:spcPct val="100000"/>
              </a:lnSpc>
              <a:spcBef>
                <a:spcPts val="0"/>
              </a:spcBef>
              <a:buNone/>
              <a:defRPr sz="2000" b="1" i="0">
                <a:solidFill>
                  <a:schemeClr val="tx2"/>
                </a:solidFill>
                <a:latin typeface="Equip Extended" panose="02000503030000020004" pitchFamily="2" charset="77"/>
              </a:defRPr>
            </a:lvl1pPr>
          </a:lstStyle>
          <a:p>
            <a:pPr lvl="0"/>
            <a:r>
              <a:rPr lang="en-GB" dirty="0"/>
              <a:t>Edit chapter header</a:t>
            </a:r>
          </a:p>
        </p:txBody>
      </p:sp>
      <p:sp>
        <p:nvSpPr>
          <p:cNvPr id="69" name="Text Placeholder 7">
            <a:extLst>
              <a:ext uri="{FF2B5EF4-FFF2-40B4-BE49-F238E27FC236}">
                <a16:creationId xmlns:a16="http://schemas.microsoft.com/office/drawing/2014/main" id="{77459E8E-468B-4945-BB56-E0FAAB8B40A2}"/>
              </a:ext>
            </a:extLst>
          </p:cNvPr>
          <p:cNvSpPr>
            <a:spLocks noGrp="1"/>
          </p:cNvSpPr>
          <p:nvPr>
            <p:ph type="body" sz="quarter" idx="44" hasCustomPrompt="1"/>
          </p:nvPr>
        </p:nvSpPr>
        <p:spPr>
          <a:xfrm>
            <a:off x="1356221" y="4197471"/>
            <a:ext cx="624975" cy="426646"/>
          </a:xfrm>
          <a:prstGeom prst="rect">
            <a:avLst/>
          </a:prstGeom>
        </p:spPr>
        <p:txBody>
          <a:bodyPr wrap="square" tIns="72000" anchor="t">
            <a:spAutoFit/>
          </a:bodyPr>
          <a:lstStyle>
            <a:lvl1pPr marL="0" indent="0" algn="r">
              <a:lnSpc>
                <a:spcPct val="100000"/>
              </a:lnSpc>
              <a:spcBef>
                <a:spcPts val="0"/>
              </a:spcBef>
              <a:buNone/>
              <a:defRPr sz="2000" b="1" i="0">
                <a:solidFill>
                  <a:schemeClr val="tx1"/>
                </a:solidFill>
                <a:latin typeface="Equip Extended" panose="02000503030000020004" pitchFamily="2" charset="77"/>
              </a:defRPr>
            </a:lvl1pPr>
          </a:lstStyle>
          <a:p>
            <a:pPr lvl="0"/>
            <a:r>
              <a:rPr lang="en-GB" dirty="0"/>
              <a:t>Nr.</a:t>
            </a:r>
          </a:p>
        </p:txBody>
      </p:sp>
      <p:sp>
        <p:nvSpPr>
          <p:cNvPr id="70" name="Text Placeholder 7">
            <a:extLst>
              <a:ext uri="{FF2B5EF4-FFF2-40B4-BE49-F238E27FC236}">
                <a16:creationId xmlns:a16="http://schemas.microsoft.com/office/drawing/2014/main" id="{7D693191-558A-1D49-8217-C2D930487D9C}"/>
              </a:ext>
            </a:extLst>
          </p:cNvPr>
          <p:cNvSpPr>
            <a:spLocks noGrp="1"/>
          </p:cNvSpPr>
          <p:nvPr>
            <p:ph type="body" sz="quarter" idx="45" hasCustomPrompt="1"/>
          </p:nvPr>
        </p:nvSpPr>
        <p:spPr>
          <a:xfrm>
            <a:off x="7007773" y="4525072"/>
            <a:ext cx="4101826" cy="334313"/>
          </a:xfrm>
          <a:prstGeom prst="rect">
            <a:avLst/>
          </a:prstGeom>
        </p:spPr>
        <p:txBody>
          <a:bodyPr wrap="square" tIns="72000" anchor="t">
            <a:spAutoFit/>
          </a:bodyPr>
          <a:lstStyle>
            <a:lvl1pPr marL="0" indent="0">
              <a:lnSpc>
                <a:spcPct val="100000"/>
              </a:lnSpc>
              <a:spcBef>
                <a:spcPts val="0"/>
              </a:spcBef>
              <a:buNone/>
              <a:defRPr sz="1400" b="0" i="0">
                <a:solidFill>
                  <a:schemeClr val="tx2"/>
                </a:solidFill>
                <a:latin typeface="Equip Light" panose="02000503000000020004" pitchFamily="2" charset="77"/>
              </a:defRPr>
            </a:lvl1pPr>
          </a:lstStyle>
          <a:p>
            <a:pPr lvl="0"/>
            <a:r>
              <a:rPr lang="en-GB" dirty="0"/>
              <a:t>Edit  </a:t>
            </a:r>
            <a:r>
              <a:rPr lang="en-GB" dirty="0" err="1"/>
              <a:t>subheader</a:t>
            </a:r>
            <a:endParaRPr lang="en-GB" dirty="0"/>
          </a:p>
        </p:txBody>
      </p:sp>
      <p:sp>
        <p:nvSpPr>
          <p:cNvPr id="71" name="Text Placeholder 7">
            <a:extLst>
              <a:ext uri="{FF2B5EF4-FFF2-40B4-BE49-F238E27FC236}">
                <a16:creationId xmlns:a16="http://schemas.microsoft.com/office/drawing/2014/main" id="{AE3D8A36-A9B3-7C4A-B449-615367FDC9F0}"/>
              </a:ext>
            </a:extLst>
          </p:cNvPr>
          <p:cNvSpPr>
            <a:spLocks noGrp="1"/>
          </p:cNvSpPr>
          <p:nvPr>
            <p:ph type="body" sz="quarter" idx="46" hasCustomPrompt="1"/>
          </p:nvPr>
        </p:nvSpPr>
        <p:spPr>
          <a:xfrm>
            <a:off x="7007775" y="4200980"/>
            <a:ext cx="4101825" cy="426646"/>
          </a:xfrm>
          <a:prstGeom prst="rect">
            <a:avLst/>
          </a:prstGeom>
        </p:spPr>
        <p:txBody>
          <a:bodyPr wrap="square" tIns="72000" anchor="t">
            <a:spAutoFit/>
          </a:bodyPr>
          <a:lstStyle>
            <a:lvl1pPr marL="0" indent="0">
              <a:lnSpc>
                <a:spcPct val="100000"/>
              </a:lnSpc>
              <a:spcBef>
                <a:spcPts val="0"/>
              </a:spcBef>
              <a:buNone/>
              <a:defRPr sz="2000" b="1" i="0">
                <a:solidFill>
                  <a:schemeClr val="tx2"/>
                </a:solidFill>
                <a:latin typeface="Equip Extended" panose="02000503030000020004" pitchFamily="2" charset="77"/>
              </a:defRPr>
            </a:lvl1pPr>
          </a:lstStyle>
          <a:p>
            <a:pPr lvl="0"/>
            <a:r>
              <a:rPr lang="en-GB" dirty="0"/>
              <a:t>Edit chapter header</a:t>
            </a:r>
          </a:p>
        </p:txBody>
      </p:sp>
      <p:sp>
        <p:nvSpPr>
          <p:cNvPr id="72" name="Text Placeholder 7">
            <a:extLst>
              <a:ext uri="{FF2B5EF4-FFF2-40B4-BE49-F238E27FC236}">
                <a16:creationId xmlns:a16="http://schemas.microsoft.com/office/drawing/2014/main" id="{203F513A-377D-104F-A5B9-74E9D835A669}"/>
              </a:ext>
            </a:extLst>
          </p:cNvPr>
          <p:cNvSpPr>
            <a:spLocks noGrp="1"/>
          </p:cNvSpPr>
          <p:nvPr>
            <p:ph type="body" sz="quarter" idx="47" hasCustomPrompt="1"/>
          </p:nvPr>
        </p:nvSpPr>
        <p:spPr>
          <a:xfrm>
            <a:off x="6382797" y="4200980"/>
            <a:ext cx="624975" cy="426646"/>
          </a:xfrm>
          <a:prstGeom prst="rect">
            <a:avLst/>
          </a:prstGeom>
        </p:spPr>
        <p:txBody>
          <a:bodyPr wrap="square" tIns="72000" anchor="t">
            <a:spAutoFit/>
          </a:bodyPr>
          <a:lstStyle>
            <a:lvl1pPr marL="0" indent="0" algn="r">
              <a:lnSpc>
                <a:spcPct val="100000"/>
              </a:lnSpc>
              <a:spcBef>
                <a:spcPts val="0"/>
              </a:spcBef>
              <a:buNone/>
              <a:defRPr sz="2000" b="1" i="0">
                <a:solidFill>
                  <a:schemeClr val="tx1"/>
                </a:solidFill>
                <a:latin typeface="Equip Extended" panose="02000503030000020004" pitchFamily="2" charset="77"/>
              </a:defRPr>
            </a:lvl1pPr>
          </a:lstStyle>
          <a:p>
            <a:pPr lvl="0"/>
            <a:r>
              <a:rPr lang="en-GB" dirty="0"/>
              <a:t>Nr.</a:t>
            </a:r>
          </a:p>
        </p:txBody>
      </p:sp>
      <p:sp>
        <p:nvSpPr>
          <p:cNvPr id="28" name="Text Placeholder 7">
            <a:extLst>
              <a:ext uri="{FF2B5EF4-FFF2-40B4-BE49-F238E27FC236}">
                <a16:creationId xmlns:a16="http://schemas.microsoft.com/office/drawing/2014/main" id="{80410E6B-06F8-4436-8782-59BFE66381AC}"/>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41330101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2_Info Bullets">
    <p:bg>
      <p:bgPr>
        <a:solidFill>
          <a:schemeClr val="bg1"/>
        </a:solidFill>
        <a:effectLst/>
      </p:bgPr>
    </p:bg>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userDrawn="1"/>
        </p:nvPicPr>
        <p:blipFill rotWithShape="1">
          <a:blip r:embed="rId2">
            <a:alphaModFix amt="13000"/>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5691013" y="2197976"/>
            <a:ext cx="5785202" cy="980644"/>
          </a:xfrm>
          <a:prstGeom prst="rect">
            <a:avLst/>
          </a:prstGeom>
        </p:spPr>
        <p:txBody>
          <a:bodyPr wrap="square" tIns="72000" anchor="t">
            <a:spAutoFit/>
          </a:bodyPr>
          <a:lstStyle>
            <a:lvl1pPr marL="285750" indent="-285750">
              <a:lnSpc>
                <a:spcPct val="100000"/>
              </a:lnSpc>
              <a:spcBef>
                <a:spcPts val="0"/>
              </a:spcBef>
              <a:buFont typeface="Arial" panose="020B0604020202020204" pitchFamily="34" charset="0"/>
              <a:buChar char="•"/>
              <a:defRPr sz="1400" b="0" i="0">
                <a:solidFill>
                  <a:schemeClr val="tx2"/>
                </a:solidFill>
                <a:latin typeface="Equip Light" panose="02000503000000020004" pitchFamily="2" charset="77"/>
              </a:defRPr>
            </a:lvl1pPr>
          </a:lstStyle>
          <a:p>
            <a:pPr lvl="0"/>
            <a:r>
              <a:rPr lang="en-GB" dirty="0"/>
              <a:t>Option 1</a:t>
            </a:r>
          </a:p>
          <a:p>
            <a:pPr lvl="0"/>
            <a:r>
              <a:rPr lang="en-GB" dirty="0"/>
              <a:t>Option 2</a:t>
            </a:r>
          </a:p>
          <a:p>
            <a:pPr lvl="0"/>
            <a:r>
              <a:rPr lang="en-GB" dirty="0"/>
              <a:t>Option 3</a:t>
            </a:r>
          </a:p>
          <a:p>
            <a:pPr lvl="0"/>
            <a:r>
              <a:rPr lang="en-GB" dirty="0"/>
              <a:t>Option 4</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5691599" y="1602250"/>
            <a:ext cx="5785202" cy="584775"/>
          </a:xfrm>
        </p:spPr>
        <p:txBody>
          <a:bodyPr wrap="square">
            <a:spAutoFit/>
          </a:bodyPr>
          <a:lstStyle>
            <a:lvl1pPr marL="0" indent="0">
              <a:lnSpc>
                <a:spcPct val="100000"/>
              </a:lnSpc>
              <a:spcBef>
                <a:spcPts val="0"/>
              </a:spcBef>
              <a:buNone/>
              <a:defRPr sz="3200" b="1" i="0">
                <a:solidFill>
                  <a:schemeClr val="tx2"/>
                </a:solidFill>
                <a:latin typeface="Equip Extended" panose="02000503030000020004" pitchFamily="2" charset="77"/>
              </a:defRPr>
            </a:lvl1pPr>
          </a:lstStyle>
          <a:p>
            <a:r>
              <a:rPr lang="en-GB" dirty="0"/>
              <a:t>Edit supporting title</a:t>
            </a:r>
            <a:endParaRPr lang="en-PT" dirty="0"/>
          </a:p>
        </p:txBody>
      </p:sp>
      <p:sp>
        <p:nvSpPr>
          <p:cNvPr id="31" name="Title 1">
            <a:extLst>
              <a:ext uri="{FF2B5EF4-FFF2-40B4-BE49-F238E27FC236}">
                <a16:creationId xmlns:a16="http://schemas.microsoft.com/office/drawing/2014/main" id="{A46EF3AD-FB46-B34A-8E14-1B37D1952FF9}"/>
              </a:ext>
            </a:extLst>
          </p:cNvPr>
          <p:cNvSpPr>
            <a:spLocks noGrp="1"/>
          </p:cNvSpPr>
          <p:nvPr>
            <p:ph type="title" hasCustomPrompt="1"/>
          </p:nvPr>
        </p:nvSpPr>
        <p:spPr>
          <a:xfrm>
            <a:off x="626399" y="481125"/>
            <a:ext cx="5065199"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32" name="Text Placeholder 7">
            <a:extLst>
              <a:ext uri="{FF2B5EF4-FFF2-40B4-BE49-F238E27FC236}">
                <a16:creationId xmlns:a16="http://schemas.microsoft.com/office/drawing/2014/main" id="{918C771A-8818-EF4C-A126-D8F85656B15F}"/>
              </a:ext>
            </a:extLst>
          </p:cNvPr>
          <p:cNvSpPr>
            <a:spLocks noGrp="1"/>
          </p:cNvSpPr>
          <p:nvPr>
            <p:ph type="body" sz="quarter" idx="29" hasCustomPrompt="1"/>
          </p:nvPr>
        </p:nvSpPr>
        <p:spPr>
          <a:xfrm>
            <a:off x="626401" y="930188"/>
            <a:ext cx="50652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9" name="Text Placeholder 7">
            <a:extLst>
              <a:ext uri="{FF2B5EF4-FFF2-40B4-BE49-F238E27FC236}">
                <a16:creationId xmlns:a16="http://schemas.microsoft.com/office/drawing/2014/main" id="{05E10E9B-CC7B-4015-9DF3-B5DD5404F8CB}"/>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24692552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3_Info Numbers">
    <p:bg>
      <p:bgPr>
        <a:solidFill>
          <a:schemeClr val="bg1"/>
        </a:solidFill>
        <a:effectLst/>
      </p:bgPr>
    </p:bg>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userDrawn="1"/>
        </p:nvPicPr>
        <p:blipFill rotWithShape="1">
          <a:blip r:embed="rId2">
            <a:alphaModFix amt="13000"/>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5691013" y="2197976"/>
            <a:ext cx="5785202" cy="980644"/>
          </a:xfrm>
          <a:prstGeom prst="rect">
            <a:avLst/>
          </a:prstGeom>
        </p:spPr>
        <p:txBody>
          <a:bodyPr wrap="square" tIns="72000" anchor="t">
            <a:spAutoFit/>
          </a:bodyPr>
          <a:lstStyle>
            <a:lvl1pPr marL="342900" indent="-342900">
              <a:lnSpc>
                <a:spcPct val="100000"/>
              </a:lnSpc>
              <a:spcBef>
                <a:spcPts val="0"/>
              </a:spcBef>
              <a:buFont typeface="+mj-lt"/>
              <a:buAutoNum type="arabicPeriod"/>
              <a:defRPr sz="1400" b="0" i="0">
                <a:solidFill>
                  <a:schemeClr val="tx2"/>
                </a:solidFill>
                <a:latin typeface="Equip Light" panose="02000503000000020004" pitchFamily="2" charset="77"/>
              </a:defRPr>
            </a:lvl1pPr>
          </a:lstStyle>
          <a:p>
            <a:pPr lvl="0"/>
            <a:r>
              <a:rPr lang="en-GB" dirty="0"/>
              <a:t>Option 1</a:t>
            </a:r>
          </a:p>
          <a:p>
            <a:pPr lvl="0"/>
            <a:r>
              <a:rPr lang="en-GB" dirty="0"/>
              <a:t>Option 2</a:t>
            </a:r>
          </a:p>
          <a:p>
            <a:pPr lvl="0"/>
            <a:r>
              <a:rPr lang="en-GB" dirty="0"/>
              <a:t>Option 3</a:t>
            </a:r>
          </a:p>
          <a:p>
            <a:pPr lvl="0"/>
            <a:r>
              <a:rPr lang="en-GB" dirty="0"/>
              <a:t>Option 4</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5691599" y="1602250"/>
            <a:ext cx="5785202" cy="584775"/>
          </a:xfrm>
        </p:spPr>
        <p:txBody>
          <a:bodyPr wrap="square">
            <a:spAutoFit/>
          </a:bodyPr>
          <a:lstStyle>
            <a:lvl1pPr marL="0" indent="0">
              <a:lnSpc>
                <a:spcPct val="100000"/>
              </a:lnSpc>
              <a:spcBef>
                <a:spcPts val="0"/>
              </a:spcBef>
              <a:buNone/>
              <a:defRPr sz="3200" b="1" i="0">
                <a:solidFill>
                  <a:schemeClr val="tx2"/>
                </a:solidFill>
                <a:latin typeface="Equip Extended" panose="02000503030000020004" pitchFamily="2" charset="77"/>
              </a:defRPr>
            </a:lvl1pPr>
          </a:lstStyle>
          <a:p>
            <a:r>
              <a:rPr lang="en-GB" dirty="0"/>
              <a:t>Edit supporting title</a:t>
            </a:r>
            <a:endParaRPr lang="en-PT" dirty="0"/>
          </a:p>
        </p:txBody>
      </p:sp>
      <p:sp>
        <p:nvSpPr>
          <p:cNvPr id="16" name="Title 1">
            <a:extLst>
              <a:ext uri="{FF2B5EF4-FFF2-40B4-BE49-F238E27FC236}">
                <a16:creationId xmlns:a16="http://schemas.microsoft.com/office/drawing/2014/main" id="{AEB6EDD4-FB00-1849-B631-9683EBDC0C85}"/>
              </a:ext>
            </a:extLst>
          </p:cNvPr>
          <p:cNvSpPr>
            <a:spLocks noGrp="1"/>
          </p:cNvSpPr>
          <p:nvPr>
            <p:ph type="title" hasCustomPrompt="1"/>
          </p:nvPr>
        </p:nvSpPr>
        <p:spPr>
          <a:xfrm>
            <a:off x="626399" y="481125"/>
            <a:ext cx="5065199"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17" name="Text Placeholder 7">
            <a:extLst>
              <a:ext uri="{FF2B5EF4-FFF2-40B4-BE49-F238E27FC236}">
                <a16:creationId xmlns:a16="http://schemas.microsoft.com/office/drawing/2014/main" id="{925D287C-5E20-B140-858B-F2D24F16D3D5}"/>
              </a:ext>
            </a:extLst>
          </p:cNvPr>
          <p:cNvSpPr>
            <a:spLocks noGrp="1"/>
          </p:cNvSpPr>
          <p:nvPr>
            <p:ph type="body" sz="quarter" idx="29" hasCustomPrompt="1"/>
          </p:nvPr>
        </p:nvSpPr>
        <p:spPr>
          <a:xfrm>
            <a:off x="626401" y="930188"/>
            <a:ext cx="50652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9" name="Text Placeholder 7">
            <a:extLst>
              <a:ext uri="{FF2B5EF4-FFF2-40B4-BE49-F238E27FC236}">
                <a16:creationId xmlns:a16="http://schemas.microsoft.com/office/drawing/2014/main" id="{22C7E9CD-CD67-428F-AE13-4D58FAF1D848}"/>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7567354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1_Plain Text">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6" name="Content Placeholder 5">
            <a:extLst>
              <a:ext uri="{FF2B5EF4-FFF2-40B4-BE49-F238E27FC236}">
                <a16:creationId xmlns:a16="http://schemas.microsoft.com/office/drawing/2014/main" id="{BB690711-A8AD-C64F-99C3-28967A35020C}"/>
              </a:ext>
            </a:extLst>
          </p:cNvPr>
          <p:cNvSpPr>
            <a:spLocks noGrp="1"/>
          </p:cNvSpPr>
          <p:nvPr>
            <p:ph sz="quarter" idx="11"/>
          </p:nvPr>
        </p:nvSpPr>
        <p:spPr>
          <a:xfrm>
            <a:off x="626400" y="1602250"/>
            <a:ext cx="10854000" cy="3866150"/>
          </a:xfrm>
        </p:spPr>
        <p:txBody>
          <a:bodyPr>
            <a:noAutofit/>
          </a:bodyPr>
          <a:lstStyle>
            <a:lvl1pPr>
              <a:spcBef>
                <a:spcPts val="0"/>
              </a:spcBef>
              <a:defRPr>
                <a:solidFill>
                  <a:schemeClr val="tx2"/>
                </a:solidFill>
              </a:defRPr>
            </a:lvl1pPr>
            <a:lvl2pPr>
              <a:spcBef>
                <a:spcPts val="0"/>
              </a:spcBef>
              <a:defRPr>
                <a:solidFill>
                  <a:schemeClr val="tx2"/>
                </a:solidFill>
              </a:defRPr>
            </a:lvl2pPr>
            <a:lvl3pPr>
              <a:spcBef>
                <a:spcPts val="0"/>
              </a:spcBef>
              <a:defRPr>
                <a:solidFill>
                  <a:schemeClr val="tx2"/>
                </a:solidFill>
              </a:defRPr>
            </a:lvl3pPr>
            <a:lvl4pPr>
              <a:spcBef>
                <a:spcPts val="0"/>
              </a:spcBef>
              <a:defRPr>
                <a:solidFill>
                  <a:schemeClr val="tx2"/>
                </a:solidFill>
              </a:defRPr>
            </a:lvl4pPr>
            <a:lvl5pPr>
              <a:spcBef>
                <a:spcPts val="0"/>
              </a:spcBef>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dirty="0"/>
          </a:p>
        </p:txBody>
      </p:sp>
      <p:sp>
        <p:nvSpPr>
          <p:cNvPr id="26" name="Title 1">
            <a:extLst>
              <a:ext uri="{FF2B5EF4-FFF2-40B4-BE49-F238E27FC236}">
                <a16:creationId xmlns:a16="http://schemas.microsoft.com/office/drawing/2014/main" id="{8D99D971-8D93-A14A-BE3D-ABC9A167F6B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27" name="Text Placeholder 7">
            <a:extLst>
              <a:ext uri="{FF2B5EF4-FFF2-40B4-BE49-F238E27FC236}">
                <a16:creationId xmlns:a16="http://schemas.microsoft.com/office/drawing/2014/main" id="{16DBF9F2-91C4-4B4B-844B-3C6295E89D04}"/>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8" name="Text Placeholder 7">
            <a:extLst>
              <a:ext uri="{FF2B5EF4-FFF2-40B4-BE49-F238E27FC236}">
                <a16:creationId xmlns:a16="http://schemas.microsoft.com/office/drawing/2014/main" id="{FEAA1125-6F01-4FA0-8B9E-801908ED033E}"/>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22759847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2_Title and Subtitle">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26" name="Title 1">
            <a:extLst>
              <a:ext uri="{FF2B5EF4-FFF2-40B4-BE49-F238E27FC236}">
                <a16:creationId xmlns:a16="http://schemas.microsoft.com/office/drawing/2014/main" id="{8D99D971-8D93-A14A-BE3D-ABC9A167F6B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27" name="Text Placeholder 7">
            <a:extLst>
              <a:ext uri="{FF2B5EF4-FFF2-40B4-BE49-F238E27FC236}">
                <a16:creationId xmlns:a16="http://schemas.microsoft.com/office/drawing/2014/main" id="{16DBF9F2-91C4-4B4B-844B-3C6295E89D04}"/>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7" name="Text Placeholder 7">
            <a:extLst>
              <a:ext uri="{FF2B5EF4-FFF2-40B4-BE49-F238E27FC236}">
                <a16:creationId xmlns:a16="http://schemas.microsoft.com/office/drawing/2014/main" id="{8F9325BC-8C83-405D-8C1E-58E5A750F566}"/>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3780212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F5FC6-3038-404F-92F8-2A97E0F729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22178F-38FE-48A1-B468-69FC10CA22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351E1C-8C7F-4B9A-B378-B74203BEFBB9}"/>
              </a:ext>
            </a:extLst>
          </p:cNvPr>
          <p:cNvSpPr>
            <a:spLocks noGrp="1"/>
          </p:cNvSpPr>
          <p:nvPr>
            <p:ph type="dt" sz="half" idx="10"/>
          </p:nvPr>
        </p:nvSpPr>
        <p:spPr/>
        <p:txBody>
          <a:bodyPr/>
          <a:lstStyle/>
          <a:p>
            <a:fld id="{DD8115E6-E574-42C1-85A5-7E9EC7500C42}" type="datetimeFigureOut">
              <a:rPr lang="en-US" smtClean="0"/>
              <a:t>9/12/2021</a:t>
            </a:fld>
            <a:endParaRPr lang="en-US"/>
          </a:p>
        </p:txBody>
      </p:sp>
      <p:sp>
        <p:nvSpPr>
          <p:cNvPr id="5" name="Footer Placeholder 4">
            <a:extLst>
              <a:ext uri="{FF2B5EF4-FFF2-40B4-BE49-F238E27FC236}">
                <a16:creationId xmlns:a16="http://schemas.microsoft.com/office/drawing/2014/main" id="{ED1CFFFC-B387-4655-9187-8B80B2B18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1C8FFA-A246-4B61-9608-9941C97A45C3}"/>
              </a:ext>
            </a:extLst>
          </p:cNvPr>
          <p:cNvSpPr>
            <a:spLocks noGrp="1"/>
          </p:cNvSpPr>
          <p:nvPr>
            <p:ph type="sldNum" sz="quarter" idx="12"/>
          </p:nvPr>
        </p:nvSpPr>
        <p:spPr/>
        <p:txBody>
          <a:bodyPr/>
          <a:lstStyle/>
          <a:p>
            <a:fld id="{428011CD-4C9B-4196-A271-713763889184}" type="slidenum">
              <a:rPr lang="en-US" smtClean="0"/>
              <a:t>‹#›</a:t>
            </a:fld>
            <a:endParaRPr lang="en-US"/>
          </a:p>
        </p:txBody>
      </p:sp>
    </p:spTree>
    <p:extLst>
      <p:ext uri="{BB962C8B-B14F-4D97-AF65-F5344CB8AC3E}">
        <p14:creationId xmlns:p14="http://schemas.microsoft.com/office/powerpoint/2010/main" val="5637921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3_Title">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26" name="Title 1">
            <a:extLst>
              <a:ext uri="{FF2B5EF4-FFF2-40B4-BE49-F238E27FC236}">
                <a16:creationId xmlns:a16="http://schemas.microsoft.com/office/drawing/2014/main" id="{8D99D971-8D93-A14A-BE3D-ABC9A167F6B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chemeClr val="tx2"/>
                </a:solidFill>
                <a:latin typeface="Equip Extended" panose="02000503030000020004" pitchFamily="2" charset="77"/>
              </a:defRPr>
            </a:lvl1pPr>
          </a:lstStyle>
          <a:p>
            <a:r>
              <a:rPr lang="en-GB" dirty="0"/>
              <a:t>Edit title</a:t>
            </a:r>
            <a:endParaRPr lang="en-PT" dirty="0"/>
          </a:p>
        </p:txBody>
      </p:sp>
      <p:sp>
        <p:nvSpPr>
          <p:cNvPr id="7" name="Text Placeholder 7">
            <a:extLst>
              <a:ext uri="{FF2B5EF4-FFF2-40B4-BE49-F238E27FC236}">
                <a16:creationId xmlns:a16="http://schemas.microsoft.com/office/drawing/2014/main" id="{75B4C419-7F76-42A3-9FF2-DA570CC826DD}"/>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42641865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4_Blank">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Tree>
    <p:extLst>
      <p:ext uri="{BB962C8B-B14F-4D97-AF65-F5344CB8AC3E}">
        <p14:creationId xmlns:p14="http://schemas.microsoft.com/office/powerpoint/2010/main" val="2128824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5_Plain text + 3 column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itle 1">
            <a:extLst>
              <a:ext uri="{FF2B5EF4-FFF2-40B4-BE49-F238E27FC236}">
                <a16:creationId xmlns:a16="http://schemas.microsoft.com/office/drawing/2014/main" id="{12350A91-73F6-E24D-9BBA-CF5921AA30F7}"/>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12" name="Text Placeholder 7">
            <a:extLst>
              <a:ext uri="{FF2B5EF4-FFF2-40B4-BE49-F238E27FC236}">
                <a16:creationId xmlns:a16="http://schemas.microsoft.com/office/drawing/2014/main" id="{58A02A2B-B509-D74F-984D-62B7A32720B1}"/>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8" name="Text Placeholder 7">
            <a:extLst>
              <a:ext uri="{FF2B5EF4-FFF2-40B4-BE49-F238E27FC236}">
                <a16:creationId xmlns:a16="http://schemas.microsoft.com/office/drawing/2014/main" id="{F6D108A4-41A4-2B43-B692-56C0A943EA4A}"/>
              </a:ext>
            </a:extLst>
          </p:cNvPr>
          <p:cNvSpPr>
            <a:spLocks noGrp="1"/>
          </p:cNvSpPr>
          <p:nvPr>
            <p:ph type="body" sz="quarter" idx="15" hasCustomPrompt="1"/>
          </p:nvPr>
        </p:nvSpPr>
        <p:spPr>
          <a:xfrm>
            <a:off x="626396" y="5261733"/>
            <a:ext cx="2959200" cy="303536"/>
          </a:xfrm>
          <a:prstGeom prst="rect">
            <a:avLst/>
          </a:prstGeom>
        </p:spPr>
        <p:txBody>
          <a:bodyPr tIns="7200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Edit  Description</a:t>
            </a:r>
          </a:p>
        </p:txBody>
      </p:sp>
      <p:sp>
        <p:nvSpPr>
          <p:cNvPr id="13" name="Text Placeholder 7">
            <a:extLst>
              <a:ext uri="{FF2B5EF4-FFF2-40B4-BE49-F238E27FC236}">
                <a16:creationId xmlns:a16="http://schemas.microsoft.com/office/drawing/2014/main" id="{13E5A8FD-B0E5-E945-A312-AABA78752EFF}"/>
              </a:ext>
            </a:extLst>
          </p:cNvPr>
          <p:cNvSpPr>
            <a:spLocks noGrp="1"/>
          </p:cNvSpPr>
          <p:nvPr>
            <p:ph type="body" sz="quarter" idx="16" hasCustomPrompt="1"/>
          </p:nvPr>
        </p:nvSpPr>
        <p:spPr>
          <a:xfrm>
            <a:off x="626398" y="4937640"/>
            <a:ext cx="2959200" cy="318924"/>
          </a:xfrm>
          <a:prstGeom prst="rect">
            <a:avLst/>
          </a:prstGeom>
        </p:spPr>
        <p:txBody>
          <a:bodyPr tIns="7200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Edit title</a:t>
            </a:r>
          </a:p>
        </p:txBody>
      </p:sp>
      <p:sp>
        <p:nvSpPr>
          <p:cNvPr id="14" name="Text Placeholder 7">
            <a:extLst>
              <a:ext uri="{FF2B5EF4-FFF2-40B4-BE49-F238E27FC236}">
                <a16:creationId xmlns:a16="http://schemas.microsoft.com/office/drawing/2014/main" id="{B0C5699A-28DA-F842-8606-5C140546ABDE}"/>
              </a:ext>
            </a:extLst>
          </p:cNvPr>
          <p:cNvSpPr>
            <a:spLocks noGrp="1"/>
          </p:cNvSpPr>
          <p:nvPr>
            <p:ph type="body" sz="quarter" idx="21" hasCustomPrompt="1"/>
          </p:nvPr>
        </p:nvSpPr>
        <p:spPr>
          <a:xfrm>
            <a:off x="4567575" y="5261169"/>
            <a:ext cx="2959200" cy="303536"/>
          </a:xfrm>
          <a:prstGeom prst="rect">
            <a:avLst/>
          </a:prstGeom>
        </p:spPr>
        <p:txBody>
          <a:bodyPr tIns="7200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Edit  Description</a:t>
            </a:r>
          </a:p>
        </p:txBody>
      </p:sp>
      <p:sp>
        <p:nvSpPr>
          <p:cNvPr id="15" name="Text Placeholder 7">
            <a:extLst>
              <a:ext uri="{FF2B5EF4-FFF2-40B4-BE49-F238E27FC236}">
                <a16:creationId xmlns:a16="http://schemas.microsoft.com/office/drawing/2014/main" id="{43F062A2-1692-5747-910B-FA209A37CA99}"/>
              </a:ext>
            </a:extLst>
          </p:cNvPr>
          <p:cNvSpPr>
            <a:spLocks noGrp="1"/>
          </p:cNvSpPr>
          <p:nvPr>
            <p:ph type="body" sz="quarter" idx="22" hasCustomPrompt="1"/>
          </p:nvPr>
        </p:nvSpPr>
        <p:spPr>
          <a:xfrm>
            <a:off x="4567575" y="4937076"/>
            <a:ext cx="2959200" cy="318924"/>
          </a:xfrm>
          <a:prstGeom prst="rect">
            <a:avLst/>
          </a:prstGeom>
        </p:spPr>
        <p:txBody>
          <a:bodyPr tIns="7200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Edit title</a:t>
            </a:r>
          </a:p>
        </p:txBody>
      </p:sp>
      <p:sp>
        <p:nvSpPr>
          <p:cNvPr id="16" name="Text Placeholder 7">
            <a:extLst>
              <a:ext uri="{FF2B5EF4-FFF2-40B4-BE49-F238E27FC236}">
                <a16:creationId xmlns:a16="http://schemas.microsoft.com/office/drawing/2014/main" id="{F8BF1F28-5A24-6B4A-9F2D-9905A3990357}"/>
              </a:ext>
            </a:extLst>
          </p:cNvPr>
          <p:cNvSpPr>
            <a:spLocks noGrp="1"/>
          </p:cNvSpPr>
          <p:nvPr>
            <p:ph type="body" sz="quarter" idx="27" hasCustomPrompt="1"/>
          </p:nvPr>
        </p:nvSpPr>
        <p:spPr>
          <a:xfrm>
            <a:off x="8531400" y="5261169"/>
            <a:ext cx="2959200" cy="303536"/>
          </a:xfrm>
          <a:prstGeom prst="rect">
            <a:avLst/>
          </a:prstGeom>
        </p:spPr>
        <p:txBody>
          <a:bodyPr tIns="7200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Edit  Description</a:t>
            </a:r>
          </a:p>
        </p:txBody>
      </p:sp>
      <p:sp>
        <p:nvSpPr>
          <p:cNvPr id="17" name="Text Placeholder 7">
            <a:extLst>
              <a:ext uri="{FF2B5EF4-FFF2-40B4-BE49-F238E27FC236}">
                <a16:creationId xmlns:a16="http://schemas.microsoft.com/office/drawing/2014/main" id="{03FC7794-AB50-C245-B1FD-C784B1382D56}"/>
              </a:ext>
            </a:extLst>
          </p:cNvPr>
          <p:cNvSpPr>
            <a:spLocks noGrp="1"/>
          </p:cNvSpPr>
          <p:nvPr>
            <p:ph type="body" sz="quarter" idx="28" hasCustomPrompt="1"/>
          </p:nvPr>
        </p:nvSpPr>
        <p:spPr>
          <a:xfrm>
            <a:off x="8531400" y="4937076"/>
            <a:ext cx="2959200" cy="318924"/>
          </a:xfrm>
          <a:prstGeom prst="rect">
            <a:avLst/>
          </a:prstGeom>
        </p:spPr>
        <p:txBody>
          <a:bodyPr tIns="7200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Edit title</a:t>
            </a:r>
          </a:p>
        </p:txBody>
      </p:sp>
      <p:sp>
        <p:nvSpPr>
          <p:cNvPr id="18" name="Text Placeholder 7">
            <a:extLst>
              <a:ext uri="{FF2B5EF4-FFF2-40B4-BE49-F238E27FC236}">
                <a16:creationId xmlns:a16="http://schemas.microsoft.com/office/drawing/2014/main" id="{B1CA8CB7-F17B-1B42-95B1-7A9A72C2146F}"/>
              </a:ext>
            </a:extLst>
          </p:cNvPr>
          <p:cNvSpPr>
            <a:spLocks noGrp="1"/>
          </p:cNvSpPr>
          <p:nvPr>
            <p:ph type="body" sz="quarter" idx="31" hasCustomPrompt="1"/>
          </p:nvPr>
        </p:nvSpPr>
        <p:spPr>
          <a:xfrm>
            <a:off x="626398" y="4516763"/>
            <a:ext cx="2959200" cy="395869"/>
          </a:xfrm>
          <a:prstGeom prst="rect">
            <a:avLst/>
          </a:prstGeom>
        </p:spPr>
        <p:txBody>
          <a:bodyPr tIns="72000" anchor="t">
            <a:spAutoFit/>
          </a:bodyPr>
          <a:lstStyle>
            <a:lvl1pPr marL="0" indent="0">
              <a:lnSpc>
                <a:spcPct val="100000"/>
              </a:lnSpc>
              <a:spcBef>
                <a:spcPts val="0"/>
              </a:spcBef>
              <a:buNone/>
              <a:defRPr sz="1800" b="1" i="0">
                <a:solidFill>
                  <a:srgbClr val="00DBA9"/>
                </a:solidFill>
                <a:latin typeface="Equip Extended" panose="02000503030000020004" pitchFamily="2" charset="77"/>
              </a:defRPr>
            </a:lvl1pPr>
          </a:lstStyle>
          <a:p>
            <a:pPr lvl="0"/>
            <a:r>
              <a:rPr lang="en-GB" dirty="0"/>
              <a:t>01</a:t>
            </a:r>
          </a:p>
        </p:txBody>
      </p:sp>
      <p:sp>
        <p:nvSpPr>
          <p:cNvPr id="19" name="Text Placeholder 7">
            <a:extLst>
              <a:ext uri="{FF2B5EF4-FFF2-40B4-BE49-F238E27FC236}">
                <a16:creationId xmlns:a16="http://schemas.microsoft.com/office/drawing/2014/main" id="{FBA5EBC6-1AA3-0144-957B-06BDCA02A02C}"/>
              </a:ext>
            </a:extLst>
          </p:cNvPr>
          <p:cNvSpPr>
            <a:spLocks noGrp="1"/>
          </p:cNvSpPr>
          <p:nvPr>
            <p:ph type="body" sz="quarter" idx="32" hasCustomPrompt="1"/>
          </p:nvPr>
        </p:nvSpPr>
        <p:spPr>
          <a:xfrm>
            <a:off x="4567575" y="4516763"/>
            <a:ext cx="2959200" cy="395869"/>
          </a:xfrm>
          <a:prstGeom prst="rect">
            <a:avLst/>
          </a:prstGeom>
        </p:spPr>
        <p:txBody>
          <a:bodyPr tIns="72000" anchor="t">
            <a:spAutoFit/>
          </a:bodyPr>
          <a:lstStyle>
            <a:lvl1pPr marL="0" indent="0">
              <a:lnSpc>
                <a:spcPct val="100000"/>
              </a:lnSpc>
              <a:spcBef>
                <a:spcPts val="0"/>
              </a:spcBef>
              <a:buNone/>
              <a:defRPr sz="1800" b="1" i="0">
                <a:solidFill>
                  <a:srgbClr val="00DBA9"/>
                </a:solidFill>
                <a:latin typeface="Equip Extended" panose="02000503030000020004" pitchFamily="2" charset="77"/>
              </a:defRPr>
            </a:lvl1pPr>
          </a:lstStyle>
          <a:p>
            <a:pPr lvl="0"/>
            <a:r>
              <a:rPr lang="en-GB" dirty="0"/>
              <a:t>02</a:t>
            </a:r>
          </a:p>
        </p:txBody>
      </p:sp>
      <p:sp>
        <p:nvSpPr>
          <p:cNvPr id="20" name="Text Placeholder 7">
            <a:extLst>
              <a:ext uri="{FF2B5EF4-FFF2-40B4-BE49-F238E27FC236}">
                <a16:creationId xmlns:a16="http://schemas.microsoft.com/office/drawing/2014/main" id="{CDD53BAA-D440-C94E-B2A1-B78B1087BE82}"/>
              </a:ext>
            </a:extLst>
          </p:cNvPr>
          <p:cNvSpPr>
            <a:spLocks noGrp="1"/>
          </p:cNvSpPr>
          <p:nvPr>
            <p:ph type="body" sz="quarter" idx="33" hasCustomPrompt="1"/>
          </p:nvPr>
        </p:nvSpPr>
        <p:spPr>
          <a:xfrm>
            <a:off x="8531400" y="4516763"/>
            <a:ext cx="2959200" cy="395869"/>
          </a:xfrm>
          <a:prstGeom prst="rect">
            <a:avLst/>
          </a:prstGeom>
        </p:spPr>
        <p:txBody>
          <a:bodyPr tIns="72000" anchor="t">
            <a:spAutoFit/>
          </a:bodyPr>
          <a:lstStyle>
            <a:lvl1pPr marL="0" indent="0">
              <a:lnSpc>
                <a:spcPct val="100000"/>
              </a:lnSpc>
              <a:spcBef>
                <a:spcPts val="0"/>
              </a:spcBef>
              <a:buNone/>
              <a:defRPr sz="1800" b="1" i="0">
                <a:solidFill>
                  <a:srgbClr val="00DBA9"/>
                </a:solidFill>
                <a:latin typeface="Equip Extended" panose="02000503030000020004" pitchFamily="2" charset="77"/>
              </a:defRPr>
            </a:lvl1pPr>
          </a:lstStyle>
          <a:p>
            <a:pPr lvl="0"/>
            <a:r>
              <a:rPr lang="en-GB" dirty="0"/>
              <a:t>03</a:t>
            </a:r>
          </a:p>
        </p:txBody>
      </p:sp>
      <p:sp>
        <p:nvSpPr>
          <p:cNvPr id="22" name="Content Placeholder 5">
            <a:extLst>
              <a:ext uri="{FF2B5EF4-FFF2-40B4-BE49-F238E27FC236}">
                <a16:creationId xmlns:a16="http://schemas.microsoft.com/office/drawing/2014/main" id="{B221D190-DA82-8C40-A021-F49C1BA940D0}"/>
              </a:ext>
            </a:extLst>
          </p:cNvPr>
          <p:cNvSpPr>
            <a:spLocks noGrp="1"/>
          </p:cNvSpPr>
          <p:nvPr>
            <p:ph sz="quarter" idx="11"/>
          </p:nvPr>
        </p:nvSpPr>
        <p:spPr>
          <a:xfrm>
            <a:off x="626401" y="1605300"/>
            <a:ext cx="10862324" cy="2602800"/>
          </a:xfrm>
        </p:spPr>
        <p:txBody>
          <a:bodyPr>
            <a:noAutofit/>
          </a:bodyPr>
          <a:lstStyle>
            <a:lvl1pPr>
              <a:spcBef>
                <a:spcPts val="0"/>
              </a:spcBef>
              <a:defRPr>
                <a:solidFill>
                  <a:schemeClr val="tx2"/>
                </a:solidFill>
              </a:defRPr>
            </a:lvl1pPr>
            <a:lvl2pPr>
              <a:spcBef>
                <a:spcPts val="0"/>
              </a:spcBef>
              <a:defRPr>
                <a:solidFill>
                  <a:schemeClr val="tx2"/>
                </a:solidFill>
              </a:defRPr>
            </a:lvl2pPr>
            <a:lvl3pPr>
              <a:spcBef>
                <a:spcPts val="0"/>
              </a:spcBef>
              <a:defRPr>
                <a:solidFill>
                  <a:schemeClr val="tx2"/>
                </a:solidFill>
              </a:defRPr>
            </a:lvl3pPr>
            <a:lvl4pPr>
              <a:spcBef>
                <a:spcPts val="0"/>
              </a:spcBef>
              <a:defRPr>
                <a:solidFill>
                  <a:schemeClr val="tx2"/>
                </a:solidFill>
              </a:defRPr>
            </a:lvl4pPr>
            <a:lvl5pPr>
              <a:spcBef>
                <a:spcPts val="0"/>
              </a:spcBef>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dirty="0"/>
          </a:p>
        </p:txBody>
      </p:sp>
      <p:sp>
        <p:nvSpPr>
          <p:cNvPr id="21" name="Text Placeholder 7">
            <a:extLst>
              <a:ext uri="{FF2B5EF4-FFF2-40B4-BE49-F238E27FC236}">
                <a16:creationId xmlns:a16="http://schemas.microsoft.com/office/drawing/2014/main" id="{B3D5501F-D0EF-4072-87AE-F7D9EE554E36}"/>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34854816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6_text in 2 column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6" name="Content Placeholder 5">
            <a:extLst>
              <a:ext uri="{FF2B5EF4-FFF2-40B4-BE49-F238E27FC236}">
                <a16:creationId xmlns:a16="http://schemas.microsoft.com/office/drawing/2014/main" id="{BB690711-A8AD-C64F-99C3-28967A35020C}"/>
              </a:ext>
            </a:extLst>
          </p:cNvPr>
          <p:cNvSpPr>
            <a:spLocks noGrp="1"/>
          </p:cNvSpPr>
          <p:nvPr>
            <p:ph sz="quarter" idx="11"/>
          </p:nvPr>
        </p:nvSpPr>
        <p:spPr>
          <a:xfrm>
            <a:off x="626400" y="1602250"/>
            <a:ext cx="5220000" cy="3866150"/>
          </a:xfrm>
        </p:spPr>
        <p:txBody>
          <a:bodyPr/>
          <a:lstStyle>
            <a:lvl1pPr>
              <a:spcBef>
                <a:spcPts val="0"/>
              </a:spcBef>
              <a:defRPr>
                <a:solidFill>
                  <a:schemeClr val="tx2"/>
                </a:solidFill>
              </a:defRPr>
            </a:lvl1pPr>
            <a:lvl2pPr>
              <a:spcBef>
                <a:spcPts val="0"/>
              </a:spcBef>
              <a:defRPr>
                <a:solidFill>
                  <a:schemeClr val="tx2"/>
                </a:solidFill>
              </a:defRPr>
            </a:lvl2pPr>
            <a:lvl3pPr>
              <a:spcBef>
                <a:spcPts val="0"/>
              </a:spcBef>
              <a:defRPr>
                <a:solidFill>
                  <a:schemeClr val="tx2"/>
                </a:solidFill>
              </a:defRPr>
            </a:lvl3pPr>
            <a:lvl4pPr>
              <a:spcBef>
                <a:spcPts val="0"/>
              </a:spcBef>
              <a:defRPr>
                <a:solidFill>
                  <a:schemeClr val="tx2"/>
                </a:solidFill>
              </a:defRPr>
            </a:lvl4pPr>
            <a:lvl5pPr>
              <a:spcBef>
                <a:spcPts val="0"/>
              </a:spcBef>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a:p>
        </p:txBody>
      </p:sp>
      <p:sp>
        <p:nvSpPr>
          <p:cNvPr id="12" name="Content Placeholder 5">
            <a:extLst>
              <a:ext uri="{FF2B5EF4-FFF2-40B4-BE49-F238E27FC236}">
                <a16:creationId xmlns:a16="http://schemas.microsoft.com/office/drawing/2014/main" id="{ECAA6B25-0AAB-1848-A90A-94903A69A56F}"/>
              </a:ext>
            </a:extLst>
          </p:cNvPr>
          <p:cNvSpPr>
            <a:spLocks noGrp="1"/>
          </p:cNvSpPr>
          <p:nvPr>
            <p:ph sz="quarter" idx="30"/>
          </p:nvPr>
        </p:nvSpPr>
        <p:spPr>
          <a:xfrm>
            <a:off x="6268725" y="1602250"/>
            <a:ext cx="5220000" cy="3866400"/>
          </a:xfrm>
        </p:spPr>
        <p:txBody>
          <a:bodyPr/>
          <a:lstStyle>
            <a:lvl1pPr>
              <a:spcBef>
                <a:spcPts val="0"/>
              </a:spcBef>
              <a:defRPr>
                <a:solidFill>
                  <a:schemeClr val="tx2"/>
                </a:solidFill>
              </a:defRPr>
            </a:lvl1pPr>
            <a:lvl2pPr>
              <a:spcBef>
                <a:spcPts val="0"/>
              </a:spcBef>
              <a:defRPr>
                <a:solidFill>
                  <a:schemeClr val="tx2"/>
                </a:solidFill>
              </a:defRPr>
            </a:lvl2pPr>
            <a:lvl3pPr>
              <a:spcBef>
                <a:spcPts val="0"/>
              </a:spcBef>
              <a:defRPr>
                <a:solidFill>
                  <a:schemeClr val="tx2"/>
                </a:solidFill>
              </a:defRPr>
            </a:lvl3pPr>
            <a:lvl4pPr>
              <a:spcBef>
                <a:spcPts val="0"/>
              </a:spcBef>
              <a:defRPr>
                <a:solidFill>
                  <a:schemeClr val="tx2"/>
                </a:solidFill>
              </a:defRPr>
            </a:lvl4pPr>
            <a:lvl5pPr>
              <a:spcBef>
                <a:spcPts val="0"/>
              </a:spcBef>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dirty="0"/>
          </a:p>
        </p:txBody>
      </p:sp>
      <p:sp>
        <p:nvSpPr>
          <p:cNvPr id="14" name="Text Placeholder 7">
            <a:extLst>
              <a:ext uri="{FF2B5EF4-FFF2-40B4-BE49-F238E27FC236}">
                <a16:creationId xmlns:a16="http://schemas.microsoft.com/office/drawing/2014/main" id="{04E5114A-A862-B140-9B54-72F0C4AD521B}"/>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
        <p:nvSpPr>
          <p:cNvPr id="15" name="Title 1">
            <a:extLst>
              <a:ext uri="{FF2B5EF4-FFF2-40B4-BE49-F238E27FC236}">
                <a16:creationId xmlns:a16="http://schemas.microsoft.com/office/drawing/2014/main" id="{31BA360A-D6E3-4147-BF41-108A0977E237}"/>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16" name="Text Placeholder 7">
            <a:extLst>
              <a:ext uri="{FF2B5EF4-FFF2-40B4-BE49-F238E27FC236}">
                <a16:creationId xmlns:a16="http://schemas.microsoft.com/office/drawing/2014/main" id="{CC8980E1-F990-A948-B8EE-D64D6FDADD7D}"/>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8131915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7_text or graph in right column">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2" name="Content Placeholder 5">
            <a:extLst>
              <a:ext uri="{FF2B5EF4-FFF2-40B4-BE49-F238E27FC236}">
                <a16:creationId xmlns:a16="http://schemas.microsoft.com/office/drawing/2014/main" id="{ECAA6B25-0AAB-1848-A90A-94903A69A56F}"/>
              </a:ext>
            </a:extLst>
          </p:cNvPr>
          <p:cNvSpPr>
            <a:spLocks noGrp="1"/>
          </p:cNvSpPr>
          <p:nvPr>
            <p:ph sz="quarter" idx="30"/>
          </p:nvPr>
        </p:nvSpPr>
        <p:spPr>
          <a:xfrm>
            <a:off x="5691598" y="1602250"/>
            <a:ext cx="5785202" cy="4073968"/>
          </a:xfrm>
        </p:spPr>
        <p:txBody>
          <a:bodyPr>
            <a:noAutofit/>
          </a:bodyPr>
          <a:lstStyle>
            <a:lvl1pPr>
              <a:spcBef>
                <a:spcPts val="0"/>
              </a:spcBef>
              <a:defRPr>
                <a:solidFill>
                  <a:schemeClr val="tx2"/>
                </a:solidFill>
              </a:defRPr>
            </a:lvl1pPr>
            <a:lvl2pPr>
              <a:spcBef>
                <a:spcPts val="0"/>
              </a:spcBef>
              <a:defRPr>
                <a:solidFill>
                  <a:schemeClr val="tx2"/>
                </a:solidFill>
              </a:defRPr>
            </a:lvl2pPr>
            <a:lvl3pPr>
              <a:spcBef>
                <a:spcPts val="0"/>
              </a:spcBef>
              <a:defRPr>
                <a:solidFill>
                  <a:schemeClr val="tx2"/>
                </a:solidFill>
              </a:defRPr>
            </a:lvl3pPr>
            <a:lvl4pPr>
              <a:spcBef>
                <a:spcPts val="0"/>
              </a:spcBef>
              <a:defRPr>
                <a:solidFill>
                  <a:schemeClr val="tx2"/>
                </a:solidFill>
              </a:defRPr>
            </a:lvl4pPr>
            <a:lvl5pPr>
              <a:spcBef>
                <a:spcPts val="0"/>
              </a:spcBef>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dirty="0"/>
          </a:p>
        </p:txBody>
      </p:sp>
      <p:sp>
        <p:nvSpPr>
          <p:cNvPr id="11" name="Text Placeholder 7">
            <a:extLst>
              <a:ext uri="{FF2B5EF4-FFF2-40B4-BE49-F238E27FC236}">
                <a16:creationId xmlns:a16="http://schemas.microsoft.com/office/drawing/2014/main" id="{66580AB3-FB14-6946-8D8A-0DAE43903496}"/>
              </a:ext>
            </a:extLst>
          </p:cNvPr>
          <p:cNvSpPr>
            <a:spLocks noGrp="1"/>
          </p:cNvSpPr>
          <p:nvPr>
            <p:ph type="body" sz="quarter" idx="31" hasCustomPrompt="1"/>
          </p:nvPr>
        </p:nvSpPr>
        <p:spPr>
          <a:xfrm>
            <a:off x="622214" y="1602249"/>
            <a:ext cx="4330800" cy="395869"/>
          </a:xfrm>
          <a:prstGeom prst="rect">
            <a:avLst/>
          </a:prstGeom>
        </p:spPr>
        <p:txBody>
          <a:bodyPr wrap="square" tIns="72000" numCol="1" spcCol="720000" anchor="t">
            <a:spAutoFit/>
          </a:bodyPr>
          <a:lstStyle>
            <a:lvl1pPr marL="0" indent="0">
              <a:lnSpc>
                <a:spcPct val="100000"/>
              </a:lnSpc>
              <a:spcBef>
                <a:spcPts val="0"/>
              </a:spcBef>
              <a:buFont typeface="Arial" panose="020B0604020202020204" pitchFamily="34" charset="0"/>
              <a:buNone/>
              <a:defRPr sz="1800" b="0" i="0">
                <a:solidFill>
                  <a:schemeClr val="tx2"/>
                </a:solidFill>
                <a:latin typeface="Equip Extended" panose="02000503030000020004" pitchFamily="2" charset="77"/>
              </a:defRPr>
            </a:lvl1pPr>
          </a:lstStyle>
          <a:p>
            <a:pPr lvl="0"/>
            <a:r>
              <a:rPr lang="en-GB" dirty="0"/>
              <a:t>Edit description</a:t>
            </a:r>
          </a:p>
        </p:txBody>
      </p:sp>
      <p:sp>
        <p:nvSpPr>
          <p:cNvPr id="13" name="Title 1">
            <a:extLst>
              <a:ext uri="{FF2B5EF4-FFF2-40B4-BE49-F238E27FC236}">
                <a16:creationId xmlns:a16="http://schemas.microsoft.com/office/drawing/2014/main" id="{0BF60238-E321-3549-A8C0-EE0D527935C3}"/>
              </a:ext>
            </a:extLst>
          </p:cNvPr>
          <p:cNvSpPr>
            <a:spLocks noGrp="1"/>
          </p:cNvSpPr>
          <p:nvPr>
            <p:ph type="title" hasCustomPrompt="1"/>
          </p:nvPr>
        </p:nvSpPr>
        <p:spPr>
          <a:xfrm>
            <a:off x="626399" y="481125"/>
            <a:ext cx="43308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14" name="Text Placeholder 7">
            <a:extLst>
              <a:ext uri="{FF2B5EF4-FFF2-40B4-BE49-F238E27FC236}">
                <a16:creationId xmlns:a16="http://schemas.microsoft.com/office/drawing/2014/main" id="{4E29A3D6-AE35-E54C-926B-EFDDDE811835}"/>
              </a:ext>
            </a:extLst>
          </p:cNvPr>
          <p:cNvSpPr>
            <a:spLocks noGrp="1"/>
          </p:cNvSpPr>
          <p:nvPr>
            <p:ph type="body" sz="quarter" idx="29" hasCustomPrompt="1"/>
          </p:nvPr>
        </p:nvSpPr>
        <p:spPr>
          <a:xfrm>
            <a:off x="626401" y="930188"/>
            <a:ext cx="43308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8" name="Text Placeholder 7">
            <a:extLst>
              <a:ext uri="{FF2B5EF4-FFF2-40B4-BE49-F238E27FC236}">
                <a16:creationId xmlns:a16="http://schemas.microsoft.com/office/drawing/2014/main" id="{2B0D07C7-BA87-4E3D-A3D0-629DE585F026}"/>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15374199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8_Paragraph 3 Columns">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622215" y="2000650"/>
            <a:ext cx="10866510" cy="2888859"/>
          </a:xfrm>
          <a:prstGeom prst="rect">
            <a:avLst/>
          </a:prstGeom>
        </p:spPr>
        <p:txBody>
          <a:bodyPr wrap="square" tIns="72000" numCol="3" spcCol="720000" anchor="t">
            <a:spAutoFit/>
          </a:bodyPr>
          <a:lstStyle>
            <a:lvl1pPr marL="0" indent="0">
              <a:lnSpc>
                <a:spcPct val="100000"/>
              </a:lnSpc>
              <a:spcBef>
                <a:spcPts val="0"/>
              </a:spcBef>
              <a:buFont typeface="+mj-lt"/>
              <a:buNone/>
              <a:defRPr sz="1200" b="0" i="0">
                <a:solidFill>
                  <a:schemeClr val="tx2"/>
                </a:solidFill>
                <a:latin typeface="Equip Light" panose="02000503000000020004" pitchFamily="2" charset="77"/>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a:t>
            </a:r>
            <a:r>
              <a:rPr lang="en-GB" dirty="0" err="1"/>
              <a:t>Risus</a:t>
            </a:r>
            <a:r>
              <a:rPr lang="en-GB" dirty="0"/>
              <a:t> </a:t>
            </a:r>
            <a:r>
              <a:rPr lang="en-GB" dirty="0" err="1"/>
              <a:t>feugiat</a:t>
            </a:r>
            <a:r>
              <a:rPr lang="en-GB" dirty="0"/>
              <a:t> in ante </a:t>
            </a:r>
            <a:r>
              <a:rPr lang="en-GB" dirty="0" err="1"/>
              <a:t>metus</a:t>
            </a:r>
            <a:r>
              <a:rPr lang="en-GB" dirty="0"/>
              <a:t> dictum. </a:t>
            </a:r>
            <a:r>
              <a:rPr lang="en-GB" dirty="0" err="1"/>
              <a:t>Tincidunt</a:t>
            </a:r>
            <a:r>
              <a:rPr lang="en-GB" dirty="0"/>
              <a:t> </a:t>
            </a:r>
            <a:r>
              <a:rPr lang="en-GB" dirty="0" err="1"/>
              <a:t>praesent</a:t>
            </a:r>
            <a:r>
              <a:rPr lang="en-GB" dirty="0"/>
              <a:t> semper </a:t>
            </a:r>
            <a:r>
              <a:rPr lang="en-GB" dirty="0" err="1"/>
              <a:t>feugiat</a:t>
            </a:r>
            <a:r>
              <a:rPr lang="en-GB" dirty="0"/>
              <a:t> </a:t>
            </a:r>
            <a:r>
              <a:rPr lang="en-GB" dirty="0" err="1"/>
              <a:t>nibh</a:t>
            </a:r>
            <a:r>
              <a:rPr lang="en-GB" dirty="0"/>
              <a:t>  </a:t>
            </a:r>
            <a:r>
              <a:rPr lang="en-GB" dirty="0" err="1"/>
              <a:t>sed</a:t>
            </a:r>
            <a:r>
              <a:rPr lang="en-GB" dirty="0"/>
              <a:t> pulvinar. Proin libero </a:t>
            </a:r>
            <a:r>
              <a:rPr lang="en-GB" dirty="0" err="1"/>
              <a:t>nunc</a:t>
            </a:r>
            <a:r>
              <a:rPr lang="en-GB" dirty="0"/>
              <a:t> </a:t>
            </a:r>
            <a:r>
              <a:rPr lang="en-GB" dirty="0" err="1"/>
              <a:t>consequat</a:t>
            </a:r>
            <a:r>
              <a:rPr lang="en-GB" dirty="0"/>
              <a:t> </a:t>
            </a:r>
            <a:r>
              <a:rPr lang="en-GB" dirty="0" err="1"/>
              <a:t>interdum</a:t>
            </a:r>
            <a:r>
              <a:rPr lang="en-GB" dirty="0"/>
              <a:t> </a:t>
            </a:r>
            <a:r>
              <a:rPr lang="en-GB" dirty="0" err="1"/>
              <a:t>varius</a:t>
            </a:r>
            <a:r>
              <a:rPr lang="en-GB" dirty="0"/>
              <a:t> sit </a:t>
            </a:r>
            <a:r>
              <a:rPr lang="en-GB" dirty="0" err="1"/>
              <a:t>amet</a:t>
            </a:r>
            <a:r>
              <a:rPr lang="en-GB" dirty="0"/>
              <a:t>. </a:t>
            </a:r>
            <a:r>
              <a:rPr lang="en-GB" dirty="0" err="1"/>
              <a:t>Sagittis</a:t>
            </a:r>
            <a:r>
              <a:rPr lang="en-GB" dirty="0"/>
              <a:t> id </a:t>
            </a:r>
            <a:r>
              <a:rPr lang="en-GB" dirty="0" err="1"/>
              <a:t>consectetur</a:t>
            </a:r>
            <a:r>
              <a:rPr lang="en-GB" dirty="0"/>
              <a:t> </a:t>
            </a:r>
            <a:r>
              <a:rPr lang="en-GB" dirty="0" err="1"/>
              <a:t>purus</a:t>
            </a:r>
            <a:r>
              <a:rPr lang="en-GB" dirty="0"/>
              <a:t> </a:t>
            </a:r>
            <a:r>
              <a:rPr lang="en-GB" dirty="0" err="1"/>
              <a:t>ut.</a:t>
            </a:r>
            <a:r>
              <a:rPr lang="en-GB" dirty="0"/>
              <a:t> </a:t>
            </a:r>
            <a:r>
              <a:rPr lang="en-GB" dirty="0" err="1"/>
              <a:t>Aliquam</a:t>
            </a:r>
            <a:r>
              <a:rPr lang="en-GB" dirty="0"/>
              <a:t> </a:t>
            </a:r>
            <a:r>
              <a:rPr lang="en-GB" dirty="0" err="1"/>
              <a:t>faucibus</a:t>
            </a:r>
            <a:r>
              <a:rPr lang="en-GB" dirty="0"/>
              <a:t> </a:t>
            </a:r>
            <a:r>
              <a:rPr lang="en-GB" dirty="0" err="1"/>
              <a:t>purus</a:t>
            </a:r>
            <a:r>
              <a:rPr lang="en-GB" dirty="0"/>
              <a:t> in </a:t>
            </a:r>
            <a:r>
              <a:rPr lang="en-GB" dirty="0" err="1"/>
              <a:t>massa</a:t>
            </a:r>
            <a:r>
              <a:rPr lang="en-GB" dirty="0"/>
              <a:t> </a:t>
            </a:r>
            <a:r>
              <a:rPr lang="en-GB" dirty="0" err="1"/>
              <a:t>tempor</a:t>
            </a:r>
            <a:r>
              <a:rPr lang="en-GB" dirty="0"/>
              <a:t> </a:t>
            </a:r>
            <a:r>
              <a:rPr lang="en-GB" dirty="0" err="1"/>
              <a:t>nec</a:t>
            </a:r>
            <a:r>
              <a:rPr lang="en-GB" dirty="0"/>
              <a:t> feu </a:t>
            </a:r>
            <a:r>
              <a:rPr lang="en-GB" dirty="0" err="1"/>
              <a:t>giat</a:t>
            </a:r>
            <a:r>
              <a:rPr lang="en-GB" dirty="0"/>
              <a:t> </a:t>
            </a:r>
            <a:r>
              <a:rPr lang="en-GB" dirty="0" err="1"/>
              <a:t>nisl</a:t>
            </a:r>
            <a:r>
              <a:rPr lang="en-GB" dirty="0"/>
              <a:t> </a:t>
            </a:r>
            <a:r>
              <a:rPr lang="en-GB" dirty="0" err="1"/>
              <a:t>pretium</a:t>
            </a:r>
            <a:r>
              <a:rPr lang="en-GB" dirty="0"/>
              <a:t>. </a:t>
            </a:r>
            <a:r>
              <a:rPr lang="en-GB" dirty="0" err="1"/>
              <a:t>Tempor</a:t>
            </a:r>
            <a:r>
              <a:rPr lang="en-GB" dirty="0"/>
              <a:t> </a:t>
            </a:r>
            <a:r>
              <a:rPr lang="en-GB" dirty="0" err="1"/>
              <a:t>commodo</a:t>
            </a:r>
            <a:r>
              <a:rPr lang="en-GB" dirty="0"/>
              <a:t> </a:t>
            </a:r>
            <a:r>
              <a:rPr lang="en-GB" dirty="0" err="1"/>
              <a:t>ullam</a:t>
            </a:r>
            <a:r>
              <a:rPr lang="en-GB" dirty="0"/>
              <a:t> </a:t>
            </a:r>
            <a:r>
              <a:rPr lang="en-GB" dirty="0" err="1"/>
              <a:t>corper</a:t>
            </a:r>
            <a:r>
              <a:rPr lang="en-GB" dirty="0"/>
              <a:t> a </a:t>
            </a:r>
            <a:r>
              <a:rPr lang="en-GB" dirty="0" err="1"/>
              <a:t>lacus</a:t>
            </a:r>
            <a:r>
              <a:rPr lang="en-GB" dirty="0"/>
              <a:t> vestibulum. Semper </a:t>
            </a:r>
            <a:r>
              <a:rPr lang="en-GB" dirty="0" err="1"/>
              <a:t>risus</a:t>
            </a:r>
            <a:r>
              <a:rPr lang="en-GB" dirty="0"/>
              <a:t> in </a:t>
            </a:r>
            <a:r>
              <a:rPr lang="en-GB" dirty="0" err="1"/>
              <a:t>hendrerit</a:t>
            </a:r>
            <a:r>
              <a:rPr lang="en-GB" dirty="0"/>
              <a:t> gravida </a:t>
            </a:r>
            <a:r>
              <a:rPr lang="en-GB" dirty="0" err="1"/>
              <a:t>rutrum</a:t>
            </a:r>
            <a:r>
              <a:rPr lang="en-GB" dirty="0"/>
              <a:t>. </a:t>
            </a:r>
            <a:r>
              <a:rPr lang="en-GB" dirty="0" err="1"/>
              <a:t>Imperdiet</a:t>
            </a:r>
            <a:r>
              <a:rPr lang="en-GB" dirty="0"/>
              <a:t> </a:t>
            </a:r>
            <a:r>
              <a:rPr lang="en-GB" dirty="0" err="1"/>
              <a:t>massa</a:t>
            </a:r>
            <a:r>
              <a:rPr lang="en-GB" dirty="0"/>
              <a:t> </a:t>
            </a:r>
            <a:r>
              <a:rPr lang="en-GB" dirty="0" err="1"/>
              <a:t>tincidunt</a:t>
            </a:r>
            <a:r>
              <a:rPr lang="en-GB" dirty="0"/>
              <a:t> </a:t>
            </a:r>
            <a:r>
              <a:rPr lang="en-GB" dirty="0" err="1"/>
              <a:t>nunc</a:t>
            </a:r>
            <a:r>
              <a:rPr lang="en-GB" dirty="0"/>
              <a:t> pulvinar </a:t>
            </a:r>
            <a:r>
              <a:rPr lang="en-GB" dirty="0" err="1"/>
              <a:t>sapien</a:t>
            </a:r>
            <a:r>
              <a:rPr lang="en-GB" dirty="0"/>
              <a:t> et ligula </a:t>
            </a:r>
            <a:r>
              <a:rPr lang="en-GB" dirty="0" err="1"/>
              <a:t>ullamcorper</a:t>
            </a:r>
            <a:r>
              <a:rPr lang="en-GB" dirty="0"/>
              <a:t> </a:t>
            </a:r>
            <a:r>
              <a:rPr lang="en-GB" dirty="0" err="1"/>
              <a:t>malesuada</a:t>
            </a:r>
            <a:r>
              <a:rPr lang="en-GB" dirty="0"/>
              <a:t>. Ac </a:t>
            </a:r>
            <a:r>
              <a:rPr lang="en-GB" dirty="0" err="1"/>
              <a:t>felis</a:t>
            </a:r>
            <a:r>
              <a:rPr lang="en-GB" dirty="0"/>
              <a:t> </a:t>
            </a:r>
            <a:r>
              <a:rPr lang="en-GB" dirty="0" err="1"/>
              <a:t>donec</a:t>
            </a:r>
            <a:r>
              <a:rPr lang="en-GB" dirty="0"/>
              <a:t> et </a:t>
            </a:r>
            <a:r>
              <a:rPr lang="en-GB" dirty="0" err="1"/>
              <a:t>odio</a:t>
            </a:r>
            <a:r>
              <a:rPr lang="en-GB" dirty="0"/>
              <a:t> </a:t>
            </a:r>
            <a:r>
              <a:rPr lang="en-GB" dirty="0" err="1"/>
              <a:t>pellentesque</a:t>
            </a:r>
            <a:r>
              <a:rPr lang="en-GB" dirty="0"/>
              <a:t> diam. In vitae </a:t>
            </a:r>
            <a:r>
              <a:rPr lang="en-GB" dirty="0" err="1"/>
              <a:t>turpis</a:t>
            </a:r>
            <a:r>
              <a:rPr lang="en-GB" dirty="0"/>
              <a:t> </a:t>
            </a:r>
            <a:r>
              <a:rPr lang="en-GB" dirty="0" err="1"/>
              <a:t>massa</a:t>
            </a:r>
            <a:r>
              <a:rPr lang="en-GB" dirty="0"/>
              <a:t> </a:t>
            </a:r>
            <a:r>
              <a:rPr lang="en-GB" dirty="0" err="1"/>
              <a:t>sed</a:t>
            </a:r>
            <a:r>
              <a:rPr lang="en-GB" dirty="0"/>
              <a:t> </a:t>
            </a:r>
            <a:r>
              <a:rPr lang="en-GB" dirty="0" err="1"/>
              <a:t>elementum</a:t>
            </a:r>
            <a:r>
              <a:rPr lang="en-GB" dirty="0"/>
              <a:t>. </a:t>
            </a:r>
            <a:r>
              <a:rPr lang="en-GB" dirty="0" err="1"/>
              <a:t>Imperdiet</a:t>
            </a:r>
            <a:r>
              <a:rPr lang="en-GB" dirty="0"/>
              <a:t> </a:t>
            </a:r>
            <a:r>
              <a:rPr lang="en-GB" dirty="0" err="1"/>
              <a:t>massa</a:t>
            </a:r>
            <a:r>
              <a:rPr lang="en-GB" dirty="0"/>
              <a:t> </a:t>
            </a:r>
            <a:r>
              <a:rPr lang="en-GB" dirty="0" err="1"/>
              <a:t>tincidunt</a:t>
            </a:r>
            <a:r>
              <a:rPr lang="en-GB" dirty="0"/>
              <a:t> </a:t>
            </a:r>
            <a:r>
              <a:rPr lang="en-GB" dirty="0" err="1"/>
              <a:t>nunc</a:t>
            </a:r>
            <a:r>
              <a:rPr lang="en-GB" dirty="0"/>
              <a:t> pulvinar </a:t>
            </a:r>
            <a:r>
              <a:rPr lang="en-GB" dirty="0" err="1"/>
              <a:t>sapien</a:t>
            </a:r>
            <a:r>
              <a:rPr lang="en-GB" dirty="0"/>
              <a:t> et ligula. Et </a:t>
            </a:r>
            <a:r>
              <a:rPr lang="en-GB" dirty="0" err="1"/>
              <a:t>tortor</a:t>
            </a:r>
            <a:r>
              <a:rPr lang="en-GB" dirty="0"/>
              <a:t> at </a:t>
            </a:r>
            <a:r>
              <a:rPr lang="en-GB" dirty="0" err="1"/>
              <a:t>risus</a:t>
            </a:r>
            <a:r>
              <a:rPr lang="en-GB" dirty="0"/>
              <a:t> </a:t>
            </a:r>
            <a:r>
              <a:rPr lang="en-GB" dirty="0" err="1"/>
              <a:t>viverra</a:t>
            </a:r>
            <a:r>
              <a:rPr lang="en-GB" dirty="0"/>
              <a:t> </a:t>
            </a:r>
            <a:r>
              <a:rPr lang="en-GB" dirty="0" err="1"/>
              <a:t>adipiscing</a:t>
            </a:r>
            <a:r>
              <a:rPr lang="en-GB" dirty="0"/>
              <a:t> at in. Cursus </a:t>
            </a:r>
            <a:r>
              <a:rPr lang="en-GB" dirty="0" err="1"/>
              <a:t>risus</a:t>
            </a:r>
            <a:r>
              <a:rPr lang="en-GB" dirty="0"/>
              <a:t> at </a:t>
            </a:r>
            <a:r>
              <a:rPr lang="en-GB" dirty="0" err="1"/>
              <a:t>ultrices</a:t>
            </a:r>
            <a:r>
              <a:rPr lang="en-GB" dirty="0"/>
              <a:t> mi tempus </a:t>
            </a:r>
            <a:r>
              <a:rPr lang="en-GB" dirty="0" err="1"/>
              <a:t>imperdiet</a:t>
            </a:r>
            <a:r>
              <a:rPr lang="en-GB" dirty="0"/>
              <a:t> </a:t>
            </a:r>
            <a:r>
              <a:rPr lang="en-GB" dirty="0" err="1"/>
              <a:t>nulla</a:t>
            </a:r>
            <a:r>
              <a:rPr lang="en-GB" dirty="0"/>
              <a:t> </a:t>
            </a:r>
            <a:r>
              <a:rPr lang="en-GB" dirty="0" err="1"/>
              <a:t>malesuada</a:t>
            </a:r>
            <a:r>
              <a:rPr lang="en-GB" dirty="0"/>
              <a:t>. At </a:t>
            </a:r>
            <a:r>
              <a:rPr lang="en-GB" dirty="0" err="1"/>
              <a:t>ultrices</a:t>
            </a:r>
            <a:r>
              <a:rPr lang="en-GB" dirty="0"/>
              <a:t> mi tempus </a:t>
            </a:r>
            <a:r>
              <a:rPr lang="en-GB" dirty="0" err="1"/>
              <a:t>imperdiet</a:t>
            </a:r>
            <a:r>
              <a:rPr lang="en-GB" dirty="0"/>
              <a:t> </a:t>
            </a:r>
            <a:r>
              <a:rPr lang="en-GB" dirty="0" err="1"/>
              <a:t>nulla</a:t>
            </a:r>
            <a:r>
              <a:rPr lang="en-GB" dirty="0"/>
              <a:t> </a:t>
            </a:r>
            <a:r>
              <a:rPr lang="en-GB" dirty="0" err="1"/>
              <a:t>malesuada</a:t>
            </a:r>
            <a:r>
              <a:rPr lang="en-GB" dirty="0"/>
              <a:t> </a:t>
            </a:r>
            <a:r>
              <a:rPr lang="en-GB" dirty="0" err="1"/>
              <a:t>pellentesque</a:t>
            </a:r>
            <a:r>
              <a:rPr lang="en-GB" dirty="0"/>
              <a:t> </a:t>
            </a:r>
            <a:r>
              <a:rPr lang="en-GB" dirty="0" err="1"/>
              <a:t>elit</a:t>
            </a:r>
            <a:r>
              <a:rPr lang="en-GB" dirty="0"/>
              <a:t>. Nunc </a:t>
            </a:r>
            <a:r>
              <a:rPr lang="en-GB" dirty="0" err="1"/>
              <a:t>vel</a:t>
            </a:r>
            <a:r>
              <a:rPr lang="en-GB" dirty="0"/>
              <a:t> </a:t>
            </a:r>
            <a:r>
              <a:rPr lang="en-GB" dirty="0" err="1"/>
              <a:t>risus</a:t>
            </a:r>
            <a:r>
              <a:rPr lang="en-GB" dirty="0"/>
              <a:t> </a:t>
            </a:r>
            <a:r>
              <a:rPr lang="en-GB" dirty="0" err="1"/>
              <a:t>commodo</a:t>
            </a:r>
            <a:r>
              <a:rPr lang="en-GB" dirty="0"/>
              <a:t> </a:t>
            </a:r>
            <a:r>
              <a:rPr lang="en-GB" dirty="0" err="1"/>
              <a:t>viverra</a:t>
            </a:r>
            <a:r>
              <a:rPr lang="en-GB" dirty="0"/>
              <a:t> </a:t>
            </a:r>
            <a:r>
              <a:rPr lang="en-GB" dirty="0" err="1"/>
              <a:t>maecenas</a:t>
            </a:r>
            <a:r>
              <a:rPr lang="en-GB" dirty="0"/>
              <a:t>.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duis</a:t>
            </a:r>
            <a:r>
              <a:rPr lang="en-GB" dirty="0"/>
              <a:t>.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a:t>
            </a:r>
            <a:r>
              <a:rPr lang="en-GB" dirty="0" err="1"/>
              <a:t>Risus</a:t>
            </a:r>
            <a:r>
              <a:rPr lang="en-GB" dirty="0"/>
              <a:t> </a:t>
            </a:r>
            <a:r>
              <a:rPr lang="en-GB" dirty="0" err="1"/>
              <a:t>feugiat</a:t>
            </a:r>
            <a:r>
              <a:rPr lang="en-GB" dirty="0"/>
              <a:t> in ante </a:t>
            </a:r>
            <a:r>
              <a:rPr lang="en-GB" dirty="0" err="1"/>
              <a:t>metus</a:t>
            </a:r>
            <a:r>
              <a:rPr lang="en-GB" dirty="0"/>
              <a:t> dictum. </a:t>
            </a:r>
            <a:r>
              <a:rPr lang="en-GB" dirty="0" err="1"/>
              <a:t>Tincidunt</a:t>
            </a:r>
            <a:r>
              <a:rPr lang="en-GB" dirty="0"/>
              <a:t> </a:t>
            </a:r>
            <a:r>
              <a:rPr lang="en-GB" dirty="0" err="1"/>
              <a:t>praesent</a:t>
            </a:r>
            <a:r>
              <a:rPr lang="en-GB" dirty="0"/>
              <a:t> semper </a:t>
            </a:r>
            <a:r>
              <a:rPr lang="en-GB" dirty="0" err="1"/>
              <a:t>feugiat</a:t>
            </a:r>
            <a:r>
              <a:rPr lang="en-GB" dirty="0"/>
              <a:t> </a:t>
            </a:r>
            <a:r>
              <a:rPr lang="en-GB" dirty="0" err="1"/>
              <a:t>nibh</a:t>
            </a:r>
            <a:r>
              <a:rPr lang="en-GB" dirty="0"/>
              <a:t>  </a:t>
            </a:r>
            <a:r>
              <a:rPr lang="en-GB" dirty="0" err="1"/>
              <a:t>sed</a:t>
            </a:r>
            <a:r>
              <a:rPr lang="en-GB" dirty="0"/>
              <a:t> pulvinar. Proin libero </a:t>
            </a:r>
            <a:r>
              <a:rPr lang="en-GB" dirty="0" err="1"/>
              <a:t>nunc</a:t>
            </a:r>
            <a:r>
              <a:rPr lang="en-GB" dirty="0"/>
              <a:t> </a:t>
            </a:r>
            <a:r>
              <a:rPr lang="en-GB" dirty="0" err="1"/>
              <a:t>consequat</a:t>
            </a:r>
            <a:r>
              <a:rPr lang="en-GB" dirty="0"/>
              <a:t> </a:t>
            </a:r>
            <a:r>
              <a:rPr lang="en-GB" dirty="0" err="1"/>
              <a:t>interdum</a:t>
            </a:r>
            <a:r>
              <a:rPr lang="en-GB" dirty="0"/>
              <a:t> </a:t>
            </a:r>
            <a:r>
              <a:rPr lang="en-GB" dirty="0" err="1"/>
              <a:t>varius</a:t>
            </a:r>
            <a:r>
              <a:rPr lang="en-GB" dirty="0"/>
              <a:t> sit </a:t>
            </a:r>
            <a:r>
              <a:rPr lang="en-GB" dirty="0" err="1"/>
              <a:t>amet</a:t>
            </a:r>
            <a:r>
              <a:rPr lang="en-GB" dirty="0"/>
              <a:t>. </a:t>
            </a:r>
            <a:r>
              <a:rPr lang="en-GB" dirty="0" err="1"/>
              <a:t>Sagittis</a:t>
            </a:r>
            <a:r>
              <a:rPr lang="en-GB" dirty="0"/>
              <a:t> id </a:t>
            </a:r>
            <a:r>
              <a:rPr lang="en-GB" dirty="0" err="1"/>
              <a:t>consectetur</a:t>
            </a:r>
            <a:r>
              <a:rPr lang="en-GB" dirty="0"/>
              <a:t> </a:t>
            </a:r>
            <a:r>
              <a:rPr lang="en-GB" dirty="0" err="1"/>
              <a:t>purus</a:t>
            </a:r>
            <a:r>
              <a:rPr lang="en-GB" dirty="0"/>
              <a:t> </a:t>
            </a:r>
            <a:r>
              <a:rPr lang="en-GB" dirty="0" err="1"/>
              <a:t>ut.</a:t>
            </a:r>
            <a:r>
              <a:rPr lang="en-GB" dirty="0"/>
              <a:t> </a:t>
            </a:r>
            <a:r>
              <a:rPr lang="en-GB" dirty="0" err="1"/>
              <a:t>Aliquam</a:t>
            </a:r>
            <a:r>
              <a:rPr lang="en-GB" dirty="0"/>
              <a:t> </a:t>
            </a:r>
            <a:r>
              <a:rPr lang="en-GB" dirty="0" err="1"/>
              <a:t>faucibus</a:t>
            </a:r>
            <a:r>
              <a:rPr lang="en-GB" dirty="0"/>
              <a:t> </a:t>
            </a:r>
            <a:r>
              <a:rPr lang="en-GB" dirty="0" err="1"/>
              <a:t>purus</a:t>
            </a:r>
            <a:r>
              <a:rPr lang="en-GB" dirty="0"/>
              <a:t> in </a:t>
            </a:r>
            <a:r>
              <a:rPr lang="en-GB" dirty="0" err="1"/>
              <a:t>massa</a:t>
            </a:r>
            <a:r>
              <a:rPr lang="en-GB" dirty="0"/>
              <a:t> </a:t>
            </a:r>
            <a:r>
              <a:rPr lang="en-GB" dirty="0" err="1"/>
              <a:t>tempor</a:t>
            </a:r>
            <a:r>
              <a:rPr lang="en-GB" dirty="0"/>
              <a:t> </a:t>
            </a:r>
            <a:r>
              <a:rPr lang="en-GB" dirty="0" err="1"/>
              <a:t>nec</a:t>
            </a:r>
            <a:r>
              <a:rPr lang="en-GB" dirty="0"/>
              <a:t> feu </a:t>
            </a:r>
            <a:r>
              <a:rPr lang="en-GB" dirty="0" err="1"/>
              <a:t>giat</a:t>
            </a:r>
            <a:r>
              <a:rPr lang="en-GB" dirty="0"/>
              <a:t> </a:t>
            </a:r>
            <a:r>
              <a:rPr lang="en-GB" dirty="0" err="1"/>
              <a:t>nisl</a:t>
            </a:r>
            <a:r>
              <a:rPr lang="en-GB" dirty="0"/>
              <a:t> </a:t>
            </a:r>
            <a:r>
              <a:rPr lang="en-GB" dirty="0" err="1"/>
              <a:t>pretium</a:t>
            </a:r>
            <a:r>
              <a:rPr lang="en-GB" dirty="0"/>
              <a:t>. </a:t>
            </a:r>
            <a:r>
              <a:rPr lang="en-GB" dirty="0" err="1"/>
              <a:t>Tempor</a:t>
            </a:r>
            <a:r>
              <a:rPr lang="en-GB" dirty="0"/>
              <a:t> </a:t>
            </a:r>
            <a:r>
              <a:rPr lang="en-GB" dirty="0" err="1"/>
              <a:t>commodo</a:t>
            </a:r>
            <a:r>
              <a:rPr lang="en-GB" dirty="0"/>
              <a:t> </a:t>
            </a:r>
            <a:r>
              <a:rPr lang="en-GB" dirty="0" err="1"/>
              <a:t>ullam</a:t>
            </a:r>
            <a:r>
              <a:rPr lang="en-GB" dirty="0"/>
              <a:t> </a:t>
            </a:r>
            <a:r>
              <a:rPr lang="en-GB" dirty="0" err="1"/>
              <a:t>corper</a:t>
            </a:r>
            <a:r>
              <a:rPr lang="en-GB" dirty="0"/>
              <a:t> a </a:t>
            </a:r>
            <a:r>
              <a:rPr lang="en-GB" dirty="0" err="1"/>
              <a:t>lacus</a:t>
            </a:r>
            <a:r>
              <a:rPr lang="en-GB" dirty="0"/>
              <a:t> vestibulum. Semper </a:t>
            </a:r>
            <a:r>
              <a:rPr lang="en-GB" dirty="0" err="1"/>
              <a:t>risus</a:t>
            </a:r>
            <a:r>
              <a:rPr lang="en-GB" dirty="0"/>
              <a:t> in </a:t>
            </a:r>
            <a:r>
              <a:rPr lang="en-GB" dirty="0" err="1"/>
              <a:t>hendrerit</a:t>
            </a:r>
            <a:r>
              <a:rPr lang="en-GB" dirty="0"/>
              <a:t> gravida </a:t>
            </a:r>
            <a:r>
              <a:rPr lang="en-GB" dirty="0" err="1"/>
              <a:t>rutrum</a:t>
            </a:r>
            <a:r>
              <a:rPr lang="en-GB" dirty="0"/>
              <a:t>. </a:t>
            </a:r>
            <a:r>
              <a:rPr lang="en-GB" dirty="0" err="1"/>
              <a:t>Imperdiet</a:t>
            </a:r>
            <a:r>
              <a:rPr lang="en-GB" dirty="0"/>
              <a:t> </a:t>
            </a:r>
            <a:r>
              <a:rPr lang="en-GB" dirty="0" err="1"/>
              <a:t>massa</a:t>
            </a:r>
            <a:r>
              <a:rPr lang="en-GB" dirty="0"/>
              <a:t> </a:t>
            </a:r>
            <a:r>
              <a:rPr lang="en-GB" dirty="0" err="1"/>
              <a:t>tincidunt</a:t>
            </a:r>
            <a:r>
              <a:rPr lang="en-GB" dirty="0"/>
              <a:t> </a:t>
            </a:r>
            <a:r>
              <a:rPr lang="en-GB" dirty="0" err="1"/>
              <a:t>nunc</a:t>
            </a:r>
            <a:r>
              <a:rPr lang="en-GB" dirty="0"/>
              <a:t> pulvinar </a:t>
            </a:r>
            <a:r>
              <a:rPr lang="en-GB" dirty="0" err="1"/>
              <a:t>sapien</a:t>
            </a:r>
            <a:r>
              <a:rPr lang="en-GB" dirty="0"/>
              <a:t> et ligula </a:t>
            </a:r>
            <a:r>
              <a:rPr lang="en-GB" dirty="0" err="1"/>
              <a:t>ullamcorper</a:t>
            </a:r>
            <a:r>
              <a:rPr lang="en-GB" dirty="0"/>
              <a:t> </a:t>
            </a:r>
            <a:r>
              <a:rPr lang="en-GB" dirty="0" err="1"/>
              <a:t>malesuada</a:t>
            </a:r>
            <a:r>
              <a:rPr lang="en-GB" dirty="0"/>
              <a:t>. Ac </a:t>
            </a:r>
            <a:r>
              <a:rPr lang="en-GB" dirty="0" err="1"/>
              <a:t>felis</a:t>
            </a:r>
            <a:r>
              <a:rPr lang="en-GB" dirty="0"/>
              <a:t> </a:t>
            </a:r>
            <a:r>
              <a:rPr lang="en-GB" dirty="0" err="1"/>
              <a:t>donec</a:t>
            </a:r>
            <a:r>
              <a:rPr lang="en-GB" dirty="0"/>
              <a:t> et </a:t>
            </a:r>
            <a:r>
              <a:rPr lang="en-GB" dirty="0" err="1"/>
              <a:t>odio</a:t>
            </a:r>
            <a:r>
              <a:rPr lang="en-GB" dirty="0"/>
              <a:t> </a:t>
            </a:r>
            <a:r>
              <a:rPr lang="en-GB" dirty="0" err="1"/>
              <a:t>pellentesque</a:t>
            </a:r>
            <a:r>
              <a:rPr lang="en-GB" dirty="0"/>
              <a:t> diam. In vitae </a:t>
            </a:r>
            <a:r>
              <a:rPr lang="en-GB" dirty="0" err="1"/>
              <a:t>turpis</a:t>
            </a:r>
            <a:r>
              <a:rPr lang="en-GB" dirty="0"/>
              <a:t> </a:t>
            </a:r>
            <a:r>
              <a:rPr lang="en-GB" dirty="0" err="1"/>
              <a:t>massa</a:t>
            </a:r>
            <a:r>
              <a:rPr lang="en-GB" dirty="0"/>
              <a:t> </a:t>
            </a:r>
            <a:r>
              <a:rPr lang="en-GB" dirty="0" err="1"/>
              <a:t>sed</a:t>
            </a:r>
            <a:r>
              <a:rPr lang="en-GB" dirty="0"/>
              <a:t> </a:t>
            </a:r>
            <a:r>
              <a:rPr lang="en-GB" dirty="0" err="1"/>
              <a:t>elementum</a:t>
            </a:r>
            <a:r>
              <a:rPr lang="en-GB" dirty="0"/>
              <a:t>. </a:t>
            </a:r>
            <a:r>
              <a:rPr lang="en-GB" dirty="0" err="1"/>
              <a:t>Imperdiet</a:t>
            </a:r>
            <a:r>
              <a:rPr lang="en-GB" dirty="0"/>
              <a:t> </a:t>
            </a:r>
            <a:r>
              <a:rPr lang="en-GB" dirty="0" err="1"/>
              <a:t>massa</a:t>
            </a:r>
            <a:r>
              <a:rPr lang="en-GB" dirty="0"/>
              <a:t> </a:t>
            </a:r>
            <a:r>
              <a:rPr lang="en-GB" dirty="0" err="1"/>
              <a:t>tincidunt</a:t>
            </a:r>
            <a:r>
              <a:rPr lang="en-GB" dirty="0"/>
              <a:t> </a:t>
            </a:r>
            <a:r>
              <a:rPr lang="en-GB" dirty="0" err="1"/>
              <a:t>nunc</a:t>
            </a:r>
            <a:r>
              <a:rPr lang="en-GB" dirty="0"/>
              <a:t> pulvinar </a:t>
            </a:r>
            <a:r>
              <a:rPr lang="en-GB" dirty="0" err="1"/>
              <a:t>sapien</a:t>
            </a:r>
            <a:r>
              <a:rPr lang="en-GB" dirty="0"/>
              <a:t> et ligula. Et </a:t>
            </a:r>
            <a:r>
              <a:rPr lang="en-GB" dirty="0" err="1"/>
              <a:t>tortor</a:t>
            </a:r>
            <a:r>
              <a:rPr lang="en-GB" dirty="0"/>
              <a:t> at </a:t>
            </a:r>
            <a:r>
              <a:rPr lang="en-GB" dirty="0" err="1"/>
              <a:t>risus</a:t>
            </a:r>
            <a:r>
              <a:rPr lang="en-GB" dirty="0"/>
              <a:t> </a:t>
            </a:r>
            <a:r>
              <a:rPr lang="en-GB" dirty="0" err="1"/>
              <a:t>viverra</a:t>
            </a:r>
            <a:r>
              <a:rPr lang="en-GB" dirty="0"/>
              <a:t> </a:t>
            </a:r>
            <a:r>
              <a:rPr lang="en-GB" dirty="0" err="1"/>
              <a:t>adipiscing</a:t>
            </a:r>
            <a:r>
              <a:rPr lang="en-GB" dirty="0"/>
              <a:t> at in. Cursus </a:t>
            </a:r>
            <a:r>
              <a:rPr lang="en-GB" dirty="0" err="1"/>
              <a:t>risus</a:t>
            </a:r>
            <a:r>
              <a:rPr lang="en-GB" dirty="0"/>
              <a:t> at </a:t>
            </a:r>
            <a:r>
              <a:rPr lang="en-GB" dirty="0" err="1"/>
              <a:t>ultrices</a:t>
            </a:r>
            <a:r>
              <a:rPr lang="en-GB" dirty="0"/>
              <a:t> mi tempus </a:t>
            </a:r>
            <a:r>
              <a:rPr lang="en-GB" dirty="0" err="1"/>
              <a:t>imperdiet</a:t>
            </a:r>
            <a:r>
              <a:rPr lang="en-GB" dirty="0"/>
              <a:t> </a:t>
            </a:r>
            <a:r>
              <a:rPr lang="en-GB" dirty="0" err="1"/>
              <a:t>nulla</a:t>
            </a:r>
            <a:r>
              <a:rPr lang="en-GB" dirty="0"/>
              <a:t> </a:t>
            </a:r>
            <a:r>
              <a:rPr lang="en-GB" dirty="0" err="1"/>
              <a:t>malesuada</a:t>
            </a:r>
            <a:r>
              <a:rPr lang="en-GB" dirty="0"/>
              <a:t>. At </a:t>
            </a:r>
            <a:r>
              <a:rPr lang="en-GB" dirty="0" err="1"/>
              <a:t>ultrices</a:t>
            </a:r>
            <a:r>
              <a:rPr lang="en-GB" dirty="0"/>
              <a:t> mi tempus </a:t>
            </a:r>
            <a:r>
              <a:rPr lang="en-GB" dirty="0" err="1"/>
              <a:t>imperdiet</a:t>
            </a:r>
            <a:r>
              <a:rPr lang="en-GB" dirty="0"/>
              <a:t> </a:t>
            </a:r>
            <a:r>
              <a:rPr lang="en-GB" dirty="0" err="1"/>
              <a:t>nulla</a:t>
            </a:r>
            <a:r>
              <a:rPr lang="en-GB" dirty="0"/>
              <a:t> </a:t>
            </a:r>
            <a:r>
              <a:rPr lang="en-GB" dirty="0" err="1"/>
              <a:t>malesuada</a:t>
            </a:r>
            <a:r>
              <a:rPr lang="en-GB" dirty="0"/>
              <a:t> </a:t>
            </a:r>
            <a:r>
              <a:rPr lang="en-GB" dirty="0" err="1"/>
              <a:t>pellentesque</a:t>
            </a:r>
            <a:r>
              <a:rPr lang="en-GB" dirty="0"/>
              <a:t> </a:t>
            </a:r>
            <a:r>
              <a:rPr lang="en-GB" dirty="0" err="1"/>
              <a:t>elit</a:t>
            </a:r>
            <a:r>
              <a:rPr lang="en-GB" dirty="0"/>
              <a:t>. </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622800" y="1599659"/>
            <a:ext cx="7128000" cy="323165"/>
          </a:xfrm>
        </p:spPr>
        <p:txBody>
          <a:bodyPr wrap="square" anchor="b">
            <a:spAutoFit/>
          </a:bodyPr>
          <a:lstStyle>
            <a:lvl1pPr marL="0" indent="0">
              <a:lnSpc>
                <a:spcPct val="100000"/>
              </a:lnSpc>
              <a:spcBef>
                <a:spcPts val="0"/>
              </a:spcBef>
              <a:buNone/>
              <a:defRPr sz="1500" b="1" i="0">
                <a:solidFill>
                  <a:schemeClr val="tx1"/>
                </a:solidFill>
                <a:latin typeface="Equip Extended" panose="02000503030000020004" pitchFamily="2" charset="77"/>
              </a:defRPr>
            </a:lvl1pPr>
          </a:lstStyle>
          <a:p>
            <a:r>
              <a:rPr lang="en-GB" dirty="0"/>
              <a:t>Edit paragraph headline</a:t>
            </a:r>
            <a:endParaRPr lang="en-PT" dirty="0"/>
          </a:p>
        </p:txBody>
      </p:sp>
      <p:sp>
        <p:nvSpPr>
          <p:cNvPr id="9" name="Title 1">
            <a:extLst>
              <a:ext uri="{FF2B5EF4-FFF2-40B4-BE49-F238E27FC236}">
                <a16:creationId xmlns:a16="http://schemas.microsoft.com/office/drawing/2014/main" id="{83B12B0E-64A0-4A44-8074-6B371F1CA061}"/>
              </a:ext>
            </a:extLst>
          </p:cNvPr>
          <p:cNvSpPr>
            <a:spLocks noGrp="1"/>
          </p:cNvSpPr>
          <p:nvPr>
            <p:ph type="title" hasCustomPrompt="1"/>
          </p:nvPr>
        </p:nvSpPr>
        <p:spPr>
          <a:xfrm>
            <a:off x="626398" y="481125"/>
            <a:ext cx="7128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13" name="Text Placeholder 7">
            <a:extLst>
              <a:ext uri="{FF2B5EF4-FFF2-40B4-BE49-F238E27FC236}">
                <a16:creationId xmlns:a16="http://schemas.microsoft.com/office/drawing/2014/main" id="{6DFF1715-6CAB-074C-AF7F-DDEDDADEBF78}"/>
              </a:ext>
            </a:extLst>
          </p:cNvPr>
          <p:cNvSpPr>
            <a:spLocks noGrp="1"/>
          </p:cNvSpPr>
          <p:nvPr>
            <p:ph type="body" sz="quarter" idx="29" hasCustomPrompt="1"/>
          </p:nvPr>
        </p:nvSpPr>
        <p:spPr>
          <a:xfrm>
            <a:off x="626401" y="930188"/>
            <a:ext cx="7128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11" name="Text Placeholder 7">
            <a:extLst>
              <a:ext uri="{FF2B5EF4-FFF2-40B4-BE49-F238E27FC236}">
                <a16:creationId xmlns:a16="http://schemas.microsoft.com/office/drawing/2014/main" id="{5F9E0377-6361-44F1-BA37-5327EF2CCE11}"/>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4873831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9_Bullet List 3 Columns">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622215" y="2000650"/>
            <a:ext cx="3420000" cy="857533"/>
          </a:xfrm>
          <a:prstGeom prst="rect">
            <a:avLst/>
          </a:prstGeom>
        </p:spPr>
        <p:txBody>
          <a:bodyPr wrap="square" tIns="72000" numCol="1" spcCol="720000" anchor="t">
            <a:spAutoFit/>
          </a:bodyPr>
          <a:lstStyle>
            <a:lvl1pPr marL="171450" indent="-171450">
              <a:lnSpc>
                <a:spcPct val="100000"/>
              </a:lnSpc>
              <a:spcBef>
                <a:spcPts val="0"/>
              </a:spcBef>
              <a:buFont typeface="Arial" panose="020B0604020202020204" pitchFamily="34" charset="0"/>
              <a:buChar char="•"/>
              <a:defRPr sz="1200" b="0" i="0">
                <a:solidFill>
                  <a:schemeClr val="tx2"/>
                </a:solidFill>
                <a:latin typeface="Equip Light" panose="02000503000000020004" pitchFamily="2" charset="77"/>
              </a:defRPr>
            </a:lvl1pPr>
          </a:lstStyle>
          <a:p>
            <a:pPr lvl="0"/>
            <a:r>
              <a:rPr lang="en-GB" dirty="0"/>
              <a:t>Option 1</a:t>
            </a:r>
          </a:p>
          <a:p>
            <a:pPr lvl="0"/>
            <a:r>
              <a:rPr lang="en-GB" dirty="0"/>
              <a:t>Option 2</a:t>
            </a:r>
          </a:p>
          <a:p>
            <a:pPr lvl="0"/>
            <a:r>
              <a:rPr lang="en-GB" dirty="0"/>
              <a:t>Option 3</a:t>
            </a:r>
          </a:p>
          <a:p>
            <a:pPr lvl="0"/>
            <a:r>
              <a:rPr lang="en-GB" dirty="0"/>
              <a:t>Option 4</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622800" y="1599659"/>
            <a:ext cx="3420000" cy="323165"/>
          </a:xfrm>
        </p:spPr>
        <p:txBody>
          <a:bodyPr wrap="square" anchor="b">
            <a:spAutoFit/>
          </a:bodyPr>
          <a:lstStyle>
            <a:lvl1pPr marL="0" indent="0">
              <a:lnSpc>
                <a:spcPct val="100000"/>
              </a:lnSpc>
              <a:spcBef>
                <a:spcPts val="0"/>
              </a:spcBef>
              <a:buNone/>
              <a:defRPr sz="1500" b="1" i="0">
                <a:solidFill>
                  <a:schemeClr val="tx1"/>
                </a:solidFill>
                <a:latin typeface="Equip Extended" panose="02000503030000020004" pitchFamily="2" charset="77"/>
              </a:defRPr>
            </a:lvl1pPr>
          </a:lstStyle>
          <a:p>
            <a:r>
              <a:rPr lang="en-GB" dirty="0"/>
              <a:t>Edit bullet list header</a:t>
            </a:r>
            <a:endParaRPr lang="en-PT" dirty="0"/>
          </a:p>
        </p:txBody>
      </p:sp>
      <p:sp>
        <p:nvSpPr>
          <p:cNvPr id="15" name="Text Placeholder 7">
            <a:extLst>
              <a:ext uri="{FF2B5EF4-FFF2-40B4-BE49-F238E27FC236}">
                <a16:creationId xmlns:a16="http://schemas.microsoft.com/office/drawing/2014/main" id="{C78A7B21-04FA-5E4F-8490-D2EF92E9A416}"/>
              </a:ext>
            </a:extLst>
          </p:cNvPr>
          <p:cNvSpPr>
            <a:spLocks noGrp="1"/>
          </p:cNvSpPr>
          <p:nvPr>
            <p:ph type="body" sz="quarter" idx="33" hasCustomPrompt="1"/>
          </p:nvPr>
        </p:nvSpPr>
        <p:spPr>
          <a:xfrm>
            <a:off x="4334025" y="2000650"/>
            <a:ext cx="3420000" cy="857533"/>
          </a:xfrm>
          <a:prstGeom prst="rect">
            <a:avLst/>
          </a:prstGeom>
        </p:spPr>
        <p:txBody>
          <a:bodyPr wrap="square" tIns="72000" numCol="1" spcCol="720000" anchor="t">
            <a:spAutoFit/>
          </a:bodyPr>
          <a:lstStyle>
            <a:lvl1pPr marL="171450" indent="-171450">
              <a:lnSpc>
                <a:spcPct val="100000"/>
              </a:lnSpc>
              <a:spcBef>
                <a:spcPts val="0"/>
              </a:spcBef>
              <a:buFont typeface="Arial" panose="020B0604020202020204" pitchFamily="34" charset="0"/>
              <a:buChar char="•"/>
              <a:defRPr sz="1200" b="0" i="0">
                <a:solidFill>
                  <a:schemeClr val="tx2"/>
                </a:solidFill>
                <a:latin typeface="Equip Light" panose="02000503000000020004" pitchFamily="2" charset="77"/>
              </a:defRPr>
            </a:lvl1pPr>
          </a:lstStyle>
          <a:p>
            <a:pPr lvl="0"/>
            <a:r>
              <a:rPr lang="en-GB" dirty="0"/>
              <a:t>Option 1</a:t>
            </a:r>
          </a:p>
          <a:p>
            <a:pPr lvl="0"/>
            <a:r>
              <a:rPr lang="en-GB" dirty="0"/>
              <a:t>Option 2</a:t>
            </a:r>
          </a:p>
          <a:p>
            <a:pPr lvl="0"/>
            <a:r>
              <a:rPr lang="en-GB" dirty="0"/>
              <a:t>Option 3</a:t>
            </a:r>
          </a:p>
          <a:p>
            <a:pPr lvl="0"/>
            <a:r>
              <a:rPr lang="en-GB" dirty="0"/>
              <a:t>Option 4</a:t>
            </a:r>
          </a:p>
        </p:txBody>
      </p:sp>
      <p:sp>
        <p:nvSpPr>
          <p:cNvPr id="16" name="Text Placeholder 22">
            <a:extLst>
              <a:ext uri="{FF2B5EF4-FFF2-40B4-BE49-F238E27FC236}">
                <a16:creationId xmlns:a16="http://schemas.microsoft.com/office/drawing/2014/main" id="{48B0615E-22A7-CC42-94FD-A7C37B867CC0}"/>
              </a:ext>
            </a:extLst>
          </p:cNvPr>
          <p:cNvSpPr>
            <a:spLocks noGrp="1"/>
          </p:cNvSpPr>
          <p:nvPr>
            <p:ph type="body" sz="quarter" idx="34" hasCustomPrompt="1"/>
          </p:nvPr>
        </p:nvSpPr>
        <p:spPr>
          <a:xfrm>
            <a:off x="4334025" y="1599659"/>
            <a:ext cx="3420000" cy="323165"/>
          </a:xfrm>
        </p:spPr>
        <p:txBody>
          <a:bodyPr wrap="square" anchor="b">
            <a:spAutoFit/>
          </a:bodyPr>
          <a:lstStyle>
            <a:lvl1pPr marL="0" indent="0">
              <a:lnSpc>
                <a:spcPct val="100000"/>
              </a:lnSpc>
              <a:spcBef>
                <a:spcPts val="0"/>
              </a:spcBef>
              <a:buNone/>
              <a:defRPr sz="1500" b="1" i="0">
                <a:solidFill>
                  <a:schemeClr val="tx1"/>
                </a:solidFill>
                <a:latin typeface="Equip Extended" panose="02000503030000020004" pitchFamily="2" charset="77"/>
              </a:defRPr>
            </a:lvl1pPr>
          </a:lstStyle>
          <a:p>
            <a:r>
              <a:rPr lang="en-GB" dirty="0"/>
              <a:t>Edit bullet list header</a:t>
            </a:r>
            <a:endParaRPr lang="en-PT" dirty="0"/>
          </a:p>
        </p:txBody>
      </p:sp>
      <p:sp>
        <p:nvSpPr>
          <p:cNvPr id="17" name="Text Placeholder 7">
            <a:extLst>
              <a:ext uri="{FF2B5EF4-FFF2-40B4-BE49-F238E27FC236}">
                <a16:creationId xmlns:a16="http://schemas.microsoft.com/office/drawing/2014/main" id="{49286076-D2CF-5340-9920-94D853FE7E4F}"/>
              </a:ext>
            </a:extLst>
          </p:cNvPr>
          <p:cNvSpPr>
            <a:spLocks noGrp="1"/>
          </p:cNvSpPr>
          <p:nvPr>
            <p:ph type="body" sz="quarter" idx="35" hasCustomPrompt="1"/>
          </p:nvPr>
        </p:nvSpPr>
        <p:spPr>
          <a:xfrm>
            <a:off x="8083350" y="2000650"/>
            <a:ext cx="3420000" cy="857533"/>
          </a:xfrm>
          <a:prstGeom prst="rect">
            <a:avLst/>
          </a:prstGeom>
        </p:spPr>
        <p:txBody>
          <a:bodyPr wrap="square" tIns="72000" numCol="1" spcCol="720000" anchor="t">
            <a:spAutoFit/>
          </a:bodyPr>
          <a:lstStyle>
            <a:lvl1pPr marL="171450" indent="-171450">
              <a:lnSpc>
                <a:spcPct val="100000"/>
              </a:lnSpc>
              <a:spcBef>
                <a:spcPts val="0"/>
              </a:spcBef>
              <a:buFont typeface="Arial" panose="020B0604020202020204" pitchFamily="34" charset="0"/>
              <a:buChar char="•"/>
              <a:defRPr sz="1200" b="0" i="0">
                <a:solidFill>
                  <a:schemeClr val="tx2"/>
                </a:solidFill>
                <a:latin typeface="Equip Light" panose="02000503000000020004" pitchFamily="2" charset="77"/>
              </a:defRPr>
            </a:lvl1pPr>
          </a:lstStyle>
          <a:p>
            <a:pPr lvl="0"/>
            <a:r>
              <a:rPr lang="en-GB" dirty="0"/>
              <a:t>Option 1</a:t>
            </a:r>
          </a:p>
          <a:p>
            <a:pPr lvl="0"/>
            <a:r>
              <a:rPr lang="en-GB" dirty="0"/>
              <a:t>Option 2</a:t>
            </a:r>
          </a:p>
          <a:p>
            <a:pPr lvl="0"/>
            <a:r>
              <a:rPr lang="en-GB" dirty="0"/>
              <a:t>Option 3</a:t>
            </a:r>
          </a:p>
          <a:p>
            <a:pPr lvl="0"/>
            <a:r>
              <a:rPr lang="en-GB" dirty="0"/>
              <a:t>Option 4</a:t>
            </a:r>
          </a:p>
        </p:txBody>
      </p:sp>
      <p:sp>
        <p:nvSpPr>
          <p:cNvPr id="18" name="Text Placeholder 22">
            <a:extLst>
              <a:ext uri="{FF2B5EF4-FFF2-40B4-BE49-F238E27FC236}">
                <a16:creationId xmlns:a16="http://schemas.microsoft.com/office/drawing/2014/main" id="{3EBE9E55-0CC6-F44F-9807-4252D0830038}"/>
              </a:ext>
            </a:extLst>
          </p:cNvPr>
          <p:cNvSpPr>
            <a:spLocks noGrp="1"/>
          </p:cNvSpPr>
          <p:nvPr>
            <p:ph type="body" sz="quarter" idx="36" hasCustomPrompt="1"/>
          </p:nvPr>
        </p:nvSpPr>
        <p:spPr>
          <a:xfrm>
            <a:off x="8083350" y="1599659"/>
            <a:ext cx="3420000" cy="323165"/>
          </a:xfrm>
        </p:spPr>
        <p:txBody>
          <a:bodyPr wrap="square" anchor="b">
            <a:spAutoFit/>
          </a:bodyPr>
          <a:lstStyle>
            <a:lvl1pPr marL="0" indent="0">
              <a:lnSpc>
                <a:spcPct val="100000"/>
              </a:lnSpc>
              <a:spcBef>
                <a:spcPts val="0"/>
              </a:spcBef>
              <a:buNone/>
              <a:defRPr sz="1500" b="1" i="0">
                <a:solidFill>
                  <a:schemeClr val="tx1"/>
                </a:solidFill>
                <a:latin typeface="Equip Extended" panose="02000503030000020004" pitchFamily="2" charset="77"/>
              </a:defRPr>
            </a:lvl1pPr>
          </a:lstStyle>
          <a:p>
            <a:r>
              <a:rPr lang="en-GB" dirty="0"/>
              <a:t>Edit bullet list header</a:t>
            </a:r>
            <a:endParaRPr lang="en-PT" dirty="0"/>
          </a:p>
        </p:txBody>
      </p:sp>
      <p:sp>
        <p:nvSpPr>
          <p:cNvPr id="13" name="Title 1">
            <a:extLst>
              <a:ext uri="{FF2B5EF4-FFF2-40B4-BE49-F238E27FC236}">
                <a16:creationId xmlns:a16="http://schemas.microsoft.com/office/drawing/2014/main" id="{153356B9-B028-0E49-830E-51F84F71E402}"/>
              </a:ext>
            </a:extLst>
          </p:cNvPr>
          <p:cNvSpPr>
            <a:spLocks noGrp="1"/>
          </p:cNvSpPr>
          <p:nvPr>
            <p:ph type="title" hasCustomPrompt="1"/>
          </p:nvPr>
        </p:nvSpPr>
        <p:spPr>
          <a:xfrm>
            <a:off x="626398" y="481125"/>
            <a:ext cx="7127627" cy="488201"/>
          </a:xfrm>
          <a:prstGeom prst="rect">
            <a:avLst/>
          </a:prstGeom>
        </p:spPr>
        <p:txBody>
          <a:bodyPr wrap="square"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14" name="Text Placeholder 7">
            <a:extLst>
              <a:ext uri="{FF2B5EF4-FFF2-40B4-BE49-F238E27FC236}">
                <a16:creationId xmlns:a16="http://schemas.microsoft.com/office/drawing/2014/main" id="{F603DCFE-C6A9-1043-A346-81DA4F73B84C}"/>
              </a:ext>
            </a:extLst>
          </p:cNvPr>
          <p:cNvSpPr>
            <a:spLocks noGrp="1"/>
          </p:cNvSpPr>
          <p:nvPr>
            <p:ph type="body" sz="quarter" idx="29" hasCustomPrompt="1"/>
          </p:nvPr>
        </p:nvSpPr>
        <p:spPr>
          <a:xfrm>
            <a:off x="626401" y="930188"/>
            <a:ext cx="7127627"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20" name="Text Placeholder 7">
            <a:extLst>
              <a:ext uri="{FF2B5EF4-FFF2-40B4-BE49-F238E27FC236}">
                <a16:creationId xmlns:a16="http://schemas.microsoft.com/office/drawing/2014/main" id="{FD746D55-23D2-40C0-AE3C-599999E260EF}"/>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28811568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10_Bullet List 2 Columns">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622215" y="2000653"/>
            <a:ext cx="5148000" cy="857533"/>
          </a:xfrm>
          <a:prstGeom prst="rect">
            <a:avLst/>
          </a:prstGeom>
        </p:spPr>
        <p:txBody>
          <a:bodyPr wrap="square" tIns="72000" numCol="1" spcCol="720000" anchor="t">
            <a:spAutoFit/>
          </a:bodyPr>
          <a:lstStyle>
            <a:lvl1pPr marL="171450" indent="-171450">
              <a:lnSpc>
                <a:spcPct val="100000"/>
              </a:lnSpc>
              <a:spcBef>
                <a:spcPts val="0"/>
              </a:spcBef>
              <a:buFont typeface="Arial" panose="020B0604020202020204" pitchFamily="34" charset="0"/>
              <a:buChar char="•"/>
              <a:defRPr sz="1200" b="0" i="0">
                <a:solidFill>
                  <a:schemeClr val="tx2"/>
                </a:solidFill>
                <a:latin typeface="Equip Light" panose="02000503000000020004" pitchFamily="2" charset="77"/>
              </a:defRPr>
            </a:lvl1pPr>
          </a:lstStyle>
          <a:p>
            <a:pPr lvl="0"/>
            <a:r>
              <a:rPr lang="en-GB" dirty="0"/>
              <a:t>Option 1</a:t>
            </a:r>
          </a:p>
          <a:p>
            <a:pPr lvl="0"/>
            <a:r>
              <a:rPr lang="en-GB" dirty="0"/>
              <a:t>Option 2</a:t>
            </a:r>
          </a:p>
          <a:p>
            <a:pPr lvl="0"/>
            <a:r>
              <a:rPr lang="en-GB" dirty="0"/>
              <a:t>Option 3</a:t>
            </a:r>
          </a:p>
          <a:p>
            <a:pPr lvl="0"/>
            <a:r>
              <a:rPr lang="en-GB" dirty="0"/>
              <a:t>Option 4</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622800" y="1599662"/>
            <a:ext cx="5148000" cy="323165"/>
          </a:xfrm>
        </p:spPr>
        <p:txBody>
          <a:bodyPr wrap="square" anchor="b">
            <a:spAutoFit/>
          </a:bodyPr>
          <a:lstStyle>
            <a:lvl1pPr marL="0" indent="0">
              <a:lnSpc>
                <a:spcPct val="100000"/>
              </a:lnSpc>
              <a:spcBef>
                <a:spcPts val="0"/>
              </a:spcBef>
              <a:buNone/>
              <a:defRPr sz="1500" b="1" i="0">
                <a:solidFill>
                  <a:schemeClr val="tx1"/>
                </a:solidFill>
                <a:latin typeface="Equip Extended" panose="02000503030000020004" pitchFamily="2" charset="77"/>
              </a:defRPr>
            </a:lvl1pPr>
          </a:lstStyle>
          <a:p>
            <a:r>
              <a:rPr lang="en-GB" dirty="0"/>
              <a:t>Edit bullet list header</a:t>
            </a:r>
            <a:endParaRPr lang="en-PT" dirty="0"/>
          </a:p>
        </p:txBody>
      </p:sp>
      <p:sp>
        <p:nvSpPr>
          <p:cNvPr id="15" name="Text Placeholder 7">
            <a:extLst>
              <a:ext uri="{FF2B5EF4-FFF2-40B4-BE49-F238E27FC236}">
                <a16:creationId xmlns:a16="http://schemas.microsoft.com/office/drawing/2014/main" id="{C78A7B21-04FA-5E4F-8490-D2EF92E9A416}"/>
              </a:ext>
            </a:extLst>
          </p:cNvPr>
          <p:cNvSpPr>
            <a:spLocks noGrp="1"/>
          </p:cNvSpPr>
          <p:nvPr>
            <p:ph type="body" sz="quarter" idx="33" hasCustomPrompt="1"/>
          </p:nvPr>
        </p:nvSpPr>
        <p:spPr>
          <a:xfrm>
            <a:off x="6346800" y="2000653"/>
            <a:ext cx="5148000" cy="857533"/>
          </a:xfrm>
          <a:prstGeom prst="rect">
            <a:avLst/>
          </a:prstGeom>
        </p:spPr>
        <p:txBody>
          <a:bodyPr wrap="square" tIns="72000" numCol="1" spcCol="720000" anchor="t">
            <a:spAutoFit/>
          </a:bodyPr>
          <a:lstStyle>
            <a:lvl1pPr marL="171450" indent="-171450">
              <a:lnSpc>
                <a:spcPct val="100000"/>
              </a:lnSpc>
              <a:spcBef>
                <a:spcPts val="0"/>
              </a:spcBef>
              <a:buFont typeface="Arial" panose="020B0604020202020204" pitchFamily="34" charset="0"/>
              <a:buChar char="•"/>
              <a:defRPr sz="1200" b="0" i="0">
                <a:solidFill>
                  <a:schemeClr val="tx2"/>
                </a:solidFill>
                <a:latin typeface="Equip Light" panose="02000503000000020004" pitchFamily="2" charset="77"/>
              </a:defRPr>
            </a:lvl1pPr>
          </a:lstStyle>
          <a:p>
            <a:pPr lvl="0"/>
            <a:r>
              <a:rPr lang="en-GB" dirty="0"/>
              <a:t>Option 1</a:t>
            </a:r>
          </a:p>
          <a:p>
            <a:pPr lvl="0"/>
            <a:r>
              <a:rPr lang="en-GB" dirty="0"/>
              <a:t>Option 2</a:t>
            </a:r>
          </a:p>
          <a:p>
            <a:pPr lvl="0"/>
            <a:r>
              <a:rPr lang="en-GB" dirty="0"/>
              <a:t>Option 3</a:t>
            </a:r>
          </a:p>
          <a:p>
            <a:pPr lvl="0"/>
            <a:r>
              <a:rPr lang="en-GB" dirty="0"/>
              <a:t>Option 4</a:t>
            </a:r>
          </a:p>
        </p:txBody>
      </p:sp>
      <p:sp>
        <p:nvSpPr>
          <p:cNvPr id="16" name="Text Placeholder 22">
            <a:extLst>
              <a:ext uri="{FF2B5EF4-FFF2-40B4-BE49-F238E27FC236}">
                <a16:creationId xmlns:a16="http://schemas.microsoft.com/office/drawing/2014/main" id="{48B0615E-22A7-CC42-94FD-A7C37B867CC0}"/>
              </a:ext>
            </a:extLst>
          </p:cNvPr>
          <p:cNvSpPr>
            <a:spLocks noGrp="1"/>
          </p:cNvSpPr>
          <p:nvPr>
            <p:ph type="body" sz="quarter" idx="34" hasCustomPrompt="1"/>
          </p:nvPr>
        </p:nvSpPr>
        <p:spPr>
          <a:xfrm>
            <a:off x="6346800" y="1599662"/>
            <a:ext cx="5148000" cy="323165"/>
          </a:xfrm>
        </p:spPr>
        <p:txBody>
          <a:bodyPr wrap="square" anchor="b">
            <a:spAutoFit/>
          </a:bodyPr>
          <a:lstStyle>
            <a:lvl1pPr marL="0" indent="0">
              <a:lnSpc>
                <a:spcPct val="100000"/>
              </a:lnSpc>
              <a:spcBef>
                <a:spcPts val="0"/>
              </a:spcBef>
              <a:buNone/>
              <a:defRPr sz="1500" b="1" i="0">
                <a:solidFill>
                  <a:schemeClr val="tx1"/>
                </a:solidFill>
                <a:latin typeface="Equip Extended" panose="02000503030000020004" pitchFamily="2" charset="77"/>
              </a:defRPr>
            </a:lvl1pPr>
          </a:lstStyle>
          <a:p>
            <a:r>
              <a:rPr lang="en-GB" dirty="0"/>
              <a:t>Edit bullet list header</a:t>
            </a:r>
            <a:endParaRPr lang="en-PT" dirty="0"/>
          </a:p>
        </p:txBody>
      </p:sp>
      <p:sp>
        <p:nvSpPr>
          <p:cNvPr id="12" name="Title 1">
            <a:extLst>
              <a:ext uri="{FF2B5EF4-FFF2-40B4-BE49-F238E27FC236}">
                <a16:creationId xmlns:a16="http://schemas.microsoft.com/office/drawing/2014/main" id="{5E5AE374-2ADF-864F-A858-448473196A08}"/>
              </a:ext>
            </a:extLst>
          </p:cNvPr>
          <p:cNvSpPr>
            <a:spLocks noGrp="1"/>
          </p:cNvSpPr>
          <p:nvPr>
            <p:ph type="title" hasCustomPrompt="1"/>
          </p:nvPr>
        </p:nvSpPr>
        <p:spPr>
          <a:xfrm>
            <a:off x="626398" y="481125"/>
            <a:ext cx="5143814" cy="488201"/>
          </a:xfrm>
          <a:prstGeom prst="rect">
            <a:avLst/>
          </a:prstGeom>
        </p:spPr>
        <p:txBody>
          <a:bodyPr wrap="square"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13" name="Text Placeholder 7">
            <a:extLst>
              <a:ext uri="{FF2B5EF4-FFF2-40B4-BE49-F238E27FC236}">
                <a16:creationId xmlns:a16="http://schemas.microsoft.com/office/drawing/2014/main" id="{560A6211-3D42-EB4C-9806-39784F79A21F}"/>
              </a:ext>
            </a:extLst>
          </p:cNvPr>
          <p:cNvSpPr>
            <a:spLocks noGrp="1"/>
          </p:cNvSpPr>
          <p:nvPr>
            <p:ph type="body" sz="quarter" idx="29" hasCustomPrompt="1"/>
          </p:nvPr>
        </p:nvSpPr>
        <p:spPr>
          <a:xfrm>
            <a:off x="626401" y="930188"/>
            <a:ext cx="5143814"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14" name="Text Placeholder 7">
            <a:extLst>
              <a:ext uri="{FF2B5EF4-FFF2-40B4-BE49-F238E27FC236}">
                <a16:creationId xmlns:a16="http://schemas.microsoft.com/office/drawing/2014/main" id="{7E4DE322-B06F-4C83-A415-F78A3FD95211}"/>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423279421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6_1_Photo 1 Right Subtitle">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8592000" y="0"/>
            <a:ext cx="3600000" cy="6858000"/>
          </a:xfrm>
          <a:solidFill>
            <a:schemeClr val="tx1"/>
          </a:solidFill>
        </p:spPr>
        <p:txBody>
          <a:bodyPr/>
          <a:lstStyle>
            <a:lvl1pPr marL="0" indent="0">
              <a:buNone/>
              <a:defRPr>
                <a:noFill/>
              </a:defRPr>
            </a:lvl1pPr>
          </a:lstStyle>
          <a:p>
            <a:r>
              <a:rPr lang="en-US"/>
              <a:t>Click icon to add picture</a:t>
            </a:r>
            <a:endParaRPr lang="en-PT" dirty="0"/>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6791254" y="360000"/>
            <a:ext cx="5040000" cy="6138000"/>
          </a:xfrm>
          <a:solidFill>
            <a:schemeClr val="bg1"/>
          </a:solidFill>
        </p:spPr>
        <p:txBody>
          <a:bodyPr/>
          <a:lstStyle>
            <a:lvl1pPr marL="0" indent="0">
              <a:spcBef>
                <a:spcPts val="0"/>
              </a:spcBef>
              <a:buNone/>
              <a:defRPr>
                <a:noFill/>
              </a:defRPr>
            </a:lvl1pPr>
          </a:lstStyle>
          <a:p>
            <a:r>
              <a:rPr lang="en-US"/>
              <a:t>Click icon to add picture</a:t>
            </a:r>
            <a:endParaRPr lang="en-PT" dirty="0"/>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11" name="Text Placeholder 7">
            <a:extLst>
              <a:ext uri="{FF2B5EF4-FFF2-40B4-BE49-F238E27FC236}">
                <a16:creationId xmlns:a16="http://schemas.microsoft.com/office/drawing/2014/main" id="{935704D0-9C05-0141-B9AB-5DC28B7DC3B5}"/>
              </a:ext>
            </a:extLst>
          </p:cNvPr>
          <p:cNvSpPr>
            <a:spLocks noGrp="1"/>
          </p:cNvSpPr>
          <p:nvPr>
            <p:ph type="body" sz="quarter" idx="12" hasCustomPrompt="1"/>
          </p:nvPr>
        </p:nvSpPr>
        <p:spPr>
          <a:xfrm>
            <a:off x="626399" y="2152095"/>
            <a:ext cx="5455376"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9" name="Title 1">
            <a:extLst>
              <a:ext uri="{FF2B5EF4-FFF2-40B4-BE49-F238E27FC236}">
                <a16:creationId xmlns:a16="http://schemas.microsoft.com/office/drawing/2014/main" id="{07283330-B1D0-CE49-B8AD-62504910E9D6}"/>
              </a:ext>
            </a:extLst>
          </p:cNvPr>
          <p:cNvSpPr>
            <a:spLocks noGrp="1"/>
          </p:cNvSpPr>
          <p:nvPr>
            <p:ph type="title" hasCustomPrompt="1"/>
          </p:nvPr>
        </p:nvSpPr>
        <p:spPr>
          <a:xfrm>
            <a:off x="626399" y="1600392"/>
            <a:ext cx="5455376" cy="611312"/>
          </a:xfrm>
          <a:prstGeom prst="rect">
            <a:avLst/>
          </a:prstGeom>
        </p:spPr>
        <p:txBody>
          <a:bodyPr wrap="square" tIns="72000" anchor="t">
            <a:spAutoFit/>
          </a:bodyPr>
          <a:lstStyle>
            <a:lvl1pPr>
              <a:lnSpc>
                <a:spcPct val="100000"/>
              </a:lnSpc>
              <a:spcBef>
                <a:spcPts val="0"/>
              </a:spcBef>
              <a:defRPr sz="3200" b="1" i="0">
                <a:solidFill>
                  <a:schemeClr val="tx2"/>
                </a:solidFill>
                <a:latin typeface="Equip Extended" panose="02000503030000020004" pitchFamily="2" charset="77"/>
              </a:defRPr>
            </a:lvl1pPr>
          </a:lstStyle>
          <a:p>
            <a:r>
              <a:rPr lang="en-GB" dirty="0"/>
              <a:t>Edit title</a:t>
            </a:r>
            <a:endParaRPr lang="en-PT" dirty="0"/>
          </a:p>
        </p:txBody>
      </p:sp>
      <p:sp>
        <p:nvSpPr>
          <p:cNvPr id="8" name="Text Placeholder 7">
            <a:extLst>
              <a:ext uri="{FF2B5EF4-FFF2-40B4-BE49-F238E27FC236}">
                <a16:creationId xmlns:a16="http://schemas.microsoft.com/office/drawing/2014/main" id="{11AD677C-EA58-0740-A3A3-3B79C2B2E4CD}"/>
              </a:ext>
            </a:extLst>
          </p:cNvPr>
          <p:cNvSpPr>
            <a:spLocks noGrp="1"/>
          </p:cNvSpPr>
          <p:nvPr>
            <p:ph type="body" sz="quarter" idx="31" hasCustomPrompt="1"/>
          </p:nvPr>
        </p:nvSpPr>
        <p:spPr>
          <a:xfrm>
            <a:off x="626399" y="2697319"/>
            <a:ext cx="5455376" cy="488201"/>
          </a:xfrm>
          <a:prstGeom prst="rect">
            <a:avLst/>
          </a:prstGeom>
        </p:spPr>
        <p:txBody>
          <a:bodyPr wrap="square" tIns="72000" numCol="1" spcCol="720000" anchor="t">
            <a:spAutoFit/>
          </a:bodyPr>
          <a:lstStyle>
            <a:lvl1pPr marL="0" indent="0">
              <a:lnSpc>
                <a:spcPct val="100000"/>
              </a:lnSpc>
              <a:spcBef>
                <a:spcPts val="0"/>
              </a:spcBef>
              <a:buFont typeface="Arial" panose="020B0604020202020204" pitchFamily="34" charset="0"/>
              <a:buNone/>
              <a:defRPr sz="1200" b="0" i="0">
                <a:solidFill>
                  <a:schemeClr val="tx2"/>
                </a:solidFill>
                <a:latin typeface="Equip Light" panose="02000503000000020004" pitchFamily="2" charset="77"/>
              </a:defRPr>
            </a:lvl1pPr>
          </a:lstStyle>
          <a:p>
            <a:pPr lvl="0"/>
            <a:r>
              <a:rPr lang="en-GB" dirty="0"/>
              <a:t>Edit description; feel free to change the </a:t>
            </a:r>
            <a:r>
              <a:rPr lang="en-GB" dirty="0" err="1"/>
              <a:t>color</a:t>
            </a:r>
            <a:r>
              <a:rPr lang="en-GB" dirty="0"/>
              <a:t> of the photo-frame to “nightfall-blue” (#13294B) or to “lavender-purple” (#2E008B) </a:t>
            </a:r>
          </a:p>
        </p:txBody>
      </p:sp>
      <p:sp>
        <p:nvSpPr>
          <p:cNvPr id="10" name="Text Placeholder 7">
            <a:extLst>
              <a:ext uri="{FF2B5EF4-FFF2-40B4-BE49-F238E27FC236}">
                <a16:creationId xmlns:a16="http://schemas.microsoft.com/office/drawing/2014/main" id="{7F9EF952-71B7-674A-B8D1-D3BF55A7C22A}"/>
              </a:ext>
            </a:extLst>
          </p:cNvPr>
          <p:cNvSpPr>
            <a:spLocks noGrp="1"/>
          </p:cNvSpPr>
          <p:nvPr>
            <p:ph type="body" sz="quarter" idx="10" hasCustomPrompt="1"/>
          </p:nvPr>
        </p:nvSpPr>
        <p:spPr>
          <a:xfrm>
            <a:off x="639386" y="5876515"/>
            <a:ext cx="5442390"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154703661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3_Grid 2 Photos Panel Righ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8592000" y="0"/>
            <a:ext cx="3600000" cy="6858000"/>
          </a:xfrm>
          <a:solidFill>
            <a:schemeClr val="tx1"/>
          </a:solidFill>
        </p:spPr>
        <p:txBody>
          <a:bodyPr/>
          <a:lstStyle>
            <a:lvl1pPr marL="0" indent="0">
              <a:buNone/>
              <a:defRPr>
                <a:noFill/>
              </a:defRPr>
            </a:lvl1pPr>
          </a:lstStyle>
          <a:p>
            <a:r>
              <a:rPr lang="en-US"/>
              <a:t>Click icon to add picture</a:t>
            </a:r>
            <a:endParaRPr lang="en-PT" dirty="0"/>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6253198" y="720000"/>
            <a:ext cx="5241601" cy="5418000"/>
          </a:xfrm>
          <a:solidFill>
            <a:schemeClr val="bg1"/>
          </a:solidFill>
        </p:spPr>
        <p:txBody>
          <a:bodyPr/>
          <a:lstStyle>
            <a:lvl1pPr marL="0" indent="0">
              <a:buNone/>
              <a:defRPr>
                <a:noFill/>
              </a:defRPr>
            </a:lvl1pPr>
          </a:lstStyle>
          <a:p>
            <a:r>
              <a:rPr lang="en-US"/>
              <a:t>Click icon to add picture</a:t>
            </a:r>
            <a:endParaRPr lang="en-PT" dirty="0"/>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634275" y="720000"/>
            <a:ext cx="5241600" cy="5418000"/>
          </a:xfrm>
          <a:solidFill>
            <a:schemeClr val="bg1"/>
          </a:solidFill>
        </p:spPr>
        <p:txBody>
          <a:bodyPr/>
          <a:lstStyle>
            <a:lvl1pPr marL="0" indent="0">
              <a:buNone/>
              <a:defRPr>
                <a:noFill/>
              </a:defRPr>
            </a:lvl1pPr>
          </a:lstStyle>
          <a:p>
            <a:r>
              <a:rPr lang="en-US"/>
              <a:t>Click icon to add picture</a:t>
            </a:r>
            <a:endParaRPr lang="en-PT" dirty="0"/>
          </a:p>
        </p:txBody>
      </p:sp>
    </p:spTree>
    <p:extLst>
      <p:ext uri="{BB962C8B-B14F-4D97-AF65-F5344CB8AC3E}">
        <p14:creationId xmlns:p14="http://schemas.microsoft.com/office/powerpoint/2010/main" val="215660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3382E-8E58-4F39-A42B-AE2141BDF2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8F8D72-285F-4A69-A3C9-8EA39CCA24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E382C4-2141-4B67-80F9-C94F303795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804E25-9822-43A8-A385-293B9533424C}"/>
              </a:ext>
            </a:extLst>
          </p:cNvPr>
          <p:cNvSpPr>
            <a:spLocks noGrp="1"/>
          </p:cNvSpPr>
          <p:nvPr>
            <p:ph type="dt" sz="half" idx="10"/>
          </p:nvPr>
        </p:nvSpPr>
        <p:spPr/>
        <p:txBody>
          <a:bodyPr/>
          <a:lstStyle/>
          <a:p>
            <a:fld id="{DD8115E6-E574-42C1-85A5-7E9EC7500C42}" type="datetimeFigureOut">
              <a:rPr lang="en-US" smtClean="0"/>
              <a:t>9/12/2021</a:t>
            </a:fld>
            <a:endParaRPr lang="en-US"/>
          </a:p>
        </p:txBody>
      </p:sp>
      <p:sp>
        <p:nvSpPr>
          <p:cNvPr id="6" name="Footer Placeholder 5">
            <a:extLst>
              <a:ext uri="{FF2B5EF4-FFF2-40B4-BE49-F238E27FC236}">
                <a16:creationId xmlns:a16="http://schemas.microsoft.com/office/drawing/2014/main" id="{042C514C-22CB-4177-9134-E134B98C97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84CCC1-1E85-41AF-9AA1-88D1323DB312}"/>
              </a:ext>
            </a:extLst>
          </p:cNvPr>
          <p:cNvSpPr>
            <a:spLocks noGrp="1"/>
          </p:cNvSpPr>
          <p:nvPr>
            <p:ph type="sldNum" sz="quarter" idx="12"/>
          </p:nvPr>
        </p:nvSpPr>
        <p:spPr/>
        <p:txBody>
          <a:bodyPr/>
          <a:lstStyle/>
          <a:p>
            <a:fld id="{428011CD-4C9B-4196-A271-713763889184}" type="slidenum">
              <a:rPr lang="en-US" smtClean="0"/>
              <a:t>‹#›</a:t>
            </a:fld>
            <a:endParaRPr lang="en-US"/>
          </a:p>
        </p:txBody>
      </p:sp>
    </p:spTree>
    <p:extLst>
      <p:ext uri="{BB962C8B-B14F-4D97-AF65-F5344CB8AC3E}">
        <p14:creationId xmlns:p14="http://schemas.microsoft.com/office/powerpoint/2010/main" val="8881501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_6_Grid 3 Photos Panel Righ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8592000" y="0"/>
            <a:ext cx="3600000" cy="6858000"/>
          </a:xfrm>
          <a:solidFill>
            <a:schemeClr val="tx1"/>
          </a:solidFill>
        </p:spPr>
        <p:txBody>
          <a:bodyPr/>
          <a:lstStyle>
            <a:lvl1pPr marL="0" indent="0">
              <a:buNone/>
              <a:defRPr>
                <a:noFill/>
              </a:defRPr>
            </a:lvl1pPr>
          </a:lstStyle>
          <a:p>
            <a:r>
              <a:rPr lang="en-US"/>
              <a:t>Click icon to add picture</a:t>
            </a:r>
            <a:endParaRPr lang="en-PT" dirty="0"/>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4373526" y="720000"/>
            <a:ext cx="7121274" cy="5418000"/>
          </a:xfrm>
          <a:solidFill>
            <a:schemeClr val="bg1"/>
          </a:solidFill>
        </p:spPr>
        <p:txBody>
          <a:bodyPr/>
          <a:lstStyle>
            <a:lvl1pPr marL="0" indent="0">
              <a:buNone/>
              <a:defRPr>
                <a:noFill/>
              </a:defRPr>
            </a:lvl1pPr>
          </a:lstStyle>
          <a:p>
            <a:r>
              <a:rPr lang="en-US"/>
              <a:t>Click icon to add picture</a:t>
            </a:r>
            <a:endParaRPr lang="en-PT" dirty="0"/>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634275" y="720000"/>
            <a:ext cx="3398400" cy="2557394"/>
          </a:xfrm>
          <a:solidFill>
            <a:schemeClr val="bg1"/>
          </a:solidFill>
        </p:spPr>
        <p:txBody>
          <a:bodyPr/>
          <a:lstStyle>
            <a:lvl1pPr marL="0" indent="0">
              <a:buNone/>
              <a:defRPr>
                <a:noFill/>
              </a:defRPr>
            </a:lvl1pPr>
          </a:lstStyle>
          <a:p>
            <a:r>
              <a:rPr lang="en-US"/>
              <a:t>Click icon to add picture</a:t>
            </a:r>
            <a:endParaRPr lang="en-PT" dirty="0"/>
          </a:p>
        </p:txBody>
      </p:sp>
      <p:sp>
        <p:nvSpPr>
          <p:cNvPr id="15" name="Picture Placeholder 13">
            <a:extLst>
              <a:ext uri="{FF2B5EF4-FFF2-40B4-BE49-F238E27FC236}">
                <a16:creationId xmlns:a16="http://schemas.microsoft.com/office/drawing/2014/main" id="{D4BE1903-AF78-AF4B-821F-471B4384EE44}"/>
              </a:ext>
            </a:extLst>
          </p:cNvPr>
          <p:cNvSpPr>
            <a:spLocks noGrp="1"/>
          </p:cNvSpPr>
          <p:nvPr>
            <p:ph type="pic" sz="quarter" idx="16"/>
          </p:nvPr>
        </p:nvSpPr>
        <p:spPr>
          <a:xfrm>
            <a:off x="634275" y="3574801"/>
            <a:ext cx="3398400" cy="2563200"/>
          </a:xfrm>
          <a:solidFill>
            <a:schemeClr val="bg1"/>
          </a:solidFill>
        </p:spPr>
        <p:txBody>
          <a:bodyPr/>
          <a:lstStyle>
            <a:lvl1pPr marL="0" indent="0">
              <a:buNone/>
              <a:defRPr>
                <a:noFill/>
              </a:defRPr>
            </a:lvl1pPr>
          </a:lstStyle>
          <a:p>
            <a:r>
              <a:rPr lang="en-US"/>
              <a:t>Click icon to add picture</a:t>
            </a:r>
            <a:endParaRPr lang="en-PT" dirty="0"/>
          </a:p>
        </p:txBody>
      </p:sp>
    </p:spTree>
    <p:extLst>
      <p:ext uri="{BB962C8B-B14F-4D97-AF65-F5344CB8AC3E}">
        <p14:creationId xmlns:p14="http://schemas.microsoft.com/office/powerpoint/2010/main" val="34543716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6_7_Grid 6 Photos Panel Righ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8592000" y="0"/>
            <a:ext cx="3600000" cy="6858000"/>
          </a:xfrm>
          <a:solidFill>
            <a:schemeClr val="tx1"/>
          </a:solidFill>
        </p:spPr>
        <p:txBody>
          <a:bodyPr/>
          <a:lstStyle>
            <a:lvl1pPr marL="0" indent="0">
              <a:buNone/>
              <a:defRPr>
                <a:noFill/>
              </a:defRPr>
            </a:lvl1pPr>
          </a:lstStyle>
          <a:p>
            <a:r>
              <a:rPr lang="en-US"/>
              <a:t>Click icon to add picture</a:t>
            </a:r>
            <a:endParaRPr lang="en-PT" dirty="0"/>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634275" y="720000"/>
            <a:ext cx="3398400" cy="2563200"/>
          </a:xfrm>
          <a:solidFill>
            <a:schemeClr val="bg1"/>
          </a:solidFill>
        </p:spPr>
        <p:txBody>
          <a:bodyPr/>
          <a:lstStyle>
            <a:lvl1pPr marL="0" indent="0">
              <a:buNone/>
              <a:defRPr>
                <a:noFill/>
              </a:defRPr>
            </a:lvl1pPr>
          </a:lstStyle>
          <a:p>
            <a:r>
              <a:rPr lang="en-US"/>
              <a:t>Click icon to add picture</a:t>
            </a:r>
            <a:endParaRPr lang="en-PT" dirty="0"/>
          </a:p>
        </p:txBody>
      </p:sp>
      <p:sp>
        <p:nvSpPr>
          <p:cNvPr id="15" name="Picture Placeholder 13">
            <a:extLst>
              <a:ext uri="{FF2B5EF4-FFF2-40B4-BE49-F238E27FC236}">
                <a16:creationId xmlns:a16="http://schemas.microsoft.com/office/drawing/2014/main" id="{D4BE1903-AF78-AF4B-821F-471B4384EE44}"/>
              </a:ext>
            </a:extLst>
          </p:cNvPr>
          <p:cNvSpPr>
            <a:spLocks noGrp="1"/>
          </p:cNvSpPr>
          <p:nvPr>
            <p:ph type="pic" sz="quarter" idx="16"/>
          </p:nvPr>
        </p:nvSpPr>
        <p:spPr>
          <a:xfrm>
            <a:off x="634275" y="3574801"/>
            <a:ext cx="3398400" cy="2563200"/>
          </a:xfrm>
          <a:solidFill>
            <a:schemeClr val="bg1"/>
          </a:solidFill>
        </p:spPr>
        <p:txBody>
          <a:bodyPr/>
          <a:lstStyle>
            <a:lvl1pPr marL="0" indent="0">
              <a:buNone/>
              <a:defRPr>
                <a:noFill/>
              </a:defRPr>
            </a:lvl1pPr>
          </a:lstStyle>
          <a:p>
            <a:r>
              <a:rPr lang="en-US"/>
              <a:t>Click icon to add picture</a:t>
            </a:r>
            <a:endParaRPr lang="en-PT" dirty="0"/>
          </a:p>
        </p:txBody>
      </p:sp>
      <p:sp>
        <p:nvSpPr>
          <p:cNvPr id="6" name="Picture Placeholder 13">
            <a:extLst>
              <a:ext uri="{FF2B5EF4-FFF2-40B4-BE49-F238E27FC236}">
                <a16:creationId xmlns:a16="http://schemas.microsoft.com/office/drawing/2014/main" id="{69686BD6-A489-A646-BD24-A630E50308B0}"/>
              </a:ext>
            </a:extLst>
          </p:cNvPr>
          <p:cNvSpPr>
            <a:spLocks noGrp="1"/>
          </p:cNvSpPr>
          <p:nvPr>
            <p:ph type="pic" sz="quarter" idx="17"/>
          </p:nvPr>
        </p:nvSpPr>
        <p:spPr>
          <a:xfrm>
            <a:off x="8096400" y="720000"/>
            <a:ext cx="3398400" cy="2563200"/>
          </a:xfrm>
          <a:solidFill>
            <a:schemeClr val="bg1"/>
          </a:solidFill>
        </p:spPr>
        <p:txBody>
          <a:bodyPr/>
          <a:lstStyle>
            <a:lvl1pPr marL="0" indent="0">
              <a:buNone/>
              <a:defRPr>
                <a:noFill/>
              </a:defRPr>
            </a:lvl1pPr>
          </a:lstStyle>
          <a:p>
            <a:r>
              <a:rPr lang="en-US"/>
              <a:t>Click icon to add picture</a:t>
            </a:r>
            <a:endParaRPr lang="en-PT" dirty="0"/>
          </a:p>
        </p:txBody>
      </p:sp>
      <p:sp>
        <p:nvSpPr>
          <p:cNvPr id="7" name="Picture Placeholder 13">
            <a:extLst>
              <a:ext uri="{FF2B5EF4-FFF2-40B4-BE49-F238E27FC236}">
                <a16:creationId xmlns:a16="http://schemas.microsoft.com/office/drawing/2014/main" id="{91CA29EE-A240-7449-9954-F5D2512BF64A}"/>
              </a:ext>
            </a:extLst>
          </p:cNvPr>
          <p:cNvSpPr>
            <a:spLocks noGrp="1"/>
          </p:cNvSpPr>
          <p:nvPr>
            <p:ph type="pic" sz="quarter" idx="18"/>
          </p:nvPr>
        </p:nvSpPr>
        <p:spPr>
          <a:xfrm>
            <a:off x="8096400" y="3574801"/>
            <a:ext cx="3398400" cy="2563200"/>
          </a:xfrm>
          <a:solidFill>
            <a:schemeClr val="bg1"/>
          </a:solidFill>
        </p:spPr>
        <p:txBody>
          <a:bodyPr/>
          <a:lstStyle>
            <a:lvl1pPr marL="0" indent="0">
              <a:buNone/>
              <a:defRPr>
                <a:noFill/>
              </a:defRPr>
            </a:lvl1pPr>
          </a:lstStyle>
          <a:p>
            <a:r>
              <a:rPr lang="en-US"/>
              <a:t>Click icon to add picture</a:t>
            </a:r>
            <a:endParaRPr lang="en-PT" dirty="0"/>
          </a:p>
        </p:txBody>
      </p:sp>
      <p:sp>
        <p:nvSpPr>
          <p:cNvPr id="8" name="Picture Placeholder 13">
            <a:extLst>
              <a:ext uri="{FF2B5EF4-FFF2-40B4-BE49-F238E27FC236}">
                <a16:creationId xmlns:a16="http://schemas.microsoft.com/office/drawing/2014/main" id="{71D5FEED-102B-CE49-9500-8FB69CEBADC1}"/>
              </a:ext>
            </a:extLst>
          </p:cNvPr>
          <p:cNvSpPr>
            <a:spLocks noGrp="1"/>
          </p:cNvSpPr>
          <p:nvPr>
            <p:ph type="pic" sz="quarter" idx="19"/>
          </p:nvPr>
        </p:nvSpPr>
        <p:spPr>
          <a:xfrm>
            <a:off x="4377825" y="720000"/>
            <a:ext cx="3398400" cy="2563200"/>
          </a:xfrm>
          <a:solidFill>
            <a:schemeClr val="bg1"/>
          </a:solidFill>
        </p:spPr>
        <p:txBody>
          <a:bodyPr/>
          <a:lstStyle>
            <a:lvl1pPr marL="0" indent="0">
              <a:buNone/>
              <a:defRPr>
                <a:noFill/>
              </a:defRPr>
            </a:lvl1pPr>
          </a:lstStyle>
          <a:p>
            <a:r>
              <a:rPr lang="en-US"/>
              <a:t>Click icon to add picture</a:t>
            </a:r>
            <a:endParaRPr lang="en-PT" dirty="0"/>
          </a:p>
        </p:txBody>
      </p:sp>
      <p:sp>
        <p:nvSpPr>
          <p:cNvPr id="9" name="Picture Placeholder 13">
            <a:extLst>
              <a:ext uri="{FF2B5EF4-FFF2-40B4-BE49-F238E27FC236}">
                <a16:creationId xmlns:a16="http://schemas.microsoft.com/office/drawing/2014/main" id="{4FF02295-B65A-514C-ADDC-AC2EBD35FA71}"/>
              </a:ext>
            </a:extLst>
          </p:cNvPr>
          <p:cNvSpPr>
            <a:spLocks noGrp="1"/>
          </p:cNvSpPr>
          <p:nvPr>
            <p:ph type="pic" sz="quarter" idx="20"/>
          </p:nvPr>
        </p:nvSpPr>
        <p:spPr>
          <a:xfrm>
            <a:off x="4377825" y="3574801"/>
            <a:ext cx="3398400" cy="2563200"/>
          </a:xfrm>
          <a:solidFill>
            <a:schemeClr val="bg1"/>
          </a:solidFill>
        </p:spPr>
        <p:txBody>
          <a:bodyPr/>
          <a:lstStyle>
            <a:lvl1pPr marL="0" indent="0">
              <a:buNone/>
              <a:defRPr>
                <a:noFill/>
              </a:defRPr>
            </a:lvl1pPr>
          </a:lstStyle>
          <a:p>
            <a:r>
              <a:rPr lang="en-US"/>
              <a:t>Click icon to add picture</a:t>
            </a:r>
            <a:endParaRPr lang="en-PT" dirty="0"/>
          </a:p>
        </p:txBody>
      </p:sp>
    </p:spTree>
    <p:extLst>
      <p:ext uri="{BB962C8B-B14F-4D97-AF65-F5344CB8AC3E}">
        <p14:creationId xmlns:p14="http://schemas.microsoft.com/office/powerpoint/2010/main" val="34370402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6_2_Photo 1 Left Subtitle">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0" y="0"/>
            <a:ext cx="3600000" cy="6858000"/>
          </a:xfrm>
          <a:solidFill>
            <a:schemeClr val="tx1"/>
          </a:solidFill>
        </p:spPr>
        <p:txBody>
          <a:bodyPr/>
          <a:lstStyle>
            <a:lvl1pPr marL="0" indent="0">
              <a:buNone/>
              <a:defRPr>
                <a:noFill/>
              </a:defRPr>
            </a:lvl1pPr>
          </a:lstStyle>
          <a:p>
            <a:r>
              <a:rPr lang="en-US"/>
              <a:t>Click icon to add picture</a:t>
            </a:r>
            <a:endParaRPr lang="en-PT" dirty="0"/>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360000" y="360000"/>
            <a:ext cx="5040000" cy="6138000"/>
          </a:xfrm>
          <a:solidFill>
            <a:schemeClr val="bg1"/>
          </a:solidFill>
        </p:spPr>
        <p:txBody>
          <a:bodyPr/>
          <a:lstStyle>
            <a:lvl1pPr marL="0" indent="0">
              <a:spcBef>
                <a:spcPts val="0"/>
              </a:spcBef>
              <a:buNone/>
              <a:defRPr>
                <a:noFill/>
              </a:defRPr>
            </a:lvl1pPr>
          </a:lstStyle>
          <a:p>
            <a:r>
              <a:rPr lang="en-US"/>
              <a:t>Click icon to add picture</a:t>
            </a:r>
            <a:endParaRPr lang="en-PT" dirty="0"/>
          </a:p>
        </p:txBody>
      </p:sp>
      <p:pic>
        <p:nvPicPr>
          <p:cNvPr id="7" name="Graphic 6">
            <a:extLst>
              <a:ext uri="{FF2B5EF4-FFF2-40B4-BE49-F238E27FC236}">
                <a16:creationId xmlns:a16="http://schemas.microsoft.com/office/drawing/2014/main" id="{68B0E22B-FCE9-754C-80EB-DF1C8C38A25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2" name="Text Placeholder 7">
            <a:extLst>
              <a:ext uri="{FF2B5EF4-FFF2-40B4-BE49-F238E27FC236}">
                <a16:creationId xmlns:a16="http://schemas.microsoft.com/office/drawing/2014/main" id="{733D04BC-2029-5F42-B2DA-18FE12DFDB5B}"/>
              </a:ext>
            </a:extLst>
          </p:cNvPr>
          <p:cNvSpPr>
            <a:spLocks noGrp="1"/>
          </p:cNvSpPr>
          <p:nvPr>
            <p:ph type="body" sz="quarter" idx="10" hasCustomPrompt="1"/>
          </p:nvPr>
        </p:nvSpPr>
        <p:spPr>
          <a:xfrm>
            <a:off x="6122186" y="5876515"/>
            <a:ext cx="5442390"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
        <p:nvSpPr>
          <p:cNvPr id="13" name="Text Placeholder 7">
            <a:extLst>
              <a:ext uri="{FF2B5EF4-FFF2-40B4-BE49-F238E27FC236}">
                <a16:creationId xmlns:a16="http://schemas.microsoft.com/office/drawing/2014/main" id="{0EA34B8E-7E97-A543-A4A5-F722DD3790F1}"/>
              </a:ext>
            </a:extLst>
          </p:cNvPr>
          <p:cNvSpPr>
            <a:spLocks noGrp="1"/>
          </p:cNvSpPr>
          <p:nvPr>
            <p:ph type="body" sz="quarter" idx="12" hasCustomPrompt="1"/>
          </p:nvPr>
        </p:nvSpPr>
        <p:spPr>
          <a:xfrm>
            <a:off x="6109200" y="2152095"/>
            <a:ext cx="5455376"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15" name="Title 1">
            <a:extLst>
              <a:ext uri="{FF2B5EF4-FFF2-40B4-BE49-F238E27FC236}">
                <a16:creationId xmlns:a16="http://schemas.microsoft.com/office/drawing/2014/main" id="{2D4316BD-0421-5643-9C3E-86BD0386F83A}"/>
              </a:ext>
            </a:extLst>
          </p:cNvPr>
          <p:cNvSpPr>
            <a:spLocks noGrp="1"/>
          </p:cNvSpPr>
          <p:nvPr>
            <p:ph type="title" hasCustomPrompt="1"/>
          </p:nvPr>
        </p:nvSpPr>
        <p:spPr>
          <a:xfrm>
            <a:off x="6109200" y="1600392"/>
            <a:ext cx="5455376" cy="611312"/>
          </a:xfrm>
          <a:prstGeom prst="rect">
            <a:avLst/>
          </a:prstGeom>
        </p:spPr>
        <p:txBody>
          <a:bodyPr wrap="square" tIns="72000" anchor="t">
            <a:spAutoFit/>
          </a:bodyPr>
          <a:lstStyle>
            <a:lvl1pPr>
              <a:lnSpc>
                <a:spcPct val="100000"/>
              </a:lnSpc>
              <a:spcBef>
                <a:spcPts val="0"/>
              </a:spcBef>
              <a:defRPr sz="3200" b="1" i="0">
                <a:solidFill>
                  <a:schemeClr val="tx2"/>
                </a:solidFill>
                <a:latin typeface="Equip Extended" panose="02000503030000020004" pitchFamily="2" charset="77"/>
              </a:defRPr>
            </a:lvl1pPr>
          </a:lstStyle>
          <a:p>
            <a:r>
              <a:rPr lang="en-GB" dirty="0"/>
              <a:t>Edit title</a:t>
            </a:r>
            <a:endParaRPr lang="en-PT" dirty="0"/>
          </a:p>
        </p:txBody>
      </p:sp>
      <p:sp>
        <p:nvSpPr>
          <p:cNvPr id="16" name="Text Placeholder 7">
            <a:extLst>
              <a:ext uri="{FF2B5EF4-FFF2-40B4-BE49-F238E27FC236}">
                <a16:creationId xmlns:a16="http://schemas.microsoft.com/office/drawing/2014/main" id="{2D96C5BE-73D1-584A-99EB-3318DF8F4DDC}"/>
              </a:ext>
            </a:extLst>
          </p:cNvPr>
          <p:cNvSpPr>
            <a:spLocks noGrp="1"/>
          </p:cNvSpPr>
          <p:nvPr>
            <p:ph type="body" sz="quarter" idx="31" hasCustomPrompt="1"/>
          </p:nvPr>
        </p:nvSpPr>
        <p:spPr>
          <a:xfrm>
            <a:off x="6109200" y="2697319"/>
            <a:ext cx="5455376" cy="488201"/>
          </a:xfrm>
          <a:prstGeom prst="rect">
            <a:avLst/>
          </a:prstGeom>
        </p:spPr>
        <p:txBody>
          <a:bodyPr wrap="square" tIns="72000" numCol="1" spcCol="720000" anchor="t">
            <a:spAutoFit/>
          </a:bodyPr>
          <a:lstStyle>
            <a:lvl1pPr marL="0" indent="0">
              <a:lnSpc>
                <a:spcPct val="100000"/>
              </a:lnSpc>
              <a:spcBef>
                <a:spcPts val="0"/>
              </a:spcBef>
              <a:buFont typeface="Arial" panose="020B0604020202020204" pitchFamily="34" charset="0"/>
              <a:buNone/>
              <a:defRPr sz="1200" b="0" i="0">
                <a:solidFill>
                  <a:schemeClr val="tx2"/>
                </a:solidFill>
                <a:latin typeface="Equip Light" panose="02000503000000020004" pitchFamily="2" charset="77"/>
              </a:defRPr>
            </a:lvl1pPr>
          </a:lstStyle>
          <a:p>
            <a:pPr lvl="0"/>
            <a:r>
              <a:rPr lang="en-GB" dirty="0"/>
              <a:t>Edit description; feel free to change the </a:t>
            </a:r>
            <a:r>
              <a:rPr lang="en-GB" dirty="0" err="1"/>
              <a:t>color</a:t>
            </a:r>
            <a:r>
              <a:rPr lang="en-GB" dirty="0"/>
              <a:t> of the photo-frame to “nightfall-blue” (#13294B) or to “lavender-purple” (#2E008B) </a:t>
            </a:r>
          </a:p>
        </p:txBody>
      </p:sp>
    </p:spTree>
    <p:extLst>
      <p:ext uri="{BB962C8B-B14F-4D97-AF65-F5344CB8AC3E}">
        <p14:creationId xmlns:p14="http://schemas.microsoft.com/office/powerpoint/2010/main" val="19706287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6_4_Grid 2 Photos Panel Lef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0" y="0"/>
            <a:ext cx="3600000" cy="6858000"/>
          </a:xfrm>
          <a:solidFill>
            <a:schemeClr val="tx1"/>
          </a:solidFill>
        </p:spPr>
        <p:txBody>
          <a:bodyPr/>
          <a:lstStyle>
            <a:lvl1pPr marL="0" indent="0">
              <a:buNone/>
              <a:defRPr>
                <a:noFill/>
              </a:defRPr>
            </a:lvl1pPr>
          </a:lstStyle>
          <a:p>
            <a:r>
              <a:rPr lang="en-US"/>
              <a:t>Click icon to add picture</a:t>
            </a:r>
            <a:endParaRPr lang="en-PT" dirty="0"/>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6253198" y="720000"/>
            <a:ext cx="5241601" cy="5418000"/>
          </a:xfrm>
          <a:solidFill>
            <a:schemeClr val="bg1"/>
          </a:solidFill>
        </p:spPr>
        <p:txBody>
          <a:bodyPr/>
          <a:lstStyle>
            <a:lvl1pPr marL="0" indent="0">
              <a:buNone/>
              <a:defRPr>
                <a:noFill/>
              </a:defRPr>
            </a:lvl1pPr>
          </a:lstStyle>
          <a:p>
            <a:r>
              <a:rPr lang="en-US"/>
              <a:t>Click icon to add picture</a:t>
            </a:r>
            <a:endParaRPr lang="en-PT" dirty="0"/>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720000" y="720000"/>
            <a:ext cx="5241600" cy="5418000"/>
          </a:xfrm>
          <a:solidFill>
            <a:schemeClr val="bg1"/>
          </a:solidFill>
        </p:spPr>
        <p:txBody>
          <a:bodyPr/>
          <a:lstStyle>
            <a:lvl1pPr marL="0" indent="0">
              <a:buNone/>
              <a:defRPr>
                <a:noFill/>
              </a:defRPr>
            </a:lvl1pPr>
          </a:lstStyle>
          <a:p>
            <a:r>
              <a:rPr lang="en-US"/>
              <a:t>Click icon to add picture</a:t>
            </a:r>
            <a:endParaRPr lang="en-PT" dirty="0"/>
          </a:p>
        </p:txBody>
      </p:sp>
    </p:spTree>
    <p:extLst>
      <p:ext uri="{BB962C8B-B14F-4D97-AF65-F5344CB8AC3E}">
        <p14:creationId xmlns:p14="http://schemas.microsoft.com/office/powerpoint/2010/main" val="18378268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6_5_Grid 3 Photos Panel Lef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0" y="0"/>
            <a:ext cx="3600000" cy="6858000"/>
          </a:xfrm>
          <a:solidFill>
            <a:schemeClr val="tx1"/>
          </a:solidFill>
        </p:spPr>
        <p:txBody>
          <a:bodyPr/>
          <a:lstStyle>
            <a:lvl1pPr marL="0" indent="0">
              <a:buNone/>
              <a:defRPr>
                <a:noFill/>
              </a:defRPr>
            </a:lvl1pPr>
          </a:lstStyle>
          <a:p>
            <a:r>
              <a:rPr lang="en-US"/>
              <a:t>Click icon to add picture</a:t>
            </a:r>
            <a:endParaRPr lang="en-PT" dirty="0"/>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720000" y="720000"/>
            <a:ext cx="7084800" cy="5418000"/>
          </a:xfrm>
          <a:solidFill>
            <a:schemeClr val="bg1"/>
          </a:solidFill>
        </p:spPr>
        <p:txBody>
          <a:bodyPr/>
          <a:lstStyle>
            <a:lvl1pPr marL="0" indent="0">
              <a:buNone/>
              <a:defRPr>
                <a:noFill/>
              </a:defRPr>
            </a:lvl1pPr>
          </a:lstStyle>
          <a:p>
            <a:r>
              <a:rPr lang="en-US"/>
              <a:t>Click icon to add picture</a:t>
            </a:r>
            <a:endParaRPr lang="en-PT" dirty="0"/>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8096400" y="720000"/>
            <a:ext cx="3398399" cy="2563200"/>
          </a:xfrm>
          <a:solidFill>
            <a:schemeClr val="bg1"/>
          </a:solidFill>
        </p:spPr>
        <p:txBody>
          <a:bodyPr/>
          <a:lstStyle>
            <a:lvl1pPr marL="0" indent="0">
              <a:buNone/>
              <a:defRPr>
                <a:noFill/>
              </a:defRPr>
            </a:lvl1pPr>
          </a:lstStyle>
          <a:p>
            <a:r>
              <a:rPr lang="en-US"/>
              <a:t>Click icon to add picture</a:t>
            </a:r>
            <a:endParaRPr lang="en-PT" dirty="0"/>
          </a:p>
        </p:txBody>
      </p:sp>
      <p:sp>
        <p:nvSpPr>
          <p:cNvPr id="15" name="Picture Placeholder 13">
            <a:extLst>
              <a:ext uri="{FF2B5EF4-FFF2-40B4-BE49-F238E27FC236}">
                <a16:creationId xmlns:a16="http://schemas.microsoft.com/office/drawing/2014/main" id="{D4BE1903-AF78-AF4B-821F-471B4384EE44}"/>
              </a:ext>
            </a:extLst>
          </p:cNvPr>
          <p:cNvSpPr>
            <a:spLocks noGrp="1"/>
          </p:cNvSpPr>
          <p:nvPr>
            <p:ph type="pic" sz="quarter" idx="16"/>
          </p:nvPr>
        </p:nvSpPr>
        <p:spPr>
          <a:xfrm>
            <a:off x="8096400" y="3574801"/>
            <a:ext cx="3398399" cy="2563200"/>
          </a:xfrm>
          <a:solidFill>
            <a:schemeClr val="bg1"/>
          </a:solidFill>
        </p:spPr>
        <p:txBody>
          <a:bodyPr/>
          <a:lstStyle>
            <a:lvl1pPr marL="0" indent="0">
              <a:buNone/>
              <a:defRPr>
                <a:noFill/>
              </a:defRPr>
            </a:lvl1pPr>
          </a:lstStyle>
          <a:p>
            <a:r>
              <a:rPr lang="en-US"/>
              <a:t>Click icon to add picture</a:t>
            </a:r>
            <a:endParaRPr lang="en-PT" dirty="0"/>
          </a:p>
        </p:txBody>
      </p:sp>
    </p:spTree>
    <p:extLst>
      <p:ext uri="{BB962C8B-B14F-4D97-AF65-F5344CB8AC3E}">
        <p14:creationId xmlns:p14="http://schemas.microsoft.com/office/powerpoint/2010/main" val="20824687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6_8_Grid 6 Photos Panel Lef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0" y="0"/>
            <a:ext cx="3600000" cy="6858000"/>
          </a:xfrm>
          <a:solidFill>
            <a:schemeClr val="tx1"/>
          </a:solidFill>
        </p:spPr>
        <p:txBody>
          <a:bodyPr/>
          <a:lstStyle>
            <a:lvl1pPr marL="0" indent="0">
              <a:buNone/>
              <a:defRPr>
                <a:noFill/>
              </a:defRPr>
            </a:lvl1pPr>
          </a:lstStyle>
          <a:p>
            <a:r>
              <a:rPr lang="en-US"/>
              <a:t>Click icon to add picture</a:t>
            </a:r>
            <a:endParaRPr lang="en-PT" dirty="0"/>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720000" y="720000"/>
            <a:ext cx="3398400" cy="2563200"/>
          </a:xfrm>
          <a:solidFill>
            <a:schemeClr val="bg1"/>
          </a:solidFill>
        </p:spPr>
        <p:txBody>
          <a:bodyPr/>
          <a:lstStyle>
            <a:lvl1pPr marL="0" indent="0">
              <a:buNone/>
              <a:defRPr>
                <a:noFill/>
              </a:defRPr>
            </a:lvl1pPr>
          </a:lstStyle>
          <a:p>
            <a:r>
              <a:rPr lang="en-US"/>
              <a:t>Click icon to add picture</a:t>
            </a:r>
            <a:endParaRPr lang="en-PT" dirty="0"/>
          </a:p>
        </p:txBody>
      </p:sp>
      <p:sp>
        <p:nvSpPr>
          <p:cNvPr id="15" name="Picture Placeholder 13">
            <a:extLst>
              <a:ext uri="{FF2B5EF4-FFF2-40B4-BE49-F238E27FC236}">
                <a16:creationId xmlns:a16="http://schemas.microsoft.com/office/drawing/2014/main" id="{D4BE1903-AF78-AF4B-821F-471B4384EE44}"/>
              </a:ext>
            </a:extLst>
          </p:cNvPr>
          <p:cNvSpPr>
            <a:spLocks noGrp="1"/>
          </p:cNvSpPr>
          <p:nvPr>
            <p:ph type="pic" sz="quarter" idx="16"/>
          </p:nvPr>
        </p:nvSpPr>
        <p:spPr>
          <a:xfrm>
            <a:off x="720000" y="3574801"/>
            <a:ext cx="3398400" cy="2563200"/>
          </a:xfrm>
          <a:solidFill>
            <a:schemeClr val="bg1"/>
          </a:solidFill>
        </p:spPr>
        <p:txBody>
          <a:bodyPr/>
          <a:lstStyle>
            <a:lvl1pPr marL="0" indent="0">
              <a:buNone/>
              <a:defRPr>
                <a:noFill/>
              </a:defRPr>
            </a:lvl1pPr>
          </a:lstStyle>
          <a:p>
            <a:r>
              <a:rPr lang="en-US"/>
              <a:t>Click icon to add picture</a:t>
            </a:r>
            <a:endParaRPr lang="en-PT" dirty="0"/>
          </a:p>
        </p:txBody>
      </p:sp>
      <p:sp>
        <p:nvSpPr>
          <p:cNvPr id="10" name="Picture Placeholder 13">
            <a:extLst>
              <a:ext uri="{FF2B5EF4-FFF2-40B4-BE49-F238E27FC236}">
                <a16:creationId xmlns:a16="http://schemas.microsoft.com/office/drawing/2014/main" id="{57A9786E-9E9A-694F-9DFE-5A81C7DCBD3E}"/>
              </a:ext>
            </a:extLst>
          </p:cNvPr>
          <p:cNvSpPr>
            <a:spLocks noGrp="1"/>
          </p:cNvSpPr>
          <p:nvPr>
            <p:ph type="pic" sz="quarter" idx="17"/>
          </p:nvPr>
        </p:nvSpPr>
        <p:spPr>
          <a:xfrm>
            <a:off x="8096400" y="720000"/>
            <a:ext cx="3398400" cy="2563200"/>
          </a:xfrm>
          <a:solidFill>
            <a:schemeClr val="bg1"/>
          </a:solidFill>
        </p:spPr>
        <p:txBody>
          <a:bodyPr/>
          <a:lstStyle>
            <a:lvl1pPr marL="0" indent="0">
              <a:buNone/>
              <a:defRPr>
                <a:noFill/>
              </a:defRPr>
            </a:lvl1pPr>
          </a:lstStyle>
          <a:p>
            <a:r>
              <a:rPr lang="en-US"/>
              <a:t>Click icon to add picture</a:t>
            </a:r>
            <a:endParaRPr lang="en-PT" dirty="0"/>
          </a:p>
        </p:txBody>
      </p:sp>
      <p:sp>
        <p:nvSpPr>
          <p:cNvPr id="11" name="Picture Placeholder 13">
            <a:extLst>
              <a:ext uri="{FF2B5EF4-FFF2-40B4-BE49-F238E27FC236}">
                <a16:creationId xmlns:a16="http://schemas.microsoft.com/office/drawing/2014/main" id="{3FC6617E-3AA0-7F44-BB6E-A95F6B4AD9FD}"/>
              </a:ext>
            </a:extLst>
          </p:cNvPr>
          <p:cNvSpPr>
            <a:spLocks noGrp="1"/>
          </p:cNvSpPr>
          <p:nvPr>
            <p:ph type="pic" sz="quarter" idx="18"/>
          </p:nvPr>
        </p:nvSpPr>
        <p:spPr>
          <a:xfrm>
            <a:off x="8096400" y="3574801"/>
            <a:ext cx="3398400" cy="2563200"/>
          </a:xfrm>
          <a:solidFill>
            <a:schemeClr val="bg1"/>
          </a:solidFill>
        </p:spPr>
        <p:txBody>
          <a:bodyPr/>
          <a:lstStyle>
            <a:lvl1pPr marL="0" indent="0">
              <a:buNone/>
              <a:defRPr>
                <a:noFill/>
              </a:defRPr>
            </a:lvl1pPr>
          </a:lstStyle>
          <a:p>
            <a:r>
              <a:rPr lang="en-US"/>
              <a:t>Click icon to add picture</a:t>
            </a:r>
            <a:endParaRPr lang="en-PT" dirty="0"/>
          </a:p>
        </p:txBody>
      </p:sp>
      <p:sp>
        <p:nvSpPr>
          <p:cNvPr id="12" name="Picture Placeholder 13">
            <a:extLst>
              <a:ext uri="{FF2B5EF4-FFF2-40B4-BE49-F238E27FC236}">
                <a16:creationId xmlns:a16="http://schemas.microsoft.com/office/drawing/2014/main" id="{DC037D5D-6243-624A-998E-8948B19940F2}"/>
              </a:ext>
            </a:extLst>
          </p:cNvPr>
          <p:cNvSpPr>
            <a:spLocks noGrp="1"/>
          </p:cNvSpPr>
          <p:nvPr>
            <p:ph type="pic" sz="quarter" idx="19"/>
          </p:nvPr>
        </p:nvSpPr>
        <p:spPr>
          <a:xfrm>
            <a:off x="4406400" y="720000"/>
            <a:ext cx="3398400" cy="2563200"/>
          </a:xfrm>
          <a:solidFill>
            <a:schemeClr val="bg1"/>
          </a:solidFill>
        </p:spPr>
        <p:txBody>
          <a:bodyPr/>
          <a:lstStyle>
            <a:lvl1pPr marL="0" indent="0">
              <a:buNone/>
              <a:defRPr>
                <a:noFill/>
              </a:defRPr>
            </a:lvl1pPr>
          </a:lstStyle>
          <a:p>
            <a:r>
              <a:rPr lang="en-US"/>
              <a:t>Click icon to add picture</a:t>
            </a:r>
            <a:endParaRPr lang="en-PT" dirty="0"/>
          </a:p>
        </p:txBody>
      </p:sp>
      <p:sp>
        <p:nvSpPr>
          <p:cNvPr id="14" name="Picture Placeholder 13">
            <a:extLst>
              <a:ext uri="{FF2B5EF4-FFF2-40B4-BE49-F238E27FC236}">
                <a16:creationId xmlns:a16="http://schemas.microsoft.com/office/drawing/2014/main" id="{E33C411A-570E-A548-AA0F-A1B4552CAA3C}"/>
              </a:ext>
            </a:extLst>
          </p:cNvPr>
          <p:cNvSpPr>
            <a:spLocks noGrp="1"/>
          </p:cNvSpPr>
          <p:nvPr>
            <p:ph type="pic" sz="quarter" idx="20"/>
          </p:nvPr>
        </p:nvSpPr>
        <p:spPr>
          <a:xfrm>
            <a:off x="4406400" y="3574801"/>
            <a:ext cx="3398400" cy="2563200"/>
          </a:xfrm>
          <a:solidFill>
            <a:schemeClr val="bg1"/>
          </a:solidFill>
        </p:spPr>
        <p:txBody>
          <a:bodyPr/>
          <a:lstStyle>
            <a:lvl1pPr marL="0" indent="0">
              <a:buNone/>
              <a:defRPr>
                <a:noFill/>
              </a:defRPr>
            </a:lvl1pPr>
          </a:lstStyle>
          <a:p>
            <a:r>
              <a:rPr lang="en-US"/>
              <a:t>Click icon to add picture</a:t>
            </a:r>
            <a:endParaRPr lang="en-PT" dirty="0"/>
          </a:p>
        </p:txBody>
      </p:sp>
    </p:spTree>
    <p:extLst>
      <p:ext uri="{BB962C8B-B14F-4D97-AF65-F5344CB8AC3E}">
        <p14:creationId xmlns:p14="http://schemas.microsoft.com/office/powerpoint/2010/main" val="254846019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7_1_Statement">
    <p:bg>
      <p:bgPr>
        <a:solidFill>
          <a:schemeClr val="bg1"/>
        </a:solidFill>
        <a:effectLst/>
      </p:bgPr>
    </p:bg>
    <p:spTree>
      <p:nvGrpSpPr>
        <p:cNvPr id="1" name=""/>
        <p:cNvGrpSpPr/>
        <p:nvPr/>
      </p:nvGrpSpPr>
      <p:grpSpPr>
        <a:xfrm>
          <a:off x="0" y="0"/>
          <a:ext cx="0" cy="0"/>
          <a:chOff x="0" y="0"/>
          <a:chExt cx="0" cy="0"/>
        </a:xfrm>
      </p:grpSpPr>
      <p:pic>
        <p:nvPicPr>
          <p:cNvPr id="10" name="r1Artboard 2edsw.pdf" descr="r1Artboard 2edsw.pdf">
            <a:extLst>
              <a:ext uri="{FF2B5EF4-FFF2-40B4-BE49-F238E27FC236}">
                <a16:creationId xmlns:a16="http://schemas.microsoft.com/office/drawing/2014/main" id="{3576F7A7-93EC-2644-B6A7-F2AB1B07ADE0}"/>
              </a:ext>
            </a:extLst>
          </p:cNvPr>
          <p:cNvPicPr>
            <a:picLocks noChangeAspect="1"/>
          </p:cNvPicPr>
          <p:nvPr userDrawn="1"/>
        </p:nvPicPr>
        <p:blipFill rotWithShape="1">
          <a:blip r:embed="rId2">
            <a:alphaModFix amt="13000"/>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itle 1">
            <a:extLst>
              <a:ext uri="{FF2B5EF4-FFF2-40B4-BE49-F238E27FC236}">
                <a16:creationId xmlns:a16="http://schemas.microsoft.com/office/drawing/2014/main" id="{33D0B1C6-E0E5-8A44-99DC-9E76979882FA}"/>
              </a:ext>
            </a:extLst>
          </p:cNvPr>
          <p:cNvSpPr>
            <a:spLocks noGrp="1"/>
          </p:cNvSpPr>
          <p:nvPr>
            <p:ph type="title" hasCustomPrompt="1"/>
          </p:nvPr>
        </p:nvSpPr>
        <p:spPr>
          <a:xfrm>
            <a:off x="611120" y="3022288"/>
            <a:ext cx="9767782" cy="830997"/>
          </a:xfrm>
          <a:prstGeom prst="rect">
            <a:avLst/>
          </a:prstGeom>
        </p:spPr>
        <p:txBody>
          <a:bodyPr anchor="ctr">
            <a:spAutoFit/>
          </a:bodyPr>
          <a:lstStyle>
            <a:lvl1pPr>
              <a:lnSpc>
                <a:spcPct val="100000"/>
              </a:lnSpc>
              <a:spcBef>
                <a:spcPts val="0"/>
              </a:spcBef>
              <a:defRPr sz="4800" b="0" i="0">
                <a:solidFill>
                  <a:schemeClr val="tx2"/>
                </a:solidFill>
                <a:latin typeface="Equip Extended" panose="02000503030000020004" pitchFamily="2" charset="77"/>
              </a:defRPr>
            </a:lvl1pPr>
          </a:lstStyle>
          <a:p>
            <a:r>
              <a:rPr lang="en-GB" dirty="0"/>
              <a:t>Edit multiline description</a:t>
            </a:r>
            <a:endParaRPr lang="en-PT" dirty="0"/>
          </a:p>
        </p:txBody>
      </p:sp>
      <p:sp>
        <p:nvSpPr>
          <p:cNvPr id="6" name="Text Placeholder 7">
            <a:extLst>
              <a:ext uri="{FF2B5EF4-FFF2-40B4-BE49-F238E27FC236}">
                <a16:creationId xmlns:a16="http://schemas.microsoft.com/office/drawing/2014/main" id="{C99F51BE-2171-4F04-9AFA-C48D12539C63}"/>
              </a:ext>
            </a:extLst>
          </p:cNvPr>
          <p:cNvSpPr>
            <a:spLocks noGrp="1"/>
          </p:cNvSpPr>
          <p:nvPr>
            <p:ph type="body" sz="quarter" idx="11"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14375219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7_2_Metrics">
    <p:bg>
      <p:bgPr>
        <a:solidFill>
          <a:schemeClr val="bg1"/>
        </a:solidFill>
        <a:effectLst/>
      </p:bgPr>
    </p:bg>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userDrawn="1"/>
        </p:nvPicPr>
        <p:blipFill rotWithShape="1">
          <a:blip r:embed="rId2">
            <a:alphaModFix amt="13000"/>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C53473C3-C404-2743-B2A2-9D23CE924764}"/>
              </a:ext>
            </a:extLst>
          </p:cNvPr>
          <p:cNvSpPr>
            <a:spLocks noGrp="1"/>
          </p:cNvSpPr>
          <p:nvPr>
            <p:ph type="body" sz="quarter" idx="30" hasCustomPrompt="1"/>
          </p:nvPr>
        </p:nvSpPr>
        <p:spPr>
          <a:xfrm>
            <a:off x="626401" y="3500662"/>
            <a:ext cx="2714400" cy="365091"/>
          </a:xfrm>
          <a:prstGeom prst="rect">
            <a:avLst/>
          </a:prstGeom>
        </p:spPr>
        <p:txBody>
          <a:bodyPr wrap="square" tIns="72000" anchor="t">
            <a:spAutoFit/>
          </a:bodyPr>
          <a:lstStyle>
            <a:lvl1pPr marL="0" indent="0" algn="ctr">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description</a:t>
            </a:r>
          </a:p>
        </p:txBody>
      </p:sp>
      <p:sp>
        <p:nvSpPr>
          <p:cNvPr id="13" name="Text Placeholder 7">
            <a:extLst>
              <a:ext uri="{FF2B5EF4-FFF2-40B4-BE49-F238E27FC236}">
                <a16:creationId xmlns:a16="http://schemas.microsoft.com/office/drawing/2014/main" id="{5F8B4A23-603A-8F49-8648-44A6048B1CF1}"/>
              </a:ext>
            </a:extLst>
          </p:cNvPr>
          <p:cNvSpPr>
            <a:spLocks noGrp="1"/>
          </p:cNvSpPr>
          <p:nvPr>
            <p:ph type="body" sz="quarter" idx="31" hasCustomPrompt="1"/>
          </p:nvPr>
        </p:nvSpPr>
        <p:spPr>
          <a:xfrm>
            <a:off x="626399" y="2605289"/>
            <a:ext cx="2714400" cy="857533"/>
          </a:xfrm>
          <a:prstGeom prst="rect">
            <a:avLst/>
          </a:prstGeom>
        </p:spPr>
        <p:txBody>
          <a:bodyPr wrap="square" tIns="72000" anchor="b">
            <a:spAutoFit/>
          </a:bodyPr>
          <a:lstStyle>
            <a:lvl1pPr marL="0" indent="0" algn="ctr">
              <a:lnSpc>
                <a:spcPct val="100000"/>
              </a:lnSpc>
              <a:spcBef>
                <a:spcPts val="0"/>
              </a:spcBef>
              <a:buNone/>
              <a:defRPr sz="4800" b="1" i="0">
                <a:solidFill>
                  <a:schemeClr val="tx2"/>
                </a:solidFill>
                <a:latin typeface="Equip Extended" panose="02000503030000020004" pitchFamily="2" charset="77"/>
              </a:defRPr>
            </a:lvl1pPr>
          </a:lstStyle>
          <a:p>
            <a:pPr lvl="0"/>
            <a:r>
              <a:rPr lang="en-GB" dirty="0"/>
              <a:t>200+</a:t>
            </a:r>
          </a:p>
        </p:txBody>
      </p:sp>
      <p:sp>
        <p:nvSpPr>
          <p:cNvPr id="14" name="Text Placeholder 7">
            <a:extLst>
              <a:ext uri="{FF2B5EF4-FFF2-40B4-BE49-F238E27FC236}">
                <a16:creationId xmlns:a16="http://schemas.microsoft.com/office/drawing/2014/main" id="{6DBC0087-E0A4-7848-B45F-A95E780A486D}"/>
              </a:ext>
            </a:extLst>
          </p:cNvPr>
          <p:cNvSpPr>
            <a:spLocks noGrp="1"/>
          </p:cNvSpPr>
          <p:nvPr>
            <p:ph type="body" sz="quarter" idx="32" hasCustomPrompt="1"/>
          </p:nvPr>
        </p:nvSpPr>
        <p:spPr>
          <a:xfrm>
            <a:off x="3381600" y="3500662"/>
            <a:ext cx="2714400" cy="365091"/>
          </a:xfrm>
          <a:prstGeom prst="rect">
            <a:avLst/>
          </a:prstGeom>
        </p:spPr>
        <p:txBody>
          <a:bodyPr wrap="square" tIns="72000" anchor="t">
            <a:spAutoFit/>
          </a:bodyPr>
          <a:lstStyle>
            <a:lvl1pPr marL="0" indent="0" algn="ctr">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description</a:t>
            </a:r>
          </a:p>
        </p:txBody>
      </p:sp>
      <p:sp>
        <p:nvSpPr>
          <p:cNvPr id="16" name="Text Placeholder 7">
            <a:extLst>
              <a:ext uri="{FF2B5EF4-FFF2-40B4-BE49-F238E27FC236}">
                <a16:creationId xmlns:a16="http://schemas.microsoft.com/office/drawing/2014/main" id="{883CD8C0-F610-914A-A077-CB6A373027DA}"/>
              </a:ext>
            </a:extLst>
          </p:cNvPr>
          <p:cNvSpPr>
            <a:spLocks noGrp="1"/>
          </p:cNvSpPr>
          <p:nvPr>
            <p:ph type="body" sz="quarter" idx="33" hasCustomPrompt="1"/>
          </p:nvPr>
        </p:nvSpPr>
        <p:spPr>
          <a:xfrm>
            <a:off x="3381598" y="2605289"/>
            <a:ext cx="2714400" cy="857533"/>
          </a:xfrm>
          <a:prstGeom prst="rect">
            <a:avLst/>
          </a:prstGeom>
        </p:spPr>
        <p:txBody>
          <a:bodyPr wrap="square" tIns="72000" anchor="b">
            <a:spAutoFit/>
          </a:bodyPr>
          <a:lstStyle>
            <a:lvl1pPr marL="0" indent="0" algn="ctr">
              <a:lnSpc>
                <a:spcPct val="100000"/>
              </a:lnSpc>
              <a:spcBef>
                <a:spcPts val="0"/>
              </a:spcBef>
              <a:buNone/>
              <a:defRPr sz="4800" b="1" i="0">
                <a:solidFill>
                  <a:schemeClr val="tx2"/>
                </a:solidFill>
                <a:latin typeface="Equip Extended" panose="02000503030000020004" pitchFamily="2" charset="77"/>
              </a:defRPr>
            </a:lvl1pPr>
          </a:lstStyle>
          <a:p>
            <a:pPr lvl="0"/>
            <a:r>
              <a:rPr lang="en-GB" dirty="0"/>
              <a:t>30</a:t>
            </a:r>
          </a:p>
        </p:txBody>
      </p:sp>
      <p:sp>
        <p:nvSpPr>
          <p:cNvPr id="17" name="Text Placeholder 7">
            <a:extLst>
              <a:ext uri="{FF2B5EF4-FFF2-40B4-BE49-F238E27FC236}">
                <a16:creationId xmlns:a16="http://schemas.microsoft.com/office/drawing/2014/main" id="{C5EE4C83-AD16-254D-A9B0-751A598A052C}"/>
              </a:ext>
            </a:extLst>
          </p:cNvPr>
          <p:cNvSpPr>
            <a:spLocks noGrp="1"/>
          </p:cNvSpPr>
          <p:nvPr>
            <p:ph type="body" sz="quarter" idx="34" hasCustomPrompt="1"/>
          </p:nvPr>
        </p:nvSpPr>
        <p:spPr>
          <a:xfrm>
            <a:off x="6096000" y="3500662"/>
            <a:ext cx="2714400" cy="365091"/>
          </a:xfrm>
          <a:prstGeom prst="rect">
            <a:avLst/>
          </a:prstGeom>
        </p:spPr>
        <p:txBody>
          <a:bodyPr wrap="square" tIns="72000" anchor="t">
            <a:spAutoFit/>
          </a:bodyPr>
          <a:lstStyle>
            <a:lvl1pPr marL="0" indent="0" algn="ctr">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description</a:t>
            </a:r>
          </a:p>
        </p:txBody>
      </p:sp>
      <p:sp>
        <p:nvSpPr>
          <p:cNvPr id="18" name="Text Placeholder 7">
            <a:extLst>
              <a:ext uri="{FF2B5EF4-FFF2-40B4-BE49-F238E27FC236}">
                <a16:creationId xmlns:a16="http://schemas.microsoft.com/office/drawing/2014/main" id="{03FD8D13-55DC-E742-87D4-EB8FD319EEA6}"/>
              </a:ext>
            </a:extLst>
          </p:cNvPr>
          <p:cNvSpPr>
            <a:spLocks noGrp="1"/>
          </p:cNvSpPr>
          <p:nvPr>
            <p:ph type="body" sz="quarter" idx="35" hasCustomPrompt="1"/>
          </p:nvPr>
        </p:nvSpPr>
        <p:spPr>
          <a:xfrm>
            <a:off x="6095998" y="2605289"/>
            <a:ext cx="2714400" cy="857533"/>
          </a:xfrm>
          <a:prstGeom prst="rect">
            <a:avLst/>
          </a:prstGeom>
        </p:spPr>
        <p:txBody>
          <a:bodyPr wrap="square" tIns="72000" anchor="b">
            <a:spAutoFit/>
          </a:bodyPr>
          <a:lstStyle>
            <a:lvl1pPr marL="0" indent="0" algn="ctr">
              <a:lnSpc>
                <a:spcPct val="100000"/>
              </a:lnSpc>
              <a:spcBef>
                <a:spcPts val="0"/>
              </a:spcBef>
              <a:buNone/>
              <a:defRPr sz="4800" b="1" i="0">
                <a:solidFill>
                  <a:schemeClr val="tx2"/>
                </a:solidFill>
                <a:latin typeface="Equip Extended" panose="02000503030000020004" pitchFamily="2" charset="77"/>
              </a:defRPr>
            </a:lvl1pPr>
          </a:lstStyle>
          <a:p>
            <a:pPr lvl="0"/>
            <a:r>
              <a:rPr lang="en-GB" dirty="0"/>
              <a:t>80+</a:t>
            </a:r>
          </a:p>
        </p:txBody>
      </p:sp>
      <p:sp>
        <p:nvSpPr>
          <p:cNvPr id="20" name="Text Placeholder 7">
            <a:extLst>
              <a:ext uri="{FF2B5EF4-FFF2-40B4-BE49-F238E27FC236}">
                <a16:creationId xmlns:a16="http://schemas.microsoft.com/office/drawing/2014/main" id="{16C8591E-250B-B34C-8747-FC680D1942EC}"/>
              </a:ext>
            </a:extLst>
          </p:cNvPr>
          <p:cNvSpPr>
            <a:spLocks noGrp="1"/>
          </p:cNvSpPr>
          <p:nvPr>
            <p:ph type="body" sz="quarter" idx="36" hasCustomPrompt="1"/>
          </p:nvPr>
        </p:nvSpPr>
        <p:spPr>
          <a:xfrm>
            <a:off x="8810400" y="3500662"/>
            <a:ext cx="2714400" cy="365091"/>
          </a:xfrm>
          <a:prstGeom prst="rect">
            <a:avLst/>
          </a:prstGeom>
        </p:spPr>
        <p:txBody>
          <a:bodyPr wrap="square" tIns="72000" anchor="t">
            <a:spAutoFit/>
          </a:bodyPr>
          <a:lstStyle>
            <a:lvl1pPr marL="0" indent="0" algn="ctr">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description</a:t>
            </a:r>
          </a:p>
        </p:txBody>
      </p:sp>
      <p:sp>
        <p:nvSpPr>
          <p:cNvPr id="21" name="Text Placeholder 7">
            <a:extLst>
              <a:ext uri="{FF2B5EF4-FFF2-40B4-BE49-F238E27FC236}">
                <a16:creationId xmlns:a16="http://schemas.microsoft.com/office/drawing/2014/main" id="{2675FBF8-AC32-2148-BE3C-FD26BBB8104C}"/>
              </a:ext>
            </a:extLst>
          </p:cNvPr>
          <p:cNvSpPr>
            <a:spLocks noGrp="1"/>
          </p:cNvSpPr>
          <p:nvPr>
            <p:ph type="body" sz="quarter" idx="37" hasCustomPrompt="1"/>
          </p:nvPr>
        </p:nvSpPr>
        <p:spPr>
          <a:xfrm>
            <a:off x="8810398" y="2605289"/>
            <a:ext cx="2714400" cy="857533"/>
          </a:xfrm>
          <a:prstGeom prst="rect">
            <a:avLst/>
          </a:prstGeom>
        </p:spPr>
        <p:txBody>
          <a:bodyPr wrap="square" tIns="72000" anchor="b">
            <a:spAutoFit/>
          </a:bodyPr>
          <a:lstStyle>
            <a:lvl1pPr marL="0" indent="0" algn="ctr">
              <a:lnSpc>
                <a:spcPct val="100000"/>
              </a:lnSpc>
              <a:spcBef>
                <a:spcPts val="0"/>
              </a:spcBef>
              <a:buNone/>
              <a:defRPr sz="4800" b="1" i="0">
                <a:solidFill>
                  <a:schemeClr val="tx2"/>
                </a:solidFill>
                <a:latin typeface="Equip Extended" panose="02000503030000020004" pitchFamily="2" charset="77"/>
              </a:defRPr>
            </a:lvl1pPr>
          </a:lstStyle>
          <a:p>
            <a:pPr lvl="0"/>
            <a:r>
              <a:rPr lang="en-GB" dirty="0"/>
              <a:t>8,400</a:t>
            </a:r>
          </a:p>
        </p:txBody>
      </p:sp>
      <p:sp>
        <p:nvSpPr>
          <p:cNvPr id="23" name="Title 1">
            <a:extLst>
              <a:ext uri="{FF2B5EF4-FFF2-40B4-BE49-F238E27FC236}">
                <a16:creationId xmlns:a16="http://schemas.microsoft.com/office/drawing/2014/main" id="{452F5668-36D5-EB4B-8289-165433B9677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24" name="Text Placeholder 7">
            <a:extLst>
              <a:ext uri="{FF2B5EF4-FFF2-40B4-BE49-F238E27FC236}">
                <a16:creationId xmlns:a16="http://schemas.microsoft.com/office/drawing/2014/main" id="{1CF66929-3E91-ED4F-A55B-BD483966B32D}"/>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19" name="Text Placeholder 7">
            <a:extLst>
              <a:ext uri="{FF2B5EF4-FFF2-40B4-BE49-F238E27FC236}">
                <a16:creationId xmlns:a16="http://schemas.microsoft.com/office/drawing/2014/main" id="{67A99E3D-DB20-4A02-9D78-D231241820F3}"/>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260072412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7_3_People List">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931950"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dirty="0"/>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931952"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1"/>
                </a:solidFill>
                <a:latin typeface="Equip Extended" panose="02000503030000020004" pitchFamily="2" charset="77"/>
              </a:defRPr>
            </a:lvl1pPr>
          </a:lstStyle>
          <a:p>
            <a:pPr lvl="0"/>
            <a:r>
              <a:rPr lang="en-GB" dirty="0"/>
              <a:t>Edit name</a:t>
            </a:r>
          </a:p>
        </p:txBody>
      </p:sp>
      <p:sp>
        <p:nvSpPr>
          <p:cNvPr id="49" name="Image">
            <a:extLst>
              <a:ext uri="{FF2B5EF4-FFF2-40B4-BE49-F238E27FC236}">
                <a16:creationId xmlns:a16="http://schemas.microsoft.com/office/drawing/2014/main" id="{90D32E6D-2F9B-A946-8E9F-EE9BEB85E5C0}"/>
              </a:ext>
            </a:extLst>
          </p:cNvPr>
          <p:cNvSpPr>
            <a:spLocks noGrp="1" noChangeAspect="1"/>
          </p:cNvSpPr>
          <p:nvPr>
            <p:ph type="pic" sz="quarter" idx="30"/>
          </p:nvPr>
        </p:nvSpPr>
        <p:spPr>
          <a:xfrm>
            <a:off x="1195198" y="2034971"/>
            <a:ext cx="1544400" cy="15444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dirty="0"/>
          </a:p>
        </p:txBody>
      </p:sp>
      <p:sp>
        <p:nvSpPr>
          <p:cNvPr id="50" name="Text Placeholder 7">
            <a:extLst>
              <a:ext uri="{FF2B5EF4-FFF2-40B4-BE49-F238E27FC236}">
                <a16:creationId xmlns:a16="http://schemas.microsoft.com/office/drawing/2014/main" id="{57B9C421-650C-EC49-B411-E4D55A0DF93E}"/>
              </a:ext>
            </a:extLst>
          </p:cNvPr>
          <p:cNvSpPr>
            <a:spLocks noGrp="1"/>
          </p:cNvSpPr>
          <p:nvPr>
            <p:ph type="body" sz="quarter" idx="31" hasCustomPrompt="1"/>
          </p:nvPr>
        </p:nvSpPr>
        <p:spPr>
          <a:xfrm>
            <a:off x="3020881"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dirty="0"/>
              <a:t>Edit  description</a:t>
            </a:r>
          </a:p>
        </p:txBody>
      </p:sp>
      <p:sp>
        <p:nvSpPr>
          <p:cNvPr id="51" name="Text Placeholder 7">
            <a:extLst>
              <a:ext uri="{FF2B5EF4-FFF2-40B4-BE49-F238E27FC236}">
                <a16:creationId xmlns:a16="http://schemas.microsoft.com/office/drawing/2014/main" id="{ACF4ACF8-36CF-0F40-9D35-1445BB76D034}"/>
              </a:ext>
            </a:extLst>
          </p:cNvPr>
          <p:cNvSpPr>
            <a:spLocks noGrp="1"/>
          </p:cNvSpPr>
          <p:nvPr>
            <p:ph type="body" sz="quarter" idx="32" hasCustomPrompt="1"/>
          </p:nvPr>
        </p:nvSpPr>
        <p:spPr>
          <a:xfrm>
            <a:off x="3020881"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1"/>
                </a:solidFill>
                <a:latin typeface="Equip Extended" panose="02000503030000020004" pitchFamily="2" charset="77"/>
              </a:defRPr>
            </a:lvl1pPr>
          </a:lstStyle>
          <a:p>
            <a:pPr lvl="0"/>
            <a:r>
              <a:rPr lang="en-GB" dirty="0"/>
              <a:t>Edit name</a:t>
            </a:r>
          </a:p>
        </p:txBody>
      </p:sp>
      <p:sp>
        <p:nvSpPr>
          <p:cNvPr id="52" name="Image">
            <a:extLst>
              <a:ext uri="{FF2B5EF4-FFF2-40B4-BE49-F238E27FC236}">
                <a16:creationId xmlns:a16="http://schemas.microsoft.com/office/drawing/2014/main" id="{53322F9F-2968-5A47-AB2B-8293DB67C26E}"/>
              </a:ext>
            </a:extLst>
          </p:cNvPr>
          <p:cNvSpPr>
            <a:spLocks noGrp="1" noChangeAspect="1"/>
          </p:cNvSpPr>
          <p:nvPr>
            <p:ph type="pic" sz="quarter" idx="33"/>
          </p:nvPr>
        </p:nvSpPr>
        <p:spPr>
          <a:xfrm>
            <a:off x="3258000" y="2034971"/>
            <a:ext cx="1544400" cy="15444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dirty="0"/>
          </a:p>
        </p:txBody>
      </p:sp>
      <p:sp>
        <p:nvSpPr>
          <p:cNvPr id="53" name="Text Placeholder 7">
            <a:extLst>
              <a:ext uri="{FF2B5EF4-FFF2-40B4-BE49-F238E27FC236}">
                <a16:creationId xmlns:a16="http://schemas.microsoft.com/office/drawing/2014/main" id="{AF139140-3AD7-A64F-8A10-6C49DDEF63F0}"/>
              </a:ext>
            </a:extLst>
          </p:cNvPr>
          <p:cNvSpPr>
            <a:spLocks noGrp="1"/>
          </p:cNvSpPr>
          <p:nvPr>
            <p:ph type="body" sz="quarter" idx="34" hasCustomPrompt="1"/>
          </p:nvPr>
        </p:nvSpPr>
        <p:spPr>
          <a:xfrm>
            <a:off x="5092385"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dirty="0"/>
              <a:t>Edit  description</a:t>
            </a:r>
          </a:p>
        </p:txBody>
      </p:sp>
      <p:sp>
        <p:nvSpPr>
          <p:cNvPr id="54" name="Text Placeholder 7">
            <a:extLst>
              <a:ext uri="{FF2B5EF4-FFF2-40B4-BE49-F238E27FC236}">
                <a16:creationId xmlns:a16="http://schemas.microsoft.com/office/drawing/2014/main" id="{5BA2427D-8278-344C-8D14-74032783FA2C}"/>
              </a:ext>
            </a:extLst>
          </p:cNvPr>
          <p:cNvSpPr>
            <a:spLocks noGrp="1"/>
          </p:cNvSpPr>
          <p:nvPr>
            <p:ph type="body" sz="quarter" idx="35" hasCustomPrompt="1"/>
          </p:nvPr>
        </p:nvSpPr>
        <p:spPr>
          <a:xfrm>
            <a:off x="5092385"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1"/>
                </a:solidFill>
                <a:latin typeface="Equip Extended" panose="02000503030000020004" pitchFamily="2" charset="77"/>
              </a:defRPr>
            </a:lvl1pPr>
          </a:lstStyle>
          <a:p>
            <a:pPr lvl="0"/>
            <a:r>
              <a:rPr lang="en-GB" dirty="0"/>
              <a:t>Edit name</a:t>
            </a:r>
          </a:p>
        </p:txBody>
      </p:sp>
      <p:sp>
        <p:nvSpPr>
          <p:cNvPr id="55" name="Text Placeholder 7">
            <a:extLst>
              <a:ext uri="{FF2B5EF4-FFF2-40B4-BE49-F238E27FC236}">
                <a16:creationId xmlns:a16="http://schemas.microsoft.com/office/drawing/2014/main" id="{369524A2-DBBD-DC45-A829-5A08B11CA0D0}"/>
              </a:ext>
            </a:extLst>
          </p:cNvPr>
          <p:cNvSpPr>
            <a:spLocks noGrp="1"/>
          </p:cNvSpPr>
          <p:nvPr>
            <p:ph type="body" sz="quarter" idx="36" hasCustomPrompt="1"/>
          </p:nvPr>
        </p:nvSpPr>
        <p:spPr>
          <a:xfrm>
            <a:off x="7181311"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dirty="0"/>
              <a:t>Edit  description</a:t>
            </a:r>
          </a:p>
        </p:txBody>
      </p:sp>
      <p:sp>
        <p:nvSpPr>
          <p:cNvPr id="56" name="Text Placeholder 7">
            <a:extLst>
              <a:ext uri="{FF2B5EF4-FFF2-40B4-BE49-F238E27FC236}">
                <a16:creationId xmlns:a16="http://schemas.microsoft.com/office/drawing/2014/main" id="{97E9E8E8-1F1F-BC43-BE69-31D84DB07E47}"/>
              </a:ext>
            </a:extLst>
          </p:cNvPr>
          <p:cNvSpPr>
            <a:spLocks noGrp="1"/>
          </p:cNvSpPr>
          <p:nvPr>
            <p:ph type="body" sz="quarter" idx="37" hasCustomPrompt="1"/>
          </p:nvPr>
        </p:nvSpPr>
        <p:spPr>
          <a:xfrm>
            <a:off x="7181311"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1"/>
                </a:solidFill>
                <a:latin typeface="Equip Extended" panose="02000503030000020004" pitchFamily="2" charset="77"/>
              </a:defRPr>
            </a:lvl1pPr>
          </a:lstStyle>
          <a:p>
            <a:pPr lvl="0"/>
            <a:r>
              <a:rPr lang="en-GB" dirty="0"/>
              <a:t>Edit name</a:t>
            </a:r>
          </a:p>
        </p:txBody>
      </p:sp>
      <p:sp>
        <p:nvSpPr>
          <p:cNvPr id="57" name="Text Placeholder 7">
            <a:extLst>
              <a:ext uri="{FF2B5EF4-FFF2-40B4-BE49-F238E27FC236}">
                <a16:creationId xmlns:a16="http://schemas.microsoft.com/office/drawing/2014/main" id="{3E4063F9-D070-FF4E-9F42-EB6A97C878E2}"/>
              </a:ext>
            </a:extLst>
          </p:cNvPr>
          <p:cNvSpPr>
            <a:spLocks noGrp="1"/>
          </p:cNvSpPr>
          <p:nvPr>
            <p:ph type="body" sz="quarter" idx="38" hasCustomPrompt="1"/>
          </p:nvPr>
        </p:nvSpPr>
        <p:spPr>
          <a:xfrm>
            <a:off x="9252821"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dirty="0"/>
              <a:t>Edit  description</a:t>
            </a:r>
          </a:p>
        </p:txBody>
      </p:sp>
      <p:sp>
        <p:nvSpPr>
          <p:cNvPr id="58" name="Text Placeholder 7">
            <a:extLst>
              <a:ext uri="{FF2B5EF4-FFF2-40B4-BE49-F238E27FC236}">
                <a16:creationId xmlns:a16="http://schemas.microsoft.com/office/drawing/2014/main" id="{D2899312-03FA-894C-BBC4-808F53A54641}"/>
              </a:ext>
            </a:extLst>
          </p:cNvPr>
          <p:cNvSpPr>
            <a:spLocks noGrp="1"/>
          </p:cNvSpPr>
          <p:nvPr>
            <p:ph type="body" sz="quarter" idx="39" hasCustomPrompt="1"/>
          </p:nvPr>
        </p:nvSpPr>
        <p:spPr>
          <a:xfrm>
            <a:off x="9252821"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1"/>
                </a:solidFill>
                <a:latin typeface="Equip Extended" panose="02000503030000020004" pitchFamily="2" charset="77"/>
              </a:defRPr>
            </a:lvl1pPr>
          </a:lstStyle>
          <a:p>
            <a:pPr lvl="0"/>
            <a:r>
              <a:rPr lang="en-GB" dirty="0"/>
              <a:t>Edit name</a:t>
            </a:r>
          </a:p>
        </p:txBody>
      </p:sp>
      <p:sp>
        <p:nvSpPr>
          <p:cNvPr id="59" name="Image">
            <a:extLst>
              <a:ext uri="{FF2B5EF4-FFF2-40B4-BE49-F238E27FC236}">
                <a16:creationId xmlns:a16="http://schemas.microsoft.com/office/drawing/2014/main" id="{3720BC6D-F004-A143-8E09-73C57B839CBE}"/>
              </a:ext>
            </a:extLst>
          </p:cNvPr>
          <p:cNvSpPr>
            <a:spLocks noGrp="1" noChangeAspect="1"/>
          </p:cNvSpPr>
          <p:nvPr>
            <p:ph type="pic" sz="quarter" idx="40"/>
          </p:nvPr>
        </p:nvSpPr>
        <p:spPr>
          <a:xfrm>
            <a:off x="5320800" y="2034971"/>
            <a:ext cx="1544400" cy="15444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dirty="0"/>
          </a:p>
        </p:txBody>
      </p:sp>
      <p:sp>
        <p:nvSpPr>
          <p:cNvPr id="60" name="Image">
            <a:extLst>
              <a:ext uri="{FF2B5EF4-FFF2-40B4-BE49-F238E27FC236}">
                <a16:creationId xmlns:a16="http://schemas.microsoft.com/office/drawing/2014/main" id="{A09925BE-2C3A-2243-B0CE-9C6099B2B80C}"/>
              </a:ext>
            </a:extLst>
          </p:cNvPr>
          <p:cNvSpPr>
            <a:spLocks noGrp="1" noChangeAspect="1"/>
          </p:cNvSpPr>
          <p:nvPr>
            <p:ph type="pic" sz="quarter" idx="41"/>
          </p:nvPr>
        </p:nvSpPr>
        <p:spPr>
          <a:xfrm>
            <a:off x="7383600" y="2034971"/>
            <a:ext cx="1544400" cy="15444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dirty="0"/>
          </a:p>
        </p:txBody>
      </p:sp>
      <p:sp>
        <p:nvSpPr>
          <p:cNvPr id="61" name="Image">
            <a:extLst>
              <a:ext uri="{FF2B5EF4-FFF2-40B4-BE49-F238E27FC236}">
                <a16:creationId xmlns:a16="http://schemas.microsoft.com/office/drawing/2014/main" id="{8E465173-E51D-4A49-BB34-124A25DC0E94}"/>
              </a:ext>
            </a:extLst>
          </p:cNvPr>
          <p:cNvSpPr>
            <a:spLocks noGrp="1" noChangeAspect="1"/>
          </p:cNvSpPr>
          <p:nvPr>
            <p:ph type="pic" sz="quarter" idx="42"/>
          </p:nvPr>
        </p:nvSpPr>
        <p:spPr>
          <a:xfrm>
            <a:off x="9446400" y="2034971"/>
            <a:ext cx="1544400" cy="15444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dirty="0"/>
          </a:p>
        </p:txBody>
      </p:sp>
      <p:sp>
        <p:nvSpPr>
          <p:cNvPr id="23" name="Title 1">
            <a:extLst>
              <a:ext uri="{FF2B5EF4-FFF2-40B4-BE49-F238E27FC236}">
                <a16:creationId xmlns:a16="http://schemas.microsoft.com/office/drawing/2014/main" id="{2F5E337E-5363-444E-B64C-151EE01A0A1C}"/>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24" name="Text Placeholder 7">
            <a:extLst>
              <a:ext uri="{FF2B5EF4-FFF2-40B4-BE49-F238E27FC236}">
                <a16:creationId xmlns:a16="http://schemas.microsoft.com/office/drawing/2014/main" id="{934BD3B4-D644-2449-A94B-02668B5CF722}"/>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25" name="Text Placeholder 7">
            <a:extLst>
              <a:ext uri="{FF2B5EF4-FFF2-40B4-BE49-F238E27FC236}">
                <a16:creationId xmlns:a16="http://schemas.microsoft.com/office/drawing/2014/main" id="{061B3521-4B87-42B0-885C-60F885313AA4}"/>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9670230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7_4_Icons List">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966785"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dirty="0"/>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966787"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2"/>
                </a:solidFill>
                <a:latin typeface="Equip Extended" panose="02000503030000020004" pitchFamily="2" charset="77"/>
              </a:defRPr>
            </a:lvl1pPr>
          </a:lstStyle>
          <a:p>
            <a:pPr lvl="0"/>
            <a:r>
              <a:rPr lang="en-GB" dirty="0"/>
              <a:t>Edit title</a:t>
            </a:r>
          </a:p>
        </p:txBody>
      </p:sp>
      <p:sp>
        <p:nvSpPr>
          <p:cNvPr id="50" name="Text Placeholder 7">
            <a:extLst>
              <a:ext uri="{FF2B5EF4-FFF2-40B4-BE49-F238E27FC236}">
                <a16:creationId xmlns:a16="http://schemas.microsoft.com/office/drawing/2014/main" id="{57B9C421-650C-EC49-B411-E4D55A0DF93E}"/>
              </a:ext>
            </a:extLst>
          </p:cNvPr>
          <p:cNvSpPr>
            <a:spLocks noGrp="1"/>
          </p:cNvSpPr>
          <p:nvPr>
            <p:ph type="body" sz="quarter" idx="31" hasCustomPrompt="1"/>
          </p:nvPr>
        </p:nvSpPr>
        <p:spPr>
          <a:xfrm>
            <a:off x="3038297"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dirty="0"/>
              <a:t>Edit  description</a:t>
            </a:r>
          </a:p>
        </p:txBody>
      </p:sp>
      <p:sp>
        <p:nvSpPr>
          <p:cNvPr id="51" name="Text Placeholder 7">
            <a:extLst>
              <a:ext uri="{FF2B5EF4-FFF2-40B4-BE49-F238E27FC236}">
                <a16:creationId xmlns:a16="http://schemas.microsoft.com/office/drawing/2014/main" id="{ACF4ACF8-36CF-0F40-9D35-1445BB76D034}"/>
              </a:ext>
            </a:extLst>
          </p:cNvPr>
          <p:cNvSpPr>
            <a:spLocks noGrp="1"/>
          </p:cNvSpPr>
          <p:nvPr>
            <p:ph type="body" sz="quarter" idx="32" hasCustomPrompt="1"/>
          </p:nvPr>
        </p:nvSpPr>
        <p:spPr>
          <a:xfrm>
            <a:off x="3038297"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2"/>
                </a:solidFill>
                <a:latin typeface="Equip Extended" panose="02000503030000020004" pitchFamily="2" charset="77"/>
              </a:defRPr>
            </a:lvl1pPr>
          </a:lstStyle>
          <a:p>
            <a:pPr lvl="0"/>
            <a:r>
              <a:rPr lang="en-GB" dirty="0"/>
              <a:t>Edit title</a:t>
            </a:r>
          </a:p>
        </p:txBody>
      </p:sp>
      <p:sp>
        <p:nvSpPr>
          <p:cNvPr id="53" name="Text Placeholder 7">
            <a:extLst>
              <a:ext uri="{FF2B5EF4-FFF2-40B4-BE49-F238E27FC236}">
                <a16:creationId xmlns:a16="http://schemas.microsoft.com/office/drawing/2014/main" id="{AF139140-3AD7-A64F-8A10-6C49DDEF63F0}"/>
              </a:ext>
            </a:extLst>
          </p:cNvPr>
          <p:cNvSpPr>
            <a:spLocks noGrp="1"/>
          </p:cNvSpPr>
          <p:nvPr>
            <p:ph type="body" sz="quarter" idx="34" hasCustomPrompt="1"/>
          </p:nvPr>
        </p:nvSpPr>
        <p:spPr>
          <a:xfrm>
            <a:off x="5101095"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dirty="0"/>
              <a:t>Edit  description</a:t>
            </a:r>
          </a:p>
        </p:txBody>
      </p:sp>
      <p:sp>
        <p:nvSpPr>
          <p:cNvPr id="54" name="Text Placeholder 7">
            <a:extLst>
              <a:ext uri="{FF2B5EF4-FFF2-40B4-BE49-F238E27FC236}">
                <a16:creationId xmlns:a16="http://schemas.microsoft.com/office/drawing/2014/main" id="{5BA2427D-8278-344C-8D14-74032783FA2C}"/>
              </a:ext>
            </a:extLst>
          </p:cNvPr>
          <p:cNvSpPr>
            <a:spLocks noGrp="1"/>
          </p:cNvSpPr>
          <p:nvPr>
            <p:ph type="body" sz="quarter" idx="35" hasCustomPrompt="1"/>
          </p:nvPr>
        </p:nvSpPr>
        <p:spPr>
          <a:xfrm>
            <a:off x="5101095"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2"/>
                </a:solidFill>
                <a:latin typeface="Equip Extended" panose="02000503030000020004" pitchFamily="2" charset="77"/>
              </a:defRPr>
            </a:lvl1pPr>
          </a:lstStyle>
          <a:p>
            <a:pPr lvl="0"/>
            <a:r>
              <a:rPr lang="en-GB" dirty="0"/>
              <a:t>Edit title</a:t>
            </a:r>
          </a:p>
        </p:txBody>
      </p:sp>
      <p:sp>
        <p:nvSpPr>
          <p:cNvPr id="55" name="Text Placeholder 7">
            <a:extLst>
              <a:ext uri="{FF2B5EF4-FFF2-40B4-BE49-F238E27FC236}">
                <a16:creationId xmlns:a16="http://schemas.microsoft.com/office/drawing/2014/main" id="{369524A2-DBBD-DC45-A829-5A08B11CA0D0}"/>
              </a:ext>
            </a:extLst>
          </p:cNvPr>
          <p:cNvSpPr>
            <a:spLocks noGrp="1"/>
          </p:cNvSpPr>
          <p:nvPr>
            <p:ph type="body" sz="quarter" idx="36" hasCustomPrompt="1"/>
          </p:nvPr>
        </p:nvSpPr>
        <p:spPr>
          <a:xfrm>
            <a:off x="7172602"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dirty="0"/>
              <a:t>Edit  description</a:t>
            </a:r>
          </a:p>
        </p:txBody>
      </p:sp>
      <p:sp>
        <p:nvSpPr>
          <p:cNvPr id="56" name="Text Placeholder 7">
            <a:extLst>
              <a:ext uri="{FF2B5EF4-FFF2-40B4-BE49-F238E27FC236}">
                <a16:creationId xmlns:a16="http://schemas.microsoft.com/office/drawing/2014/main" id="{97E9E8E8-1F1F-BC43-BE69-31D84DB07E47}"/>
              </a:ext>
            </a:extLst>
          </p:cNvPr>
          <p:cNvSpPr>
            <a:spLocks noGrp="1"/>
          </p:cNvSpPr>
          <p:nvPr>
            <p:ph type="body" sz="quarter" idx="37" hasCustomPrompt="1"/>
          </p:nvPr>
        </p:nvSpPr>
        <p:spPr>
          <a:xfrm>
            <a:off x="7172602"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2"/>
                </a:solidFill>
                <a:latin typeface="Equip Extended" panose="02000503030000020004" pitchFamily="2" charset="77"/>
              </a:defRPr>
            </a:lvl1pPr>
          </a:lstStyle>
          <a:p>
            <a:pPr lvl="0"/>
            <a:r>
              <a:rPr lang="en-GB" dirty="0"/>
              <a:t>Edit title</a:t>
            </a:r>
          </a:p>
        </p:txBody>
      </p:sp>
      <p:sp>
        <p:nvSpPr>
          <p:cNvPr id="57" name="Text Placeholder 7">
            <a:extLst>
              <a:ext uri="{FF2B5EF4-FFF2-40B4-BE49-F238E27FC236}">
                <a16:creationId xmlns:a16="http://schemas.microsoft.com/office/drawing/2014/main" id="{3E4063F9-D070-FF4E-9F42-EB6A97C878E2}"/>
              </a:ext>
            </a:extLst>
          </p:cNvPr>
          <p:cNvSpPr>
            <a:spLocks noGrp="1"/>
          </p:cNvSpPr>
          <p:nvPr>
            <p:ph type="body" sz="quarter" idx="38" hasCustomPrompt="1"/>
          </p:nvPr>
        </p:nvSpPr>
        <p:spPr>
          <a:xfrm>
            <a:off x="9226694"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dirty="0"/>
              <a:t>Edit  description</a:t>
            </a:r>
          </a:p>
        </p:txBody>
      </p:sp>
      <p:sp>
        <p:nvSpPr>
          <p:cNvPr id="58" name="Text Placeholder 7">
            <a:extLst>
              <a:ext uri="{FF2B5EF4-FFF2-40B4-BE49-F238E27FC236}">
                <a16:creationId xmlns:a16="http://schemas.microsoft.com/office/drawing/2014/main" id="{D2899312-03FA-894C-BBC4-808F53A54641}"/>
              </a:ext>
            </a:extLst>
          </p:cNvPr>
          <p:cNvSpPr>
            <a:spLocks noGrp="1"/>
          </p:cNvSpPr>
          <p:nvPr>
            <p:ph type="body" sz="quarter" idx="39" hasCustomPrompt="1"/>
          </p:nvPr>
        </p:nvSpPr>
        <p:spPr>
          <a:xfrm>
            <a:off x="9226694"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2"/>
                </a:solidFill>
                <a:latin typeface="Equip Extended" panose="02000503030000020004" pitchFamily="2" charset="77"/>
              </a:defRPr>
            </a:lvl1pPr>
          </a:lstStyle>
          <a:p>
            <a:pPr lvl="0"/>
            <a:r>
              <a:rPr lang="en-GB" dirty="0"/>
              <a:t>Edit title</a:t>
            </a:r>
          </a:p>
        </p:txBody>
      </p:sp>
      <p:sp>
        <p:nvSpPr>
          <p:cNvPr id="23" name="Title 1">
            <a:extLst>
              <a:ext uri="{FF2B5EF4-FFF2-40B4-BE49-F238E27FC236}">
                <a16:creationId xmlns:a16="http://schemas.microsoft.com/office/drawing/2014/main" id="{2F5E337E-5363-444E-B64C-151EE01A0A1C}"/>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24" name="Text Placeholder 7">
            <a:extLst>
              <a:ext uri="{FF2B5EF4-FFF2-40B4-BE49-F238E27FC236}">
                <a16:creationId xmlns:a16="http://schemas.microsoft.com/office/drawing/2014/main" id="{934BD3B4-D644-2449-A94B-02668B5CF722}"/>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25" name="Image">
            <a:extLst>
              <a:ext uri="{FF2B5EF4-FFF2-40B4-BE49-F238E27FC236}">
                <a16:creationId xmlns:a16="http://schemas.microsoft.com/office/drawing/2014/main" id="{8885F84D-62B4-8846-B8B0-CD7961234D2D}"/>
              </a:ext>
            </a:extLst>
          </p:cNvPr>
          <p:cNvSpPr>
            <a:spLocks noGrp="1" noChangeAspect="1"/>
          </p:cNvSpPr>
          <p:nvPr>
            <p:ph type="pic" sz="quarter" idx="30"/>
          </p:nvPr>
        </p:nvSpPr>
        <p:spPr>
          <a:xfrm>
            <a:off x="1195198" y="2034971"/>
            <a:ext cx="1544400" cy="1544400"/>
          </a:xfrm>
          <a:prstGeom prst="rect">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dirty="0"/>
          </a:p>
        </p:txBody>
      </p:sp>
      <p:sp>
        <p:nvSpPr>
          <p:cNvPr id="26" name="Image">
            <a:extLst>
              <a:ext uri="{FF2B5EF4-FFF2-40B4-BE49-F238E27FC236}">
                <a16:creationId xmlns:a16="http://schemas.microsoft.com/office/drawing/2014/main" id="{6F545324-6895-6D47-A2F2-AFBFD0FF481B}"/>
              </a:ext>
            </a:extLst>
          </p:cNvPr>
          <p:cNvSpPr>
            <a:spLocks noGrp="1" noChangeAspect="1"/>
          </p:cNvSpPr>
          <p:nvPr>
            <p:ph type="pic" sz="quarter" idx="33"/>
          </p:nvPr>
        </p:nvSpPr>
        <p:spPr>
          <a:xfrm>
            <a:off x="3258000" y="2034971"/>
            <a:ext cx="1544400" cy="1544400"/>
          </a:xfrm>
          <a:prstGeom prst="rect">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dirty="0"/>
          </a:p>
        </p:txBody>
      </p:sp>
      <p:sp>
        <p:nvSpPr>
          <p:cNvPr id="27" name="Image">
            <a:extLst>
              <a:ext uri="{FF2B5EF4-FFF2-40B4-BE49-F238E27FC236}">
                <a16:creationId xmlns:a16="http://schemas.microsoft.com/office/drawing/2014/main" id="{64E66F48-CB29-B74E-8F70-D9D88A0B3F0F}"/>
              </a:ext>
            </a:extLst>
          </p:cNvPr>
          <p:cNvSpPr>
            <a:spLocks noGrp="1" noChangeAspect="1"/>
          </p:cNvSpPr>
          <p:nvPr>
            <p:ph type="pic" sz="quarter" idx="40"/>
          </p:nvPr>
        </p:nvSpPr>
        <p:spPr>
          <a:xfrm>
            <a:off x="5320800" y="2034971"/>
            <a:ext cx="1544400" cy="1544400"/>
          </a:xfrm>
          <a:prstGeom prst="rect">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dirty="0"/>
          </a:p>
        </p:txBody>
      </p:sp>
      <p:sp>
        <p:nvSpPr>
          <p:cNvPr id="28" name="Image">
            <a:extLst>
              <a:ext uri="{FF2B5EF4-FFF2-40B4-BE49-F238E27FC236}">
                <a16:creationId xmlns:a16="http://schemas.microsoft.com/office/drawing/2014/main" id="{1312175E-B6B6-7B41-B4A2-52A0E65EA5C7}"/>
              </a:ext>
            </a:extLst>
          </p:cNvPr>
          <p:cNvSpPr>
            <a:spLocks noGrp="1" noChangeAspect="1"/>
          </p:cNvSpPr>
          <p:nvPr>
            <p:ph type="pic" sz="quarter" idx="41"/>
          </p:nvPr>
        </p:nvSpPr>
        <p:spPr>
          <a:xfrm>
            <a:off x="7383600" y="2034971"/>
            <a:ext cx="1544400" cy="1544400"/>
          </a:xfrm>
          <a:prstGeom prst="rect">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dirty="0"/>
          </a:p>
        </p:txBody>
      </p:sp>
      <p:sp>
        <p:nvSpPr>
          <p:cNvPr id="29" name="Image">
            <a:extLst>
              <a:ext uri="{FF2B5EF4-FFF2-40B4-BE49-F238E27FC236}">
                <a16:creationId xmlns:a16="http://schemas.microsoft.com/office/drawing/2014/main" id="{E7C79046-3318-0F45-83B3-D00B008E7583}"/>
              </a:ext>
            </a:extLst>
          </p:cNvPr>
          <p:cNvSpPr>
            <a:spLocks noGrp="1" noChangeAspect="1"/>
          </p:cNvSpPr>
          <p:nvPr>
            <p:ph type="pic" sz="quarter" idx="42"/>
          </p:nvPr>
        </p:nvSpPr>
        <p:spPr>
          <a:xfrm>
            <a:off x="9446400" y="2034971"/>
            <a:ext cx="1544400" cy="1544400"/>
          </a:xfrm>
          <a:prstGeom prst="rect">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dirty="0"/>
          </a:p>
        </p:txBody>
      </p:sp>
      <p:sp>
        <p:nvSpPr>
          <p:cNvPr id="30" name="Text Placeholder 7">
            <a:extLst>
              <a:ext uri="{FF2B5EF4-FFF2-40B4-BE49-F238E27FC236}">
                <a16:creationId xmlns:a16="http://schemas.microsoft.com/office/drawing/2014/main" id="{14FF265B-EDF5-4DB4-933C-66A52B93E74E}"/>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1527186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25E15-5EDA-42EF-98EC-F5C3E00468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DE5B41-5F62-4FC0-AD1D-39E97F8573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48F118-3ADB-413A-9F79-10F7283B49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9FC222-78DB-4A26-88F3-407C12B992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80427A-3D26-4915-B7CE-BA79BC033E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734BFE-A8C0-4DC2-A1E7-2378E0B3FB33}"/>
              </a:ext>
            </a:extLst>
          </p:cNvPr>
          <p:cNvSpPr>
            <a:spLocks noGrp="1"/>
          </p:cNvSpPr>
          <p:nvPr>
            <p:ph type="dt" sz="half" idx="10"/>
          </p:nvPr>
        </p:nvSpPr>
        <p:spPr/>
        <p:txBody>
          <a:bodyPr/>
          <a:lstStyle/>
          <a:p>
            <a:fld id="{DD8115E6-E574-42C1-85A5-7E9EC7500C42}" type="datetimeFigureOut">
              <a:rPr lang="en-US" smtClean="0"/>
              <a:t>9/12/2021</a:t>
            </a:fld>
            <a:endParaRPr lang="en-US"/>
          </a:p>
        </p:txBody>
      </p:sp>
      <p:sp>
        <p:nvSpPr>
          <p:cNvPr id="8" name="Footer Placeholder 7">
            <a:extLst>
              <a:ext uri="{FF2B5EF4-FFF2-40B4-BE49-F238E27FC236}">
                <a16:creationId xmlns:a16="http://schemas.microsoft.com/office/drawing/2014/main" id="{F561D7DA-C5E2-4D92-AD75-B45C714716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6DD243-4ED8-4BA2-B14C-03914EDD667A}"/>
              </a:ext>
            </a:extLst>
          </p:cNvPr>
          <p:cNvSpPr>
            <a:spLocks noGrp="1"/>
          </p:cNvSpPr>
          <p:nvPr>
            <p:ph type="sldNum" sz="quarter" idx="12"/>
          </p:nvPr>
        </p:nvSpPr>
        <p:spPr/>
        <p:txBody>
          <a:bodyPr/>
          <a:lstStyle/>
          <a:p>
            <a:fld id="{428011CD-4C9B-4196-A271-713763889184}" type="slidenum">
              <a:rPr lang="en-US" smtClean="0"/>
              <a:t>‹#›</a:t>
            </a:fld>
            <a:endParaRPr lang="en-US"/>
          </a:p>
        </p:txBody>
      </p:sp>
    </p:spTree>
    <p:extLst>
      <p:ext uri="{BB962C8B-B14F-4D97-AF65-F5344CB8AC3E}">
        <p14:creationId xmlns:p14="http://schemas.microsoft.com/office/powerpoint/2010/main" val="253345044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8_1_Info Grid 6 Phot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50"/>
            <a:ext cx="2959200" cy="720000"/>
          </a:xfrm>
          <a:solidFill>
            <a:srgbClr val="EFF1F5"/>
          </a:solidFill>
        </p:spPr>
        <p:txBody>
          <a:bodyPr/>
          <a:lstStyle>
            <a:lvl1pPr marL="0" indent="0">
              <a:spcBef>
                <a:spcPts val="0"/>
              </a:spcBef>
              <a:buNone/>
              <a:defRPr>
                <a:noFill/>
              </a:defRPr>
            </a:lvl1pPr>
          </a:lstStyle>
          <a:p>
            <a:r>
              <a:rPr lang="en-US"/>
              <a:t>Click icon to add picture</a:t>
            </a:r>
            <a:endParaRPr lang="en-PT" dirty="0"/>
          </a:p>
        </p:txBody>
      </p:sp>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2808342"/>
            <a:ext cx="29592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2484250"/>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Edit title</a:t>
            </a:r>
          </a:p>
        </p:txBody>
      </p:sp>
      <p:sp>
        <p:nvSpPr>
          <p:cNvPr id="29" name="Picture Placeholder 2">
            <a:extLst>
              <a:ext uri="{FF2B5EF4-FFF2-40B4-BE49-F238E27FC236}">
                <a16:creationId xmlns:a16="http://schemas.microsoft.com/office/drawing/2014/main" id="{C815F6FA-FA4A-0D48-B250-FA15B10B2BAF}"/>
              </a:ext>
            </a:extLst>
          </p:cNvPr>
          <p:cNvSpPr>
            <a:spLocks noGrp="1"/>
          </p:cNvSpPr>
          <p:nvPr>
            <p:ph type="pic" sz="quarter" idx="14"/>
          </p:nvPr>
        </p:nvSpPr>
        <p:spPr>
          <a:xfrm>
            <a:off x="1079996" y="3577257"/>
            <a:ext cx="2959200" cy="720000"/>
          </a:xfrm>
          <a:solidFill>
            <a:srgbClr val="EFF1F5"/>
          </a:solidFill>
        </p:spPr>
        <p:txBody>
          <a:bodyPr/>
          <a:lstStyle>
            <a:lvl1pPr marL="0" indent="0">
              <a:spcBef>
                <a:spcPts val="0"/>
              </a:spcBef>
              <a:buNone/>
              <a:defRPr>
                <a:noFill/>
              </a:defRPr>
            </a:lvl1pPr>
          </a:lstStyle>
          <a:p>
            <a:r>
              <a:rPr lang="en-US"/>
              <a:t>Click icon to add picture</a:t>
            </a:r>
            <a:endParaRPr lang="en-PT" dirty="0"/>
          </a:p>
        </p:txBody>
      </p:sp>
      <p:sp>
        <p:nvSpPr>
          <p:cNvPr id="30" name="Text Placeholder 7">
            <a:extLst>
              <a:ext uri="{FF2B5EF4-FFF2-40B4-BE49-F238E27FC236}">
                <a16:creationId xmlns:a16="http://schemas.microsoft.com/office/drawing/2014/main" id="{31AD72F1-2D57-A849-B179-ED5ECC5D261E}"/>
              </a:ext>
            </a:extLst>
          </p:cNvPr>
          <p:cNvSpPr>
            <a:spLocks noGrp="1"/>
          </p:cNvSpPr>
          <p:nvPr>
            <p:ph type="body" sz="quarter" idx="15" hasCustomPrompt="1"/>
          </p:nvPr>
        </p:nvSpPr>
        <p:spPr>
          <a:xfrm>
            <a:off x="1079996" y="4783350"/>
            <a:ext cx="29592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Edit  Description</a:t>
            </a:r>
          </a:p>
        </p:txBody>
      </p:sp>
      <p:sp>
        <p:nvSpPr>
          <p:cNvPr id="31" name="Text Placeholder 7">
            <a:extLst>
              <a:ext uri="{FF2B5EF4-FFF2-40B4-BE49-F238E27FC236}">
                <a16:creationId xmlns:a16="http://schemas.microsoft.com/office/drawing/2014/main" id="{52BD842F-676B-D54A-8CB2-A21AF7ECD226}"/>
              </a:ext>
            </a:extLst>
          </p:cNvPr>
          <p:cNvSpPr>
            <a:spLocks noGrp="1"/>
          </p:cNvSpPr>
          <p:nvPr>
            <p:ph type="body" sz="quarter" idx="16" hasCustomPrompt="1"/>
          </p:nvPr>
        </p:nvSpPr>
        <p:spPr>
          <a:xfrm>
            <a:off x="1079998" y="4459257"/>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Edit title</a:t>
            </a:r>
          </a:p>
        </p:txBody>
      </p:sp>
      <p:sp>
        <p:nvSpPr>
          <p:cNvPr id="32" name="Picture Placeholder 2">
            <a:extLst>
              <a:ext uri="{FF2B5EF4-FFF2-40B4-BE49-F238E27FC236}">
                <a16:creationId xmlns:a16="http://schemas.microsoft.com/office/drawing/2014/main" id="{862049ED-9F44-F547-B1DA-65C3ADFDD8CC}"/>
              </a:ext>
            </a:extLst>
          </p:cNvPr>
          <p:cNvSpPr>
            <a:spLocks noGrp="1"/>
          </p:cNvSpPr>
          <p:nvPr>
            <p:ph type="pic" sz="quarter" idx="17"/>
          </p:nvPr>
        </p:nvSpPr>
        <p:spPr>
          <a:xfrm>
            <a:off x="4615200" y="1601686"/>
            <a:ext cx="2959200" cy="720000"/>
          </a:xfrm>
          <a:solidFill>
            <a:srgbClr val="EFF1F5"/>
          </a:solidFill>
        </p:spPr>
        <p:txBody>
          <a:bodyPr/>
          <a:lstStyle>
            <a:lvl1pPr marL="0" indent="0">
              <a:spcBef>
                <a:spcPts val="0"/>
              </a:spcBef>
              <a:buNone/>
              <a:defRPr>
                <a:noFill/>
              </a:defRPr>
            </a:lvl1pPr>
          </a:lstStyle>
          <a:p>
            <a:r>
              <a:rPr lang="en-US"/>
              <a:t>Click icon to add picture</a:t>
            </a:r>
            <a:endParaRPr lang="en-PT" dirty="0"/>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4615200" y="2807778"/>
            <a:ext cx="29592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Edit  Description</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4615200" y="2483686"/>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Edit title</a:t>
            </a:r>
          </a:p>
        </p:txBody>
      </p:sp>
      <p:sp>
        <p:nvSpPr>
          <p:cNvPr id="35" name="Picture Placeholder 2">
            <a:extLst>
              <a:ext uri="{FF2B5EF4-FFF2-40B4-BE49-F238E27FC236}">
                <a16:creationId xmlns:a16="http://schemas.microsoft.com/office/drawing/2014/main" id="{8C090773-D50F-134A-A9EE-A2F377D60A95}"/>
              </a:ext>
            </a:extLst>
          </p:cNvPr>
          <p:cNvSpPr>
            <a:spLocks noGrp="1"/>
          </p:cNvSpPr>
          <p:nvPr>
            <p:ph type="pic" sz="quarter" idx="20"/>
          </p:nvPr>
        </p:nvSpPr>
        <p:spPr>
          <a:xfrm>
            <a:off x="4615200" y="3576693"/>
            <a:ext cx="2959200" cy="720000"/>
          </a:xfrm>
          <a:solidFill>
            <a:srgbClr val="EFF1F5"/>
          </a:solidFill>
        </p:spPr>
        <p:txBody>
          <a:bodyPr/>
          <a:lstStyle>
            <a:lvl1pPr marL="0" indent="0">
              <a:spcBef>
                <a:spcPts val="0"/>
              </a:spcBef>
              <a:buNone/>
              <a:defRPr>
                <a:noFill/>
              </a:defRPr>
            </a:lvl1pPr>
          </a:lstStyle>
          <a:p>
            <a:r>
              <a:rPr lang="en-US"/>
              <a:t>Click icon to add picture</a:t>
            </a:r>
            <a:endParaRPr lang="en-PT" dirty="0"/>
          </a:p>
        </p:txBody>
      </p:sp>
      <p:sp>
        <p:nvSpPr>
          <p:cNvPr id="36" name="Text Placeholder 7">
            <a:extLst>
              <a:ext uri="{FF2B5EF4-FFF2-40B4-BE49-F238E27FC236}">
                <a16:creationId xmlns:a16="http://schemas.microsoft.com/office/drawing/2014/main" id="{D1B67FFB-6356-7B4A-AD9B-8C36E39A2BEA}"/>
              </a:ext>
            </a:extLst>
          </p:cNvPr>
          <p:cNvSpPr>
            <a:spLocks noGrp="1"/>
          </p:cNvSpPr>
          <p:nvPr>
            <p:ph type="body" sz="quarter" idx="21" hasCustomPrompt="1"/>
          </p:nvPr>
        </p:nvSpPr>
        <p:spPr>
          <a:xfrm>
            <a:off x="4615200" y="4782786"/>
            <a:ext cx="29592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Edit  Description</a:t>
            </a:r>
          </a:p>
        </p:txBody>
      </p:sp>
      <p:sp>
        <p:nvSpPr>
          <p:cNvPr id="37" name="Text Placeholder 7">
            <a:extLst>
              <a:ext uri="{FF2B5EF4-FFF2-40B4-BE49-F238E27FC236}">
                <a16:creationId xmlns:a16="http://schemas.microsoft.com/office/drawing/2014/main" id="{CC6A9331-7403-8C41-BA08-371BB5F2BF90}"/>
              </a:ext>
            </a:extLst>
          </p:cNvPr>
          <p:cNvSpPr>
            <a:spLocks noGrp="1"/>
          </p:cNvSpPr>
          <p:nvPr>
            <p:ph type="body" sz="quarter" idx="22" hasCustomPrompt="1"/>
          </p:nvPr>
        </p:nvSpPr>
        <p:spPr>
          <a:xfrm>
            <a:off x="4615200" y="4458693"/>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Edit title</a:t>
            </a:r>
          </a:p>
        </p:txBody>
      </p:sp>
      <p:sp>
        <p:nvSpPr>
          <p:cNvPr id="38" name="Picture Placeholder 2">
            <a:extLst>
              <a:ext uri="{FF2B5EF4-FFF2-40B4-BE49-F238E27FC236}">
                <a16:creationId xmlns:a16="http://schemas.microsoft.com/office/drawing/2014/main" id="{53C883FB-8C6F-304A-B2EB-1053EC429342}"/>
              </a:ext>
            </a:extLst>
          </p:cNvPr>
          <p:cNvSpPr>
            <a:spLocks noGrp="1"/>
          </p:cNvSpPr>
          <p:nvPr>
            <p:ph type="pic" sz="quarter" idx="23"/>
          </p:nvPr>
        </p:nvSpPr>
        <p:spPr>
          <a:xfrm>
            <a:off x="8150400" y="1601686"/>
            <a:ext cx="2959200" cy="720000"/>
          </a:xfrm>
          <a:solidFill>
            <a:srgbClr val="EFF1F5"/>
          </a:solidFill>
        </p:spPr>
        <p:txBody>
          <a:bodyPr/>
          <a:lstStyle>
            <a:lvl1pPr marL="0" indent="0">
              <a:spcBef>
                <a:spcPts val="0"/>
              </a:spcBef>
              <a:buNone/>
              <a:defRPr>
                <a:noFill/>
              </a:defRPr>
            </a:lvl1pPr>
          </a:lstStyle>
          <a:p>
            <a:r>
              <a:rPr lang="en-US"/>
              <a:t>Click icon to add picture</a:t>
            </a:r>
            <a:endParaRPr lang="en-PT" dirty="0"/>
          </a:p>
        </p:txBody>
      </p:sp>
      <p:sp>
        <p:nvSpPr>
          <p:cNvPr id="39" name="Text Placeholder 7">
            <a:extLst>
              <a:ext uri="{FF2B5EF4-FFF2-40B4-BE49-F238E27FC236}">
                <a16:creationId xmlns:a16="http://schemas.microsoft.com/office/drawing/2014/main" id="{76AE97C1-AEF1-8748-9972-E8866894FA6C}"/>
              </a:ext>
            </a:extLst>
          </p:cNvPr>
          <p:cNvSpPr>
            <a:spLocks noGrp="1"/>
          </p:cNvSpPr>
          <p:nvPr>
            <p:ph type="body" sz="quarter" idx="24" hasCustomPrompt="1"/>
          </p:nvPr>
        </p:nvSpPr>
        <p:spPr>
          <a:xfrm>
            <a:off x="8150400" y="2807778"/>
            <a:ext cx="29592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Edit  Description</a:t>
            </a:r>
          </a:p>
        </p:txBody>
      </p:sp>
      <p:sp>
        <p:nvSpPr>
          <p:cNvPr id="40" name="Text Placeholder 7">
            <a:extLst>
              <a:ext uri="{FF2B5EF4-FFF2-40B4-BE49-F238E27FC236}">
                <a16:creationId xmlns:a16="http://schemas.microsoft.com/office/drawing/2014/main" id="{6703B4E2-4E83-6C40-8311-F8A7ADDD17F4}"/>
              </a:ext>
            </a:extLst>
          </p:cNvPr>
          <p:cNvSpPr>
            <a:spLocks noGrp="1"/>
          </p:cNvSpPr>
          <p:nvPr>
            <p:ph type="body" sz="quarter" idx="25" hasCustomPrompt="1"/>
          </p:nvPr>
        </p:nvSpPr>
        <p:spPr>
          <a:xfrm>
            <a:off x="8150400" y="2483686"/>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Edit title</a:t>
            </a:r>
          </a:p>
        </p:txBody>
      </p:sp>
      <p:sp>
        <p:nvSpPr>
          <p:cNvPr id="41" name="Picture Placeholder 2">
            <a:extLst>
              <a:ext uri="{FF2B5EF4-FFF2-40B4-BE49-F238E27FC236}">
                <a16:creationId xmlns:a16="http://schemas.microsoft.com/office/drawing/2014/main" id="{7D49163B-32BB-9F49-9510-4AB0299AE781}"/>
              </a:ext>
            </a:extLst>
          </p:cNvPr>
          <p:cNvSpPr>
            <a:spLocks noGrp="1"/>
          </p:cNvSpPr>
          <p:nvPr>
            <p:ph type="pic" sz="quarter" idx="26"/>
          </p:nvPr>
        </p:nvSpPr>
        <p:spPr>
          <a:xfrm>
            <a:off x="8150400" y="3576693"/>
            <a:ext cx="2959200" cy="720000"/>
          </a:xfrm>
          <a:solidFill>
            <a:srgbClr val="EFF1F5"/>
          </a:solidFill>
        </p:spPr>
        <p:txBody>
          <a:bodyPr/>
          <a:lstStyle>
            <a:lvl1pPr marL="0" indent="0">
              <a:spcBef>
                <a:spcPts val="0"/>
              </a:spcBef>
              <a:buNone/>
              <a:defRPr>
                <a:noFill/>
              </a:defRPr>
            </a:lvl1pPr>
          </a:lstStyle>
          <a:p>
            <a:r>
              <a:rPr lang="en-US"/>
              <a:t>Click icon to add picture</a:t>
            </a:r>
            <a:endParaRPr lang="en-PT" dirty="0"/>
          </a:p>
        </p:txBody>
      </p:sp>
      <p:sp>
        <p:nvSpPr>
          <p:cNvPr id="42" name="Text Placeholder 7">
            <a:extLst>
              <a:ext uri="{FF2B5EF4-FFF2-40B4-BE49-F238E27FC236}">
                <a16:creationId xmlns:a16="http://schemas.microsoft.com/office/drawing/2014/main" id="{7FD8B4B6-333D-5647-8430-548268393316}"/>
              </a:ext>
            </a:extLst>
          </p:cNvPr>
          <p:cNvSpPr>
            <a:spLocks noGrp="1"/>
          </p:cNvSpPr>
          <p:nvPr>
            <p:ph type="body" sz="quarter" idx="27" hasCustomPrompt="1"/>
          </p:nvPr>
        </p:nvSpPr>
        <p:spPr>
          <a:xfrm>
            <a:off x="8150400" y="4782786"/>
            <a:ext cx="29592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Edit  Description</a:t>
            </a:r>
          </a:p>
        </p:txBody>
      </p:sp>
      <p:sp>
        <p:nvSpPr>
          <p:cNvPr id="43" name="Text Placeholder 7">
            <a:extLst>
              <a:ext uri="{FF2B5EF4-FFF2-40B4-BE49-F238E27FC236}">
                <a16:creationId xmlns:a16="http://schemas.microsoft.com/office/drawing/2014/main" id="{0F6CA4DE-E171-6040-BC8D-7FBCACBD567D}"/>
              </a:ext>
            </a:extLst>
          </p:cNvPr>
          <p:cNvSpPr>
            <a:spLocks noGrp="1"/>
          </p:cNvSpPr>
          <p:nvPr>
            <p:ph type="body" sz="quarter" idx="28" hasCustomPrompt="1"/>
          </p:nvPr>
        </p:nvSpPr>
        <p:spPr>
          <a:xfrm>
            <a:off x="8150400" y="4458693"/>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Edit title</a:t>
            </a:r>
          </a:p>
        </p:txBody>
      </p:sp>
      <p:sp>
        <p:nvSpPr>
          <p:cNvPr id="26" name="Title 1">
            <a:extLst>
              <a:ext uri="{FF2B5EF4-FFF2-40B4-BE49-F238E27FC236}">
                <a16:creationId xmlns:a16="http://schemas.microsoft.com/office/drawing/2014/main" id="{D0B82C9C-213C-5846-9418-2E92489F1114}"/>
              </a:ext>
            </a:extLst>
          </p:cNvPr>
          <p:cNvSpPr>
            <a:spLocks noGrp="1"/>
          </p:cNvSpPr>
          <p:nvPr>
            <p:ph type="title" hasCustomPrompt="1"/>
          </p:nvPr>
        </p:nvSpPr>
        <p:spPr>
          <a:xfrm>
            <a:off x="626398" y="481125"/>
            <a:ext cx="6947999" cy="488201"/>
          </a:xfrm>
          <a:prstGeom prst="rect">
            <a:avLst/>
          </a:prstGeom>
        </p:spPr>
        <p:txBody>
          <a:bodyPr wrap="square"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27" name="Text Placeholder 7">
            <a:extLst>
              <a:ext uri="{FF2B5EF4-FFF2-40B4-BE49-F238E27FC236}">
                <a16:creationId xmlns:a16="http://schemas.microsoft.com/office/drawing/2014/main" id="{758E9BFF-AA50-5A4B-879E-3AC820AF497A}"/>
              </a:ext>
            </a:extLst>
          </p:cNvPr>
          <p:cNvSpPr>
            <a:spLocks noGrp="1"/>
          </p:cNvSpPr>
          <p:nvPr>
            <p:ph type="body" sz="quarter" idx="29" hasCustomPrompt="1"/>
          </p:nvPr>
        </p:nvSpPr>
        <p:spPr>
          <a:xfrm>
            <a:off x="626401" y="930188"/>
            <a:ext cx="6947999"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28" name="Text Placeholder 7">
            <a:extLst>
              <a:ext uri="{FF2B5EF4-FFF2-40B4-BE49-F238E27FC236}">
                <a16:creationId xmlns:a16="http://schemas.microsoft.com/office/drawing/2014/main" id="{09563F35-8A64-4BE0-8A55-0518C1F72822}"/>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325584466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8_2_Info Grid 3 Phot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56"/>
            <a:ext cx="2959200" cy="2160000"/>
          </a:xfrm>
          <a:solidFill>
            <a:srgbClr val="EFF1F5"/>
          </a:solidFill>
        </p:spPr>
        <p:txBody>
          <a:bodyPr/>
          <a:lstStyle>
            <a:lvl1pPr marL="0" indent="0">
              <a:buNone/>
              <a:defRPr>
                <a:noFill/>
              </a:defRPr>
            </a:lvl1pPr>
          </a:lstStyle>
          <a:p>
            <a:r>
              <a:rPr lang="en-US"/>
              <a:t>Click icon to add picture</a:t>
            </a:r>
            <a:endParaRPr lang="en-PT" dirty="0"/>
          </a:p>
        </p:txBody>
      </p:sp>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4248256"/>
            <a:ext cx="2959200" cy="303536"/>
          </a:xfrm>
          <a:prstGeom prst="rect">
            <a:avLst/>
          </a:prstGeom>
        </p:spPr>
        <p:txBody>
          <a:bodyPr lIns="0" tIns="72000" rIns="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dirty="0"/>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3924256"/>
            <a:ext cx="2959200" cy="318924"/>
          </a:xfrm>
          <a:prstGeom prst="rect">
            <a:avLst/>
          </a:prstGeom>
        </p:spPr>
        <p:txBody>
          <a:bodyPr lIns="0" tIns="72000" rIns="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dirty="0"/>
              <a:t>Edit title</a:t>
            </a:r>
          </a:p>
        </p:txBody>
      </p:sp>
      <p:sp>
        <p:nvSpPr>
          <p:cNvPr id="32" name="Picture Placeholder 2">
            <a:extLst>
              <a:ext uri="{FF2B5EF4-FFF2-40B4-BE49-F238E27FC236}">
                <a16:creationId xmlns:a16="http://schemas.microsoft.com/office/drawing/2014/main" id="{862049ED-9F44-F547-B1DA-65C3ADFDD8CC}"/>
              </a:ext>
            </a:extLst>
          </p:cNvPr>
          <p:cNvSpPr>
            <a:spLocks noGrp="1"/>
          </p:cNvSpPr>
          <p:nvPr>
            <p:ph type="pic" sz="quarter" idx="17"/>
          </p:nvPr>
        </p:nvSpPr>
        <p:spPr>
          <a:xfrm>
            <a:off x="4615200" y="1601692"/>
            <a:ext cx="2959200" cy="2160000"/>
          </a:xfrm>
          <a:solidFill>
            <a:srgbClr val="EFF1F5"/>
          </a:solidFill>
        </p:spPr>
        <p:txBody>
          <a:bodyPr/>
          <a:lstStyle>
            <a:lvl1pPr marL="0" indent="0">
              <a:buNone/>
              <a:defRPr>
                <a:noFill/>
              </a:defRPr>
            </a:lvl1pPr>
          </a:lstStyle>
          <a:p>
            <a:r>
              <a:rPr lang="en-US"/>
              <a:t>Click icon to add picture</a:t>
            </a:r>
            <a:endParaRPr lang="en-PT" dirty="0"/>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4615200" y="4248256"/>
            <a:ext cx="2959200" cy="303536"/>
          </a:xfrm>
          <a:prstGeom prst="rect">
            <a:avLst/>
          </a:prstGeom>
        </p:spPr>
        <p:txBody>
          <a:bodyPr lIns="0" tIns="72000" rIns="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dirty="0"/>
              <a:t>Edit  Description</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4615200" y="3924256"/>
            <a:ext cx="2959200" cy="318924"/>
          </a:xfrm>
          <a:prstGeom prst="rect">
            <a:avLst/>
          </a:prstGeom>
        </p:spPr>
        <p:txBody>
          <a:bodyPr lIns="0" tIns="72000" rIns="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dirty="0"/>
              <a:t>Edit title</a:t>
            </a:r>
          </a:p>
        </p:txBody>
      </p:sp>
      <p:sp>
        <p:nvSpPr>
          <p:cNvPr id="38" name="Picture Placeholder 2">
            <a:extLst>
              <a:ext uri="{FF2B5EF4-FFF2-40B4-BE49-F238E27FC236}">
                <a16:creationId xmlns:a16="http://schemas.microsoft.com/office/drawing/2014/main" id="{53C883FB-8C6F-304A-B2EB-1053EC429342}"/>
              </a:ext>
            </a:extLst>
          </p:cNvPr>
          <p:cNvSpPr>
            <a:spLocks noGrp="1"/>
          </p:cNvSpPr>
          <p:nvPr>
            <p:ph type="pic" sz="quarter" idx="23"/>
          </p:nvPr>
        </p:nvSpPr>
        <p:spPr>
          <a:xfrm>
            <a:off x="8150400" y="1601692"/>
            <a:ext cx="2959200" cy="2160000"/>
          </a:xfrm>
          <a:solidFill>
            <a:srgbClr val="EFF1F5"/>
          </a:solidFill>
        </p:spPr>
        <p:txBody>
          <a:bodyPr/>
          <a:lstStyle>
            <a:lvl1pPr marL="0" indent="0">
              <a:buNone/>
              <a:defRPr>
                <a:noFill/>
              </a:defRPr>
            </a:lvl1pPr>
          </a:lstStyle>
          <a:p>
            <a:r>
              <a:rPr lang="en-US"/>
              <a:t>Click icon to add picture</a:t>
            </a:r>
            <a:endParaRPr lang="en-PT" dirty="0"/>
          </a:p>
        </p:txBody>
      </p:sp>
      <p:sp>
        <p:nvSpPr>
          <p:cNvPr id="39" name="Text Placeholder 7">
            <a:extLst>
              <a:ext uri="{FF2B5EF4-FFF2-40B4-BE49-F238E27FC236}">
                <a16:creationId xmlns:a16="http://schemas.microsoft.com/office/drawing/2014/main" id="{76AE97C1-AEF1-8748-9972-E8866894FA6C}"/>
              </a:ext>
            </a:extLst>
          </p:cNvPr>
          <p:cNvSpPr>
            <a:spLocks noGrp="1"/>
          </p:cNvSpPr>
          <p:nvPr>
            <p:ph type="body" sz="quarter" idx="24" hasCustomPrompt="1"/>
          </p:nvPr>
        </p:nvSpPr>
        <p:spPr>
          <a:xfrm>
            <a:off x="8150400" y="4248256"/>
            <a:ext cx="2959200" cy="303536"/>
          </a:xfrm>
          <a:prstGeom prst="rect">
            <a:avLst/>
          </a:prstGeom>
        </p:spPr>
        <p:txBody>
          <a:bodyPr lIns="0" tIns="72000" rIns="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dirty="0"/>
              <a:t>Edit  Description</a:t>
            </a:r>
          </a:p>
        </p:txBody>
      </p:sp>
      <p:sp>
        <p:nvSpPr>
          <p:cNvPr id="40" name="Text Placeholder 7">
            <a:extLst>
              <a:ext uri="{FF2B5EF4-FFF2-40B4-BE49-F238E27FC236}">
                <a16:creationId xmlns:a16="http://schemas.microsoft.com/office/drawing/2014/main" id="{6703B4E2-4E83-6C40-8311-F8A7ADDD17F4}"/>
              </a:ext>
            </a:extLst>
          </p:cNvPr>
          <p:cNvSpPr>
            <a:spLocks noGrp="1"/>
          </p:cNvSpPr>
          <p:nvPr>
            <p:ph type="body" sz="quarter" idx="25" hasCustomPrompt="1"/>
          </p:nvPr>
        </p:nvSpPr>
        <p:spPr>
          <a:xfrm>
            <a:off x="8150400" y="3924256"/>
            <a:ext cx="2959200" cy="318924"/>
          </a:xfrm>
          <a:prstGeom prst="rect">
            <a:avLst/>
          </a:prstGeom>
        </p:spPr>
        <p:txBody>
          <a:bodyPr lIns="0" tIns="72000" rIns="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dirty="0"/>
              <a:t>Edit title</a:t>
            </a:r>
          </a:p>
        </p:txBody>
      </p:sp>
      <p:sp>
        <p:nvSpPr>
          <p:cNvPr id="20" name="Title 1">
            <a:extLst>
              <a:ext uri="{FF2B5EF4-FFF2-40B4-BE49-F238E27FC236}">
                <a16:creationId xmlns:a16="http://schemas.microsoft.com/office/drawing/2014/main" id="{13F5FB1B-4134-D643-93B0-2904B7D5C7CE}"/>
              </a:ext>
            </a:extLst>
          </p:cNvPr>
          <p:cNvSpPr>
            <a:spLocks noGrp="1"/>
          </p:cNvSpPr>
          <p:nvPr>
            <p:ph type="title" hasCustomPrompt="1"/>
          </p:nvPr>
        </p:nvSpPr>
        <p:spPr>
          <a:xfrm>
            <a:off x="626398" y="481125"/>
            <a:ext cx="6947999" cy="488201"/>
          </a:xfrm>
          <a:prstGeom prst="rect">
            <a:avLst/>
          </a:prstGeom>
        </p:spPr>
        <p:txBody>
          <a:bodyPr wrap="square" tIns="72000" anchor="t">
            <a:spAutoFit/>
          </a:bodyPr>
          <a:lstStyle>
            <a:lvl1pPr>
              <a:lnSpc>
                <a:spcPct val="100000"/>
              </a:lnSpc>
              <a:defRPr sz="2400" b="1" i="0">
                <a:solidFill>
                  <a:schemeClr val="tx2"/>
                </a:solidFill>
                <a:latin typeface="Equip Extended" panose="02000503030000020004" pitchFamily="2" charset="77"/>
              </a:defRPr>
            </a:lvl1pPr>
          </a:lstStyle>
          <a:p>
            <a:r>
              <a:rPr lang="en-GB" dirty="0"/>
              <a:t>Edit title</a:t>
            </a:r>
            <a:endParaRPr lang="en-PT" dirty="0"/>
          </a:p>
        </p:txBody>
      </p:sp>
      <p:sp>
        <p:nvSpPr>
          <p:cNvPr id="21" name="Text Placeholder 7">
            <a:extLst>
              <a:ext uri="{FF2B5EF4-FFF2-40B4-BE49-F238E27FC236}">
                <a16:creationId xmlns:a16="http://schemas.microsoft.com/office/drawing/2014/main" id="{7FFA5607-5865-974E-9FD2-111D20BA8A44}"/>
              </a:ext>
            </a:extLst>
          </p:cNvPr>
          <p:cNvSpPr>
            <a:spLocks noGrp="1"/>
          </p:cNvSpPr>
          <p:nvPr>
            <p:ph type="body" sz="quarter" idx="29" hasCustomPrompt="1"/>
          </p:nvPr>
        </p:nvSpPr>
        <p:spPr>
          <a:xfrm>
            <a:off x="626401" y="930188"/>
            <a:ext cx="6947999"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dirty="0"/>
              <a:t>Edit subtitle</a:t>
            </a:r>
          </a:p>
        </p:txBody>
      </p:sp>
      <p:sp>
        <p:nvSpPr>
          <p:cNvPr id="17" name="Text Placeholder 7">
            <a:extLst>
              <a:ext uri="{FF2B5EF4-FFF2-40B4-BE49-F238E27FC236}">
                <a16:creationId xmlns:a16="http://schemas.microsoft.com/office/drawing/2014/main" id="{1840F688-BB01-4DB6-AF20-F200B3AD2233}"/>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4001056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8_3_Info Grid 4 Phot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50"/>
            <a:ext cx="4726800" cy="720000"/>
          </a:xfrm>
          <a:solidFill>
            <a:srgbClr val="EFF1F5"/>
          </a:solidFill>
        </p:spPr>
        <p:txBody>
          <a:bodyPr/>
          <a:lstStyle>
            <a:lvl1pPr marL="0" indent="0">
              <a:spcBef>
                <a:spcPts val="0"/>
              </a:spcBef>
              <a:buNone/>
              <a:defRPr>
                <a:noFill/>
              </a:defRPr>
            </a:lvl1pPr>
          </a:lstStyle>
          <a:p>
            <a:r>
              <a:rPr lang="en-US"/>
              <a:t>Click icon to add picture</a:t>
            </a:r>
            <a:endParaRPr lang="en-PT" dirty="0"/>
          </a:p>
        </p:txBody>
      </p:sp>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2808342"/>
            <a:ext cx="47268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2484250"/>
            <a:ext cx="47268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Edit title</a:t>
            </a:r>
          </a:p>
        </p:txBody>
      </p:sp>
      <p:sp>
        <p:nvSpPr>
          <p:cNvPr id="29" name="Picture Placeholder 2">
            <a:extLst>
              <a:ext uri="{FF2B5EF4-FFF2-40B4-BE49-F238E27FC236}">
                <a16:creationId xmlns:a16="http://schemas.microsoft.com/office/drawing/2014/main" id="{C815F6FA-FA4A-0D48-B250-FA15B10B2BAF}"/>
              </a:ext>
            </a:extLst>
          </p:cNvPr>
          <p:cNvSpPr>
            <a:spLocks noGrp="1"/>
          </p:cNvSpPr>
          <p:nvPr>
            <p:ph type="pic" sz="quarter" idx="14"/>
          </p:nvPr>
        </p:nvSpPr>
        <p:spPr>
          <a:xfrm>
            <a:off x="1079996" y="3577257"/>
            <a:ext cx="4726800" cy="720000"/>
          </a:xfrm>
          <a:solidFill>
            <a:srgbClr val="EFF1F5"/>
          </a:solidFill>
        </p:spPr>
        <p:txBody>
          <a:bodyPr/>
          <a:lstStyle>
            <a:lvl1pPr marL="0" indent="0">
              <a:spcBef>
                <a:spcPts val="0"/>
              </a:spcBef>
              <a:buNone/>
              <a:defRPr>
                <a:noFill/>
              </a:defRPr>
            </a:lvl1pPr>
          </a:lstStyle>
          <a:p>
            <a:r>
              <a:rPr lang="en-US"/>
              <a:t>Click icon to add picture</a:t>
            </a:r>
            <a:endParaRPr lang="en-PT" dirty="0"/>
          </a:p>
        </p:txBody>
      </p:sp>
      <p:sp>
        <p:nvSpPr>
          <p:cNvPr id="30" name="Text Placeholder 7">
            <a:extLst>
              <a:ext uri="{FF2B5EF4-FFF2-40B4-BE49-F238E27FC236}">
                <a16:creationId xmlns:a16="http://schemas.microsoft.com/office/drawing/2014/main" id="{31AD72F1-2D57-A849-B179-ED5ECC5D261E}"/>
              </a:ext>
            </a:extLst>
          </p:cNvPr>
          <p:cNvSpPr>
            <a:spLocks noGrp="1"/>
          </p:cNvSpPr>
          <p:nvPr>
            <p:ph type="body" sz="quarter" idx="15" hasCustomPrompt="1"/>
          </p:nvPr>
        </p:nvSpPr>
        <p:spPr>
          <a:xfrm>
            <a:off x="1079996" y="4783350"/>
            <a:ext cx="47268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Edit  Description</a:t>
            </a:r>
          </a:p>
        </p:txBody>
      </p:sp>
      <p:sp>
        <p:nvSpPr>
          <p:cNvPr id="31" name="Text Placeholder 7">
            <a:extLst>
              <a:ext uri="{FF2B5EF4-FFF2-40B4-BE49-F238E27FC236}">
                <a16:creationId xmlns:a16="http://schemas.microsoft.com/office/drawing/2014/main" id="{52BD842F-676B-D54A-8CB2-A21AF7ECD226}"/>
              </a:ext>
            </a:extLst>
          </p:cNvPr>
          <p:cNvSpPr>
            <a:spLocks noGrp="1"/>
          </p:cNvSpPr>
          <p:nvPr>
            <p:ph type="body" sz="quarter" idx="16" hasCustomPrompt="1"/>
          </p:nvPr>
        </p:nvSpPr>
        <p:spPr>
          <a:xfrm>
            <a:off x="1079998" y="4459257"/>
            <a:ext cx="47268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Edit title</a:t>
            </a:r>
          </a:p>
        </p:txBody>
      </p:sp>
      <p:sp>
        <p:nvSpPr>
          <p:cNvPr id="32" name="Picture Placeholder 2">
            <a:extLst>
              <a:ext uri="{FF2B5EF4-FFF2-40B4-BE49-F238E27FC236}">
                <a16:creationId xmlns:a16="http://schemas.microsoft.com/office/drawing/2014/main" id="{862049ED-9F44-F547-B1DA-65C3ADFDD8CC}"/>
              </a:ext>
            </a:extLst>
          </p:cNvPr>
          <p:cNvSpPr>
            <a:spLocks noGrp="1"/>
          </p:cNvSpPr>
          <p:nvPr>
            <p:ph type="pic" sz="quarter" idx="17"/>
          </p:nvPr>
        </p:nvSpPr>
        <p:spPr>
          <a:xfrm>
            <a:off x="6382800" y="1601686"/>
            <a:ext cx="4726800" cy="720000"/>
          </a:xfrm>
          <a:solidFill>
            <a:srgbClr val="EFF1F5"/>
          </a:solidFill>
        </p:spPr>
        <p:txBody>
          <a:bodyPr/>
          <a:lstStyle>
            <a:lvl1pPr marL="0" indent="0">
              <a:spcBef>
                <a:spcPts val="0"/>
              </a:spcBef>
              <a:buNone/>
              <a:defRPr>
                <a:noFill/>
              </a:defRPr>
            </a:lvl1pPr>
          </a:lstStyle>
          <a:p>
            <a:r>
              <a:rPr lang="en-US"/>
              <a:t>Click icon to add picture</a:t>
            </a:r>
            <a:endParaRPr lang="en-PT" dirty="0"/>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6382800" y="2807778"/>
            <a:ext cx="47268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Edit  Description</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6382800" y="2483686"/>
            <a:ext cx="47268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Edit title</a:t>
            </a:r>
          </a:p>
        </p:txBody>
      </p:sp>
      <p:sp>
        <p:nvSpPr>
          <p:cNvPr id="35" name="Picture Placeholder 2">
            <a:extLst>
              <a:ext uri="{FF2B5EF4-FFF2-40B4-BE49-F238E27FC236}">
                <a16:creationId xmlns:a16="http://schemas.microsoft.com/office/drawing/2014/main" id="{8C090773-D50F-134A-A9EE-A2F377D60A95}"/>
              </a:ext>
            </a:extLst>
          </p:cNvPr>
          <p:cNvSpPr>
            <a:spLocks noGrp="1"/>
          </p:cNvSpPr>
          <p:nvPr>
            <p:ph type="pic" sz="quarter" idx="20"/>
          </p:nvPr>
        </p:nvSpPr>
        <p:spPr>
          <a:xfrm>
            <a:off x="6382800" y="3576693"/>
            <a:ext cx="4726800" cy="720000"/>
          </a:xfrm>
          <a:solidFill>
            <a:srgbClr val="EFF1F5"/>
          </a:solidFill>
        </p:spPr>
        <p:txBody>
          <a:bodyPr/>
          <a:lstStyle>
            <a:lvl1pPr marL="0" indent="0">
              <a:spcBef>
                <a:spcPts val="0"/>
              </a:spcBef>
              <a:buNone/>
              <a:defRPr>
                <a:noFill/>
              </a:defRPr>
            </a:lvl1pPr>
          </a:lstStyle>
          <a:p>
            <a:r>
              <a:rPr lang="en-US"/>
              <a:t>Click icon to add picture</a:t>
            </a:r>
            <a:endParaRPr lang="en-PT" dirty="0"/>
          </a:p>
        </p:txBody>
      </p:sp>
      <p:sp>
        <p:nvSpPr>
          <p:cNvPr id="36" name="Text Placeholder 7">
            <a:extLst>
              <a:ext uri="{FF2B5EF4-FFF2-40B4-BE49-F238E27FC236}">
                <a16:creationId xmlns:a16="http://schemas.microsoft.com/office/drawing/2014/main" id="{D1B67FFB-6356-7B4A-AD9B-8C36E39A2BEA}"/>
              </a:ext>
            </a:extLst>
          </p:cNvPr>
          <p:cNvSpPr>
            <a:spLocks noGrp="1"/>
          </p:cNvSpPr>
          <p:nvPr>
            <p:ph type="body" sz="quarter" idx="21" hasCustomPrompt="1"/>
          </p:nvPr>
        </p:nvSpPr>
        <p:spPr>
          <a:xfrm>
            <a:off x="6382800" y="4782786"/>
            <a:ext cx="47268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Edit  Description</a:t>
            </a:r>
          </a:p>
        </p:txBody>
      </p:sp>
      <p:sp>
        <p:nvSpPr>
          <p:cNvPr id="37" name="Text Placeholder 7">
            <a:extLst>
              <a:ext uri="{FF2B5EF4-FFF2-40B4-BE49-F238E27FC236}">
                <a16:creationId xmlns:a16="http://schemas.microsoft.com/office/drawing/2014/main" id="{CC6A9331-7403-8C41-BA08-371BB5F2BF90}"/>
              </a:ext>
            </a:extLst>
          </p:cNvPr>
          <p:cNvSpPr>
            <a:spLocks noGrp="1"/>
          </p:cNvSpPr>
          <p:nvPr>
            <p:ph type="body" sz="quarter" idx="22" hasCustomPrompt="1"/>
          </p:nvPr>
        </p:nvSpPr>
        <p:spPr>
          <a:xfrm>
            <a:off x="6382800" y="4458693"/>
            <a:ext cx="47268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Edit title</a:t>
            </a:r>
          </a:p>
        </p:txBody>
      </p:sp>
      <p:sp>
        <p:nvSpPr>
          <p:cNvPr id="20" name="Title 1">
            <a:extLst>
              <a:ext uri="{FF2B5EF4-FFF2-40B4-BE49-F238E27FC236}">
                <a16:creationId xmlns:a16="http://schemas.microsoft.com/office/drawing/2014/main" id="{3E9F7D8B-7AED-B540-85BF-09B860DA6532}"/>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21" name="Text Placeholder 7">
            <a:extLst>
              <a:ext uri="{FF2B5EF4-FFF2-40B4-BE49-F238E27FC236}">
                <a16:creationId xmlns:a16="http://schemas.microsoft.com/office/drawing/2014/main" id="{CDDC1FE9-9969-A543-8F55-E3335770E026}"/>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22" name="Text Placeholder 7">
            <a:extLst>
              <a:ext uri="{FF2B5EF4-FFF2-40B4-BE49-F238E27FC236}">
                <a16:creationId xmlns:a16="http://schemas.microsoft.com/office/drawing/2014/main" id="{8509B05D-41BE-41F1-BD50-39E7A6635043}"/>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9490982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8_4_Info Grid 2 Phot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50"/>
            <a:ext cx="4726800" cy="2160000"/>
          </a:xfrm>
          <a:solidFill>
            <a:srgbClr val="EFF1F5"/>
          </a:solidFill>
        </p:spPr>
        <p:txBody>
          <a:bodyPr/>
          <a:lstStyle>
            <a:lvl1pPr marL="0" indent="0">
              <a:spcBef>
                <a:spcPts val="0"/>
              </a:spcBef>
              <a:buNone/>
              <a:defRPr>
                <a:noFill/>
              </a:defRPr>
            </a:lvl1pPr>
          </a:lstStyle>
          <a:p>
            <a:r>
              <a:rPr lang="en-US"/>
              <a:t>Click icon to add picture</a:t>
            </a:r>
            <a:endParaRPr lang="en-PT" dirty="0"/>
          </a:p>
        </p:txBody>
      </p:sp>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4248250"/>
            <a:ext cx="47268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3924250"/>
            <a:ext cx="47268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Edit title</a:t>
            </a:r>
          </a:p>
        </p:txBody>
      </p:sp>
      <p:sp>
        <p:nvSpPr>
          <p:cNvPr id="32" name="Picture Placeholder 2">
            <a:extLst>
              <a:ext uri="{FF2B5EF4-FFF2-40B4-BE49-F238E27FC236}">
                <a16:creationId xmlns:a16="http://schemas.microsoft.com/office/drawing/2014/main" id="{862049ED-9F44-F547-B1DA-65C3ADFDD8CC}"/>
              </a:ext>
            </a:extLst>
          </p:cNvPr>
          <p:cNvSpPr>
            <a:spLocks noGrp="1"/>
          </p:cNvSpPr>
          <p:nvPr>
            <p:ph type="pic" sz="quarter" idx="17"/>
          </p:nvPr>
        </p:nvSpPr>
        <p:spPr>
          <a:xfrm>
            <a:off x="6382800" y="1601686"/>
            <a:ext cx="4726800" cy="2160000"/>
          </a:xfrm>
          <a:solidFill>
            <a:srgbClr val="EFF1F5"/>
          </a:solidFill>
        </p:spPr>
        <p:txBody>
          <a:bodyPr/>
          <a:lstStyle>
            <a:lvl1pPr marL="0" indent="0">
              <a:spcBef>
                <a:spcPts val="0"/>
              </a:spcBef>
              <a:buNone/>
              <a:defRPr>
                <a:noFill/>
              </a:defRPr>
            </a:lvl1pPr>
          </a:lstStyle>
          <a:p>
            <a:r>
              <a:rPr lang="en-US"/>
              <a:t>Click icon to add picture</a:t>
            </a:r>
            <a:endParaRPr lang="en-PT" dirty="0"/>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6382800" y="4248250"/>
            <a:ext cx="47268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Edit  Description</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6382800" y="3924250"/>
            <a:ext cx="47268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Edit title</a:t>
            </a:r>
          </a:p>
        </p:txBody>
      </p:sp>
      <p:sp>
        <p:nvSpPr>
          <p:cNvPr id="15" name="Title 1">
            <a:extLst>
              <a:ext uri="{FF2B5EF4-FFF2-40B4-BE49-F238E27FC236}">
                <a16:creationId xmlns:a16="http://schemas.microsoft.com/office/drawing/2014/main" id="{683F9832-0E73-D947-AAF3-4B30F596F30A}"/>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16" name="Text Placeholder 7">
            <a:extLst>
              <a:ext uri="{FF2B5EF4-FFF2-40B4-BE49-F238E27FC236}">
                <a16:creationId xmlns:a16="http://schemas.microsoft.com/office/drawing/2014/main" id="{6D6B6881-E091-5544-8441-AE38D721C394}"/>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17" name="Text Placeholder 7">
            <a:extLst>
              <a:ext uri="{FF2B5EF4-FFF2-40B4-BE49-F238E27FC236}">
                <a16:creationId xmlns:a16="http://schemas.microsoft.com/office/drawing/2014/main" id="{071F68A2-DA05-4068-B163-CF90C3565708}"/>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5694000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9_1_Grid 15 Log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48"/>
            <a:ext cx="1774800" cy="1080000"/>
          </a:xfrm>
          <a:noFill/>
        </p:spPr>
        <p:txBody>
          <a:bodyPr/>
          <a:lstStyle>
            <a:lvl1pPr marL="0" indent="0">
              <a:spcBef>
                <a:spcPts val="0"/>
              </a:spcBef>
              <a:buNone/>
              <a:defRPr>
                <a:noFill/>
              </a:defRPr>
            </a:lvl1pPr>
          </a:lstStyle>
          <a:p>
            <a:r>
              <a:rPr lang="en-US"/>
              <a:t>Click icon to add picture</a:t>
            </a:r>
            <a:endParaRPr lang="en-PT" dirty="0"/>
          </a:p>
        </p:txBody>
      </p:sp>
      <p:sp>
        <p:nvSpPr>
          <p:cNvPr id="16" name="Picture Placeholder 2">
            <a:extLst>
              <a:ext uri="{FF2B5EF4-FFF2-40B4-BE49-F238E27FC236}">
                <a16:creationId xmlns:a16="http://schemas.microsoft.com/office/drawing/2014/main" id="{831B92B8-57A0-F045-B5AF-3A0E0ADDDCF9}"/>
              </a:ext>
            </a:extLst>
          </p:cNvPr>
          <p:cNvSpPr>
            <a:spLocks noGrp="1"/>
          </p:cNvSpPr>
          <p:nvPr>
            <p:ph type="pic" sz="quarter" idx="30"/>
          </p:nvPr>
        </p:nvSpPr>
        <p:spPr>
          <a:xfrm>
            <a:off x="1079998" y="3013200"/>
            <a:ext cx="1774800" cy="1080000"/>
          </a:xfrm>
          <a:noFill/>
        </p:spPr>
        <p:txBody>
          <a:bodyPr/>
          <a:lstStyle>
            <a:lvl1pPr marL="0" indent="0">
              <a:spcBef>
                <a:spcPts val="0"/>
              </a:spcBef>
              <a:buNone/>
              <a:defRPr>
                <a:noFill/>
              </a:defRPr>
            </a:lvl1pPr>
          </a:lstStyle>
          <a:p>
            <a:r>
              <a:rPr lang="en-US"/>
              <a:t>Click icon to add picture</a:t>
            </a:r>
            <a:endParaRPr lang="en-PT" dirty="0"/>
          </a:p>
        </p:txBody>
      </p:sp>
      <p:sp>
        <p:nvSpPr>
          <p:cNvPr id="17" name="Picture Placeholder 2">
            <a:extLst>
              <a:ext uri="{FF2B5EF4-FFF2-40B4-BE49-F238E27FC236}">
                <a16:creationId xmlns:a16="http://schemas.microsoft.com/office/drawing/2014/main" id="{C3CE8D92-38BD-614B-91DD-18DC54748071}"/>
              </a:ext>
            </a:extLst>
          </p:cNvPr>
          <p:cNvSpPr>
            <a:spLocks noGrp="1"/>
          </p:cNvSpPr>
          <p:nvPr>
            <p:ph type="pic" sz="quarter" idx="31"/>
          </p:nvPr>
        </p:nvSpPr>
        <p:spPr>
          <a:xfrm>
            <a:off x="1079998" y="4381200"/>
            <a:ext cx="1774800" cy="1080000"/>
          </a:xfrm>
          <a:noFill/>
        </p:spPr>
        <p:txBody>
          <a:bodyPr/>
          <a:lstStyle>
            <a:lvl1pPr marL="0" indent="0">
              <a:spcBef>
                <a:spcPts val="0"/>
              </a:spcBef>
              <a:buNone/>
              <a:defRPr>
                <a:noFill/>
              </a:defRPr>
            </a:lvl1pPr>
          </a:lstStyle>
          <a:p>
            <a:r>
              <a:rPr lang="en-US"/>
              <a:t>Click icon to add picture</a:t>
            </a:r>
            <a:endParaRPr lang="en-PT" dirty="0"/>
          </a:p>
        </p:txBody>
      </p:sp>
      <p:sp>
        <p:nvSpPr>
          <p:cNvPr id="19" name="Picture Placeholder 2">
            <a:extLst>
              <a:ext uri="{FF2B5EF4-FFF2-40B4-BE49-F238E27FC236}">
                <a16:creationId xmlns:a16="http://schemas.microsoft.com/office/drawing/2014/main" id="{4C97D981-5ED7-D74C-B577-C52D703DA70F}"/>
              </a:ext>
            </a:extLst>
          </p:cNvPr>
          <p:cNvSpPr>
            <a:spLocks noGrp="1"/>
          </p:cNvSpPr>
          <p:nvPr>
            <p:ph type="pic" sz="quarter" idx="32"/>
          </p:nvPr>
        </p:nvSpPr>
        <p:spPr>
          <a:xfrm>
            <a:off x="3142800" y="1602248"/>
            <a:ext cx="1774800" cy="1080000"/>
          </a:xfrm>
          <a:noFill/>
        </p:spPr>
        <p:txBody>
          <a:bodyPr/>
          <a:lstStyle>
            <a:lvl1pPr marL="0" indent="0">
              <a:spcBef>
                <a:spcPts val="0"/>
              </a:spcBef>
              <a:buNone/>
              <a:defRPr>
                <a:noFill/>
              </a:defRPr>
            </a:lvl1pPr>
          </a:lstStyle>
          <a:p>
            <a:r>
              <a:rPr lang="en-US"/>
              <a:t>Click icon to add picture</a:t>
            </a:r>
            <a:endParaRPr lang="en-PT" dirty="0"/>
          </a:p>
        </p:txBody>
      </p:sp>
      <p:sp>
        <p:nvSpPr>
          <p:cNvPr id="20" name="Picture Placeholder 2">
            <a:extLst>
              <a:ext uri="{FF2B5EF4-FFF2-40B4-BE49-F238E27FC236}">
                <a16:creationId xmlns:a16="http://schemas.microsoft.com/office/drawing/2014/main" id="{98BD8D0D-DD4A-7544-A18D-4BCED2CED9DA}"/>
              </a:ext>
            </a:extLst>
          </p:cNvPr>
          <p:cNvSpPr>
            <a:spLocks noGrp="1"/>
          </p:cNvSpPr>
          <p:nvPr>
            <p:ph type="pic" sz="quarter" idx="33"/>
          </p:nvPr>
        </p:nvSpPr>
        <p:spPr>
          <a:xfrm>
            <a:off x="3142800" y="3013200"/>
            <a:ext cx="1774800" cy="1080000"/>
          </a:xfrm>
          <a:noFill/>
        </p:spPr>
        <p:txBody>
          <a:bodyPr/>
          <a:lstStyle>
            <a:lvl1pPr marL="0" indent="0">
              <a:spcBef>
                <a:spcPts val="0"/>
              </a:spcBef>
              <a:buNone/>
              <a:defRPr>
                <a:noFill/>
              </a:defRPr>
            </a:lvl1pPr>
          </a:lstStyle>
          <a:p>
            <a:r>
              <a:rPr lang="en-US"/>
              <a:t>Click icon to add picture</a:t>
            </a:r>
            <a:endParaRPr lang="en-PT" dirty="0"/>
          </a:p>
        </p:txBody>
      </p:sp>
      <p:sp>
        <p:nvSpPr>
          <p:cNvPr id="21" name="Picture Placeholder 2">
            <a:extLst>
              <a:ext uri="{FF2B5EF4-FFF2-40B4-BE49-F238E27FC236}">
                <a16:creationId xmlns:a16="http://schemas.microsoft.com/office/drawing/2014/main" id="{BD8723A2-8B7A-BF49-844F-CA763CFB2EC5}"/>
              </a:ext>
            </a:extLst>
          </p:cNvPr>
          <p:cNvSpPr>
            <a:spLocks noGrp="1"/>
          </p:cNvSpPr>
          <p:nvPr>
            <p:ph type="pic" sz="quarter" idx="34"/>
          </p:nvPr>
        </p:nvSpPr>
        <p:spPr>
          <a:xfrm>
            <a:off x="3142800" y="4381200"/>
            <a:ext cx="1774800" cy="1080000"/>
          </a:xfrm>
          <a:noFill/>
        </p:spPr>
        <p:txBody>
          <a:bodyPr/>
          <a:lstStyle>
            <a:lvl1pPr marL="0" indent="0">
              <a:spcBef>
                <a:spcPts val="0"/>
              </a:spcBef>
              <a:buNone/>
              <a:defRPr>
                <a:noFill/>
              </a:defRPr>
            </a:lvl1pPr>
          </a:lstStyle>
          <a:p>
            <a:r>
              <a:rPr lang="en-US"/>
              <a:t>Click icon to add picture</a:t>
            </a:r>
            <a:endParaRPr lang="en-PT" dirty="0"/>
          </a:p>
        </p:txBody>
      </p:sp>
      <p:sp>
        <p:nvSpPr>
          <p:cNvPr id="22" name="Picture Placeholder 2">
            <a:extLst>
              <a:ext uri="{FF2B5EF4-FFF2-40B4-BE49-F238E27FC236}">
                <a16:creationId xmlns:a16="http://schemas.microsoft.com/office/drawing/2014/main" id="{E051EBB6-B820-7D4D-A9EE-45232BAE6091}"/>
              </a:ext>
            </a:extLst>
          </p:cNvPr>
          <p:cNvSpPr>
            <a:spLocks noGrp="1"/>
          </p:cNvSpPr>
          <p:nvPr>
            <p:ph type="pic" sz="quarter" idx="35"/>
          </p:nvPr>
        </p:nvSpPr>
        <p:spPr>
          <a:xfrm>
            <a:off x="5230800" y="1602248"/>
            <a:ext cx="1774800" cy="1080000"/>
          </a:xfrm>
          <a:noFill/>
        </p:spPr>
        <p:txBody>
          <a:bodyPr/>
          <a:lstStyle>
            <a:lvl1pPr marL="0" indent="0">
              <a:spcBef>
                <a:spcPts val="0"/>
              </a:spcBef>
              <a:buNone/>
              <a:defRPr>
                <a:noFill/>
              </a:defRPr>
            </a:lvl1pPr>
          </a:lstStyle>
          <a:p>
            <a:r>
              <a:rPr lang="en-US"/>
              <a:t>Click icon to add picture</a:t>
            </a:r>
            <a:endParaRPr lang="en-PT" dirty="0"/>
          </a:p>
        </p:txBody>
      </p:sp>
      <p:sp>
        <p:nvSpPr>
          <p:cNvPr id="23" name="Picture Placeholder 2">
            <a:extLst>
              <a:ext uri="{FF2B5EF4-FFF2-40B4-BE49-F238E27FC236}">
                <a16:creationId xmlns:a16="http://schemas.microsoft.com/office/drawing/2014/main" id="{5E21C6BE-5AD4-7244-BF35-C884C3F9573C}"/>
              </a:ext>
            </a:extLst>
          </p:cNvPr>
          <p:cNvSpPr>
            <a:spLocks noGrp="1"/>
          </p:cNvSpPr>
          <p:nvPr>
            <p:ph type="pic" sz="quarter" idx="36"/>
          </p:nvPr>
        </p:nvSpPr>
        <p:spPr>
          <a:xfrm>
            <a:off x="5230800" y="3013200"/>
            <a:ext cx="1774800" cy="1080000"/>
          </a:xfrm>
          <a:noFill/>
        </p:spPr>
        <p:txBody>
          <a:bodyPr/>
          <a:lstStyle>
            <a:lvl1pPr marL="0" indent="0">
              <a:spcBef>
                <a:spcPts val="0"/>
              </a:spcBef>
              <a:buNone/>
              <a:defRPr>
                <a:noFill/>
              </a:defRPr>
            </a:lvl1pPr>
          </a:lstStyle>
          <a:p>
            <a:r>
              <a:rPr lang="en-US"/>
              <a:t>Click icon to add picture</a:t>
            </a:r>
            <a:endParaRPr lang="en-PT" dirty="0"/>
          </a:p>
        </p:txBody>
      </p:sp>
      <p:sp>
        <p:nvSpPr>
          <p:cNvPr id="24" name="Picture Placeholder 2">
            <a:extLst>
              <a:ext uri="{FF2B5EF4-FFF2-40B4-BE49-F238E27FC236}">
                <a16:creationId xmlns:a16="http://schemas.microsoft.com/office/drawing/2014/main" id="{BFA7371F-28F3-F14B-89D0-39E7B6AF632E}"/>
              </a:ext>
            </a:extLst>
          </p:cNvPr>
          <p:cNvSpPr>
            <a:spLocks noGrp="1"/>
          </p:cNvSpPr>
          <p:nvPr>
            <p:ph type="pic" sz="quarter" idx="37"/>
          </p:nvPr>
        </p:nvSpPr>
        <p:spPr>
          <a:xfrm>
            <a:off x="5230800" y="4381200"/>
            <a:ext cx="1774800" cy="1080000"/>
          </a:xfrm>
          <a:noFill/>
        </p:spPr>
        <p:txBody>
          <a:bodyPr/>
          <a:lstStyle>
            <a:lvl1pPr marL="0" indent="0">
              <a:spcBef>
                <a:spcPts val="0"/>
              </a:spcBef>
              <a:buNone/>
              <a:defRPr>
                <a:noFill/>
              </a:defRPr>
            </a:lvl1pPr>
          </a:lstStyle>
          <a:p>
            <a:r>
              <a:rPr lang="en-US"/>
              <a:t>Click icon to add picture</a:t>
            </a:r>
            <a:endParaRPr lang="en-PT" dirty="0"/>
          </a:p>
        </p:txBody>
      </p:sp>
      <p:sp>
        <p:nvSpPr>
          <p:cNvPr id="27" name="Picture Placeholder 2">
            <a:extLst>
              <a:ext uri="{FF2B5EF4-FFF2-40B4-BE49-F238E27FC236}">
                <a16:creationId xmlns:a16="http://schemas.microsoft.com/office/drawing/2014/main" id="{E51D7EF8-DED9-BF4E-BD53-AED364A78AF7}"/>
              </a:ext>
            </a:extLst>
          </p:cNvPr>
          <p:cNvSpPr>
            <a:spLocks noGrp="1"/>
          </p:cNvSpPr>
          <p:nvPr>
            <p:ph type="pic" sz="quarter" idx="38"/>
          </p:nvPr>
        </p:nvSpPr>
        <p:spPr>
          <a:xfrm>
            <a:off x="7293600" y="1602248"/>
            <a:ext cx="1774800" cy="1080000"/>
          </a:xfrm>
          <a:noFill/>
        </p:spPr>
        <p:txBody>
          <a:bodyPr/>
          <a:lstStyle>
            <a:lvl1pPr marL="0" indent="0">
              <a:spcBef>
                <a:spcPts val="0"/>
              </a:spcBef>
              <a:buNone/>
              <a:defRPr>
                <a:noFill/>
              </a:defRPr>
            </a:lvl1pPr>
          </a:lstStyle>
          <a:p>
            <a:r>
              <a:rPr lang="en-US"/>
              <a:t>Click icon to add picture</a:t>
            </a:r>
            <a:endParaRPr lang="en-PT" dirty="0"/>
          </a:p>
        </p:txBody>
      </p:sp>
      <p:sp>
        <p:nvSpPr>
          <p:cNvPr id="28" name="Picture Placeholder 2">
            <a:extLst>
              <a:ext uri="{FF2B5EF4-FFF2-40B4-BE49-F238E27FC236}">
                <a16:creationId xmlns:a16="http://schemas.microsoft.com/office/drawing/2014/main" id="{A19C3851-927A-854C-B3EC-5ADA1E7EAAF6}"/>
              </a:ext>
            </a:extLst>
          </p:cNvPr>
          <p:cNvSpPr>
            <a:spLocks noGrp="1"/>
          </p:cNvSpPr>
          <p:nvPr>
            <p:ph type="pic" sz="quarter" idx="39"/>
          </p:nvPr>
        </p:nvSpPr>
        <p:spPr>
          <a:xfrm>
            <a:off x="7293600" y="3013200"/>
            <a:ext cx="1774800" cy="1080000"/>
          </a:xfrm>
          <a:noFill/>
        </p:spPr>
        <p:txBody>
          <a:bodyPr/>
          <a:lstStyle>
            <a:lvl1pPr marL="0" indent="0">
              <a:spcBef>
                <a:spcPts val="0"/>
              </a:spcBef>
              <a:buNone/>
              <a:defRPr>
                <a:noFill/>
              </a:defRPr>
            </a:lvl1pPr>
          </a:lstStyle>
          <a:p>
            <a:r>
              <a:rPr lang="en-US"/>
              <a:t>Click icon to add picture</a:t>
            </a:r>
            <a:endParaRPr lang="en-PT" dirty="0"/>
          </a:p>
        </p:txBody>
      </p:sp>
      <p:sp>
        <p:nvSpPr>
          <p:cNvPr id="29" name="Picture Placeholder 2">
            <a:extLst>
              <a:ext uri="{FF2B5EF4-FFF2-40B4-BE49-F238E27FC236}">
                <a16:creationId xmlns:a16="http://schemas.microsoft.com/office/drawing/2014/main" id="{BCAE21E1-E113-BA43-B745-A638C90BFE65}"/>
              </a:ext>
            </a:extLst>
          </p:cNvPr>
          <p:cNvSpPr>
            <a:spLocks noGrp="1"/>
          </p:cNvSpPr>
          <p:nvPr>
            <p:ph type="pic" sz="quarter" idx="40"/>
          </p:nvPr>
        </p:nvSpPr>
        <p:spPr>
          <a:xfrm>
            <a:off x="7293600" y="4381200"/>
            <a:ext cx="1774800" cy="1080000"/>
          </a:xfrm>
          <a:noFill/>
        </p:spPr>
        <p:txBody>
          <a:bodyPr/>
          <a:lstStyle>
            <a:lvl1pPr marL="0" indent="0">
              <a:spcBef>
                <a:spcPts val="0"/>
              </a:spcBef>
              <a:buNone/>
              <a:defRPr>
                <a:noFill/>
              </a:defRPr>
            </a:lvl1pPr>
          </a:lstStyle>
          <a:p>
            <a:r>
              <a:rPr lang="en-US"/>
              <a:t>Click icon to add picture</a:t>
            </a:r>
            <a:endParaRPr lang="en-PT" dirty="0"/>
          </a:p>
        </p:txBody>
      </p:sp>
      <p:sp>
        <p:nvSpPr>
          <p:cNvPr id="30" name="Picture Placeholder 2">
            <a:extLst>
              <a:ext uri="{FF2B5EF4-FFF2-40B4-BE49-F238E27FC236}">
                <a16:creationId xmlns:a16="http://schemas.microsoft.com/office/drawing/2014/main" id="{D8C6B86C-014B-3043-9715-CC3F9E283AF2}"/>
              </a:ext>
            </a:extLst>
          </p:cNvPr>
          <p:cNvSpPr>
            <a:spLocks noGrp="1"/>
          </p:cNvSpPr>
          <p:nvPr>
            <p:ph type="pic" sz="quarter" idx="41"/>
          </p:nvPr>
        </p:nvSpPr>
        <p:spPr>
          <a:xfrm>
            <a:off x="9356400" y="1602248"/>
            <a:ext cx="1774800" cy="1080000"/>
          </a:xfrm>
          <a:noFill/>
        </p:spPr>
        <p:txBody>
          <a:bodyPr/>
          <a:lstStyle>
            <a:lvl1pPr marL="0" indent="0">
              <a:spcBef>
                <a:spcPts val="0"/>
              </a:spcBef>
              <a:buNone/>
              <a:defRPr>
                <a:noFill/>
              </a:defRPr>
            </a:lvl1pPr>
          </a:lstStyle>
          <a:p>
            <a:r>
              <a:rPr lang="en-US"/>
              <a:t>Click icon to add picture</a:t>
            </a:r>
            <a:endParaRPr lang="en-PT" dirty="0"/>
          </a:p>
        </p:txBody>
      </p:sp>
      <p:sp>
        <p:nvSpPr>
          <p:cNvPr id="31" name="Picture Placeholder 2">
            <a:extLst>
              <a:ext uri="{FF2B5EF4-FFF2-40B4-BE49-F238E27FC236}">
                <a16:creationId xmlns:a16="http://schemas.microsoft.com/office/drawing/2014/main" id="{F7183DE3-B071-274A-A2F5-57F934506F2D}"/>
              </a:ext>
            </a:extLst>
          </p:cNvPr>
          <p:cNvSpPr>
            <a:spLocks noGrp="1"/>
          </p:cNvSpPr>
          <p:nvPr>
            <p:ph type="pic" sz="quarter" idx="42"/>
          </p:nvPr>
        </p:nvSpPr>
        <p:spPr>
          <a:xfrm>
            <a:off x="9356400" y="3013200"/>
            <a:ext cx="1774800" cy="1080000"/>
          </a:xfrm>
          <a:noFill/>
        </p:spPr>
        <p:txBody>
          <a:bodyPr/>
          <a:lstStyle>
            <a:lvl1pPr marL="0" indent="0">
              <a:spcBef>
                <a:spcPts val="0"/>
              </a:spcBef>
              <a:buNone/>
              <a:defRPr>
                <a:noFill/>
              </a:defRPr>
            </a:lvl1pPr>
          </a:lstStyle>
          <a:p>
            <a:r>
              <a:rPr lang="en-US"/>
              <a:t>Click icon to add picture</a:t>
            </a:r>
            <a:endParaRPr lang="en-PT" dirty="0"/>
          </a:p>
        </p:txBody>
      </p:sp>
      <p:sp>
        <p:nvSpPr>
          <p:cNvPr id="35" name="Picture Placeholder 2">
            <a:extLst>
              <a:ext uri="{FF2B5EF4-FFF2-40B4-BE49-F238E27FC236}">
                <a16:creationId xmlns:a16="http://schemas.microsoft.com/office/drawing/2014/main" id="{3BEE0D5A-078A-8A4B-AAD7-D15A9AAD3067}"/>
              </a:ext>
            </a:extLst>
          </p:cNvPr>
          <p:cNvSpPr>
            <a:spLocks noGrp="1"/>
          </p:cNvSpPr>
          <p:nvPr>
            <p:ph type="pic" sz="quarter" idx="43"/>
          </p:nvPr>
        </p:nvSpPr>
        <p:spPr>
          <a:xfrm>
            <a:off x="9356400" y="4381200"/>
            <a:ext cx="1774800" cy="1080000"/>
          </a:xfrm>
          <a:noFill/>
        </p:spPr>
        <p:txBody>
          <a:bodyPr/>
          <a:lstStyle>
            <a:lvl1pPr marL="0" indent="0">
              <a:spcBef>
                <a:spcPts val="0"/>
              </a:spcBef>
              <a:buNone/>
              <a:defRPr>
                <a:noFill/>
              </a:defRPr>
            </a:lvl1pPr>
          </a:lstStyle>
          <a:p>
            <a:r>
              <a:rPr lang="en-US"/>
              <a:t>Click icon to add picture</a:t>
            </a:r>
            <a:endParaRPr lang="en-PT" dirty="0"/>
          </a:p>
        </p:txBody>
      </p:sp>
      <p:sp>
        <p:nvSpPr>
          <p:cNvPr id="26" name="Title 1">
            <a:extLst>
              <a:ext uri="{FF2B5EF4-FFF2-40B4-BE49-F238E27FC236}">
                <a16:creationId xmlns:a16="http://schemas.microsoft.com/office/drawing/2014/main" id="{3F551236-9B9E-EF42-A11C-481BEA029EA7}"/>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32" name="Text Placeholder 7">
            <a:extLst>
              <a:ext uri="{FF2B5EF4-FFF2-40B4-BE49-F238E27FC236}">
                <a16:creationId xmlns:a16="http://schemas.microsoft.com/office/drawing/2014/main" id="{CBDED97A-72E2-844C-A937-FB2BD44BD031}"/>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33" name="Text Placeholder 7">
            <a:extLst>
              <a:ext uri="{FF2B5EF4-FFF2-40B4-BE49-F238E27FC236}">
                <a16:creationId xmlns:a16="http://schemas.microsoft.com/office/drawing/2014/main" id="{D6EF3D8F-EF85-4730-9B73-1AE439F408A9}"/>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86484878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9_2_Grid 10 Log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2305455"/>
            <a:ext cx="1774800" cy="1080000"/>
          </a:xfrm>
          <a:noFill/>
        </p:spPr>
        <p:txBody>
          <a:bodyPr/>
          <a:lstStyle>
            <a:lvl1pPr marL="0" indent="0">
              <a:spcBef>
                <a:spcPts val="0"/>
              </a:spcBef>
              <a:buNone/>
              <a:defRPr>
                <a:noFill/>
              </a:defRPr>
            </a:lvl1pPr>
          </a:lstStyle>
          <a:p>
            <a:r>
              <a:rPr lang="en-US"/>
              <a:t>Click icon to add picture</a:t>
            </a:r>
            <a:endParaRPr lang="en-PT" dirty="0"/>
          </a:p>
        </p:txBody>
      </p:sp>
      <p:sp>
        <p:nvSpPr>
          <p:cNvPr id="16" name="Picture Placeholder 2">
            <a:extLst>
              <a:ext uri="{FF2B5EF4-FFF2-40B4-BE49-F238E27FC236}">
                <a16:creationId xmlns:a16="http://schemas.microsoft.com/office/drawing/2014/main" id="{831B92B8-57A0-F045-B5AF-3A0E0ADDDCF9}"/>
              </a:ext>
            </a:extLst>
          </p:cNvPr>
          <p:cNvSpPr>
            <a:spLocks noGrp="1"/>
          </p:cNvSpPr>
          <p:nvPr>
            <p:ph type="pic" sz="quarter" idx="30"/>
          </p:nvPr>
        </p:nvSpPr>
        <p:spPr>
          <a:xfrm>
            <a:off x="1079998" y="3716407"/>
            <a:ext cx="1774800" cy="1080000"/>
          </a:xfrm>
          <a:noFill/>
        </p:spPr>
        <p:txBody>
          <a:bodyPr/>
          <a:lstStyle>
            <a:lvl1pPr marL="0" indent="0">
              <a:spcBef>
                <a:spcPts val="0"/>
              </a:spcBef>
              <a:buNone/>
              <a:defRPr>
                <a:noFill/>
              </a:defRPr>
            </a:lvl1pPr>
          </a:lstStyle>
          <a:p>
            <a:r>
              <a:rPr lang="en-US"/>
              <a:t>Click icon to add picture</a:t>
            </a:r>
            <a:endParaRPr lang="en-PT" dirty="0"/>
          </a:p>
        </p:txBody>
      </p:sp>
      <p:sp>
        <p:nvSpPr>
          <p:cNvPr id="19" name="Picture Placeholder 2">
            <a:extLst>
              <a:ext uri="{FF2B5EF4-FFF2-40B4-BE49-F238E27FC236}">
                <a16:creationId xmlns:a16="http://schemas.microsoft.com/office/drawing/2014/main" id="{4C97D981-5ED7-D74C-B577-C52D703DA70F}"/>
              </a:ext>
            </a:extLst>
          </p:cNvPr>
          <p:cNvSpPr>
            <a:spLocks noGrp="1"/>
          </p:cNvSpPr>
          <p:nvPr>
            <p:ph type="pic" sz="quarter" idx="32"/>
          </p:nvPr>
        </p:nvSpPr>
        <p:spPr>
          <a:xfrm>
            <a:off x="3142800" y="2305455"/>
            <a:ext cx="1774800" cy="1080000"/>
          </a:xfrm>
          <a:noFill/>
        </p:spPr>
        <p:txBody>
          <a:bodyPr/>
          <a:lstStyle>
            <a:lvl1pPr marL="0" indent="0">
              <a:spcBef>
                <a:spcPts val="0"/>
              </a:spcBef>
              <a:buNone/>
              <a:defRPr>
                <a:noFill/>
              </a:defRPr>
            </a:lvl1pPr>
          </a:lstStyle>
          <a:p>
            <a:r>
              <a:rPr lang="en-US"/>
              <a:t>Click icon to add picture</a:t>
            </a:r>
            <a:endParaRPr lang="en-PT" dirty="0"/>
          </a:p>
        </p:txBody>
      </p:sp>
      <p:sp>
        <p:nvSpPr>
          <p:cNvPr id="20" name="Picture Placeholder 2">
            <a:extLst>
              <a:ext uri="{FF2B5EF4-FFF2-40B4-BE49-F238E27FC236}">
                <a16:creationId xmlns:a16="http://schemas.microsoft.com/office/drawing/2014/main" id="{98BD8D0D-DD4A-7544-A18D-4BCED2CED9DA}"/>
              </a:ext>
            </a:extLst>
          </p:cNvPr>
          <p:cNvSpPr>
            <a:spLocks noGrp="1"/>
          </p:cNvSpPr>
          <p:nvPr>
            <p:ph type="pic" sz="quarter" idx="33"/>
          </p:nvPr>
        </p:nvSpPr>
        <p:spPr>
          <a:xfrm>
            <a:off x="3142800" y="3716407"/>
            <a:ext cx="1774800" cy="1080000"/>
          </a:xfrm>
          <a:noFill/>
        </p:spPr>
        <p:txBody>
          <a:bodyPr/>
          <a:lstStyle>
            <a:lvl1pPr marL="0" indent="0">
              <a:spcBef>
                <a:spcPts val="0"/>
              </a:spcBef>
              <a:buNone/>
              <a:defRPr>
                <a:noFill/>
              </a:defRPr>
            </a:lvl1pPr>
          </a:lstStyle>
          <a:p>
            <a:r>
              <a:rPr lang="en-US"/>
              <a:t>Click icon to add picture</a:t>
            </a:r>
            <a:endParaRPr lang="en-PT" dirty="0"/>
          </a:p>
        </p:txBody>
      </p:sp>
      <p:sp>
        <p:nvSpPr>
          <p:cNvPr id="22" name="Picture Placeholder 2">
            <a:extLst>
              <a:ext uri="{FF2B5EF4-FFF2-40B4-BE49-F238E27FC236}">
                <a16:creationId xmlns:a16="http://schemas.microsoft.com/office/drawing/2014/main" id="{E051EBB6-B820-7D4D-A9EE-45232BAE6091}"/>
              </a:ext>
            </a:extLst>
          </p:cNvPr>
          <p:cNvSpPr>
            <a:spLocks noGrp="1"/>
          </p:cNvSpPr>
          <p:nvPr>
            <p:ph type="pic" sz="quarter" idx="35"/>
          </p:nvPr>
        </p:nvSpPr>
        <p:spPr>
          <a:xfrm>
            <a:off x="5230800" y="2305455"/>
            <a:ext cx="1774800" cy="1080000"/>
          </a:xfrm>
          <a:noFill/>
        </p:spPr>
        <p:txBody>
          <a:bodyPr/>
          <a:lstStyle>
            <a:lvl1pPr marL="0" indent="0">
              <a:spcBef>
                <a:spcPts val="0"/>
              </a:spcBef>
              <a:buNone/>
              <a:defRPr>
                <a:noFill/>
              </a:defRPr>
            </a:lvl1pPr>
          </a:lstStyle>
          <a:p>
            <a:r>
              <a:rPr lang="en-US"/>
              <a:t>Click icon to add picture</a:t>
            </a:r>
            <a:endParaRPr lang="en-PT" dirty="0"/>
          </a:p>
        </p:txBody>
      </p:sp>
      <p:sp>
        <p:nvSpPr>
          <p:cNvPr id="23" name="Picture Placeholder 2">
            <a:extLst>
              <a:ext uri="{FF2B5EF4-FFF2-40B4-BE49-F238E27FC236}">
                <a16:creationId xmlns:a16="http://schemas.microsoft.com/office/drawing/2014/main" id="{5E21C6BE-5AD4-7244-BF35-C884C3F9573C}"/>
              </a:ext>
            </a:extLst>
          </p:cNvPr>
          <p:cNvSpPr>
            <a:spLocks noGrp="1"/>
          </p:cNvSpPr>
          <p:nvPr>
            <p:ph type="pic" sz="quarter" idx="36"/>
          </p:nvPr>
        </p:nvSpPr>
        <p:spPr>
          <a:xfrm>
            <a:off x="5230800" y="3716407"/>
            <a:ext cx="1774800" cy="1080000"/>
          </a:xfrm>
          <a:noFill/>
        </p:spPr>
        <p:txBody>
          <a:bodyPr/>
          <a:lstStyle>
            <a:lvl1pPr marL="0" indent="0">
              <a:spcBef>
                <a:spcPts val="0"/>
              </a:spcBef>
              <a:buNone/>
              <a:defRPr>
                <a:noFill/>
              </a:defRPr>
            </a:lvl1pPr>
          </a:lstStyle>
          <a:p>
            <a:r>
              <a:rPr lang="en-US"/>
              <a:t>Click icon to add picture</a:t>
            </a:r>
            <a:endParaRPr lang="en-PT" dirty="0"/>
          </a:p>
        </p:txBody>
      </p:sp>
      <p:sp>
        <p:nvSpPr>
          <p:cNvPr id="27" name="Picture Placeholder 2">
            <a:extLst>
              <a:ext uri="{FF2B5EF4-FFF2-40B4-BE49-F238E27FC236}">
                <a16:creationId xmlns:a16="http://schemas.microsoft.com/office/drawing/2014/main" id="{E51D7EF8-DED9-BF4E-BD53-AED364A78AF7}"/>
              </a:ext>
            </a:extLst>
          </p:cNvPr>
          <p:cNvSpPr>
            <a:spLocks noGrp="1"/>
          </p:cNvSpPr>
          <p:nvPr>
            <p:ph type="pic" sz="quarter" idx="38"/>
          </p:nvPr>
        </p:nvSpPr>
        <p:spPr>
          <a:xfrm>
            <a:off x="7293600" y="2305455"/>
            <a:ext cx="1774800" cy="1080000"/>
          </a:xfrm>
          <a:noFill/>
        </p:spPr>
        <p:txBody>
          <a:bodyPr/>
          <a:lstStyle>
            <a:lvl1pPr marL="0" indent="0">
              <a:spcBef>
                <a:spcPts val="0"/>
              </a:spcBef>
              <a:buNone/>
              <a:defRPr>
                <a:noFill/>
              </a:defRPr>
            </a:lvl1pPr>
          </a:lstStyle>
          <a:p>
            <a:r>
              <a:rPr lang="en-US"/>
              <a:t>Click icon to add picture</a:t>
            </a:r>
            <a:endParaRPr lang="en-PT" dirty="0"/>
          </a:p>
        </p:txBody>
      </p:sp>
      <p:sp>
        <p:nvSpPr>
          <p:cNvPr id="28" name="Picture Placeholder 2">
            <a:extLst>
              <a:ext uri="{FF2B5EF4-FFF2-40B4-BE49-F238E27FC236}">
                <a16:creationId xmlns:a16="http://schemas.microsoft.com/office/drawing/2014/main" id="{A19C3851-927A-854C-B3EC-5ADA1E7EAAF6}"/>
              </a:ext>
            </a:extLst>
          </p:cNvPr>
          <p:cNvSpPr>
            <a:spLocks noGrp="1"/>
          </p:cNvSpPr>
          <p:nvPr>
            <p:ph type="pic" sz="quarter" idx="39"/>
          </p:nvPr>
        </p:nvSpPr>
        <p:spPr>
          <a:xfrm>
            <a:off x="7293600" y="3716407"/>
            <a:ext cx="1774800" cy="1080000"/>
          </a:xfrm>
          <a:noFill/>
        </p:spPr>
        <p:txBody>
          <a:bodyPr/>
          <a:lstStyle>
            <a:lvl1pPr marL="0" indent="0">
              <a:spcBef>
                <a:spcPts val="0"/>
              </a:spcBef>
              <a:buNone/>
              <a:defRPr>
                <a:noFill/>
              </a:defRPr>
            </a:lvl1pPr>
          </a:lstStyle>
          <a:p>
            <a:r>
              <a:rPr lang="en-US"/>
              <a:t>Click icon to add picture</a:t>
            </a:r>
            <a:endParaRPr lang="en-PT" dirty="0"/>
          </a:p>
        </p:txBody>
      </p:sp>
      <p:sp>
        <p:nvSpPr>
          <p:cNvPr id="30" name="Picture Placeholder 2">
            <a:extLst>
              <a:ext uri="{FF2B5EF4-FFF2-40B4-BE49-F238E27FC236}">
                <a16:creationId xmlns:a16="http://schemas.microsoft.com/office/drawing/2014/main" id="{D8C6B86C-014B-3043-9715-CC3F9E283AF2}"/>
              </a:ext>
            </a:extLst>
          </p:cNvPr>
          <p:cNvSpPr>
            <a:spLocks noGrp="1"/>
          </p:cNvSpPr>
          <p:nvPr>
            <p:ph type="pic" sz="quarter" idx="41"/>
          </p:nvPr>
        </p:nvSpPr>
        <p:spPr>
          <a:xfrm>
            <a:off x="9356400" y="2305455"/>
            <a:ext cx="1774800" cy="1080000"/>
          </a:xfrm>
          <a:noFill/>
        </p:spPr>
        <p:txBody>
          <a:bodyPr/>
          <a:lstStyle>
            <a:lvl1pPr marL="0" indent="0">
              <a:spcBef>
                <a:spcPts val="0"/>
              </a:spcBef>
              <a:buNone/>
              <a:defRPr>
                <a:noFill/>
              </a:defRPr>
            </a:lvl1pPr>
          </a:lstStyle>
          <a:p>
            <a:r>
              <a:rPr lang="en-US"/>
              <a:t>Click icon to add picture</a:t>
            </a:r>
            <a:endParaRPr lang="en-PT" dirty="0"/>
          </a:p>
        </p:txBody>
      </p:sp>
      <p:sp>
        <p:nvSpPr>
          <p:cNvPr id="31" name="Picture Placeholder 2">
            <a:extLst>
              <a:ext uri="{FF2B5EF4-FFF2-40B4-BE49-F238E27FC236}">
                <a16:creationId xmlns:a16="http://schemas.microsoft.com/office/drawing/2014/main" id="{F7183DE3-B071-274A-A2F5-57F934506F2D}"/>
              </a:ext>
            </a:extLst>
          </p:cNvPr>
          <p:cNvSpPr>
            <a:spLocks noGrp="1"/>
          </p:cNvSpPr>
          <p:nvPr>
            <p:ph type="pic" sz="quarter" idx="42"/>
          </p:nvPr>
        </p:nvSpPr>
        <p:spPr>
          <a:xfrm>
            <a:off x="9356400" y="3716407"/>
            <a:ext cx="1774800" cy="1080000"/>
          </a:xfrm>
          <a:noFill/>
        </p:spPr>
        <p:txBody>
          <a:bodyPr/>
          <a:lstStyle>
            <a:lvl1pPr marL="0" indent="0">
              <a:spcBef>
                <a:spcPts val="0"/>
              </a:spcBef>
              <a:buNone/>
              <a:defRPr>
                <a:noFill/>
              </a:defRPr>
            </a:lvl1pPr>
          </a:lstStyle>
          <a:p>
            <a:r>
              <a:rPr lang="en-US"/>
              <a:t>Click icon to add picture</a:t>
            </a:r>
            <a:endParaRPr lang="en-PT" dirty="0"/>
          </a:p>
        </p:txBody>
      </p:sp>
      <p:sp>
        <p:nvSpPr>
          <p:cNvPr id="18" name="Title 1">
            <a:extLst>
              <a:ext uri="{FF2B5EF4-FFF2-40B4-BE49-F238E27FC236}">
                <a16:creationId xmlns:a16="http://schemas.microsoft.com/office/drawing/2014/main" id="{EB07C7CA-8E4F-FD43-97AE-99C176346886}"/>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21" name="Text Placeholder 7">
            <a:extLst>
              <a:ext uri="{FF2B5EF4-FFF2-40B4-BE49-F238E27FC236}">
                <a16:creationId xmlns:a16="http://schemas.microsoft.com/office/drawing/2014/main" id="{F5A48B05-6F92-B540-9AE6-40E9E299739B}"/>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24" name="Text Placeholder 7">
            <a:extLst>
              <a:ext uri="{FF2B5EF4-FFF2-40B4-BE49-F238E27FC236}">
                <a16:creationId xmlns:a16="http://schemas.microsoft.com/office/drawing/2014/main" id="{EF2A8B18-27F3-436C-B4F4-59B7C611594C}"/>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171091802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9_3_Grid 8 Log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sp>
        <p:nvSpPr>
          <p:cNvPr id="21" name="Picture Placeholder 2">
            <a:extLst>
              <a:ext uri="{FF2B5EF4-FFF2-40B4-BE49-F238E27FC236}">
                <a16:creationId xmlns:a16="http://schemas.microsoft.com/office/drawing/2014/main" id="{2FD74483-D57A-ED4E-81B9-FE63F6122A80}"/>
              </a:ext>
            </a:extLst>
          </p:cNvPr>
          <p:cNvSpPr>
            <a:spLocks noGrp="1"/>
          </p:cNvSpPr>
          <p:nvPr>
            <p:ph type="pic" sz="quarter" idx="40"/>
          </p:nvPr>
        </p:nvSpPr>
        <p:spPr>
          <a:xfrm>
            <a:off x="1079998" y="3716407"/>
            <a:ext cx="2289600" cy="1080000"/>
          </a:xfrm>
          <a:noFill/>
        </p:spPr>
        <p:txBody>
          <a:bodyPr/>
          <a:lstStyle>
            <a:lvl1pPr marL="0" indent="0">
              <a:spcBef>
                <a:spcPts val="0"/>
              </a:spcBef>
              <a:buNone/>
              <a:defRPr>
                <a:noFill/>
              </a:defRPr>
            </a:lvl1pPr>
          </a:lstStyle>
          <a:p>
            <a:r>
              <a:rPr lang="en-US"/>
              <a:t>Click icon to add picture</a:t>
            </a:r>
            <a:endParaRPr lang="en-PT" dirty="0"/>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2305455"/>
            <a:ext cx="2289600" cy="1080000"/>
          </a:xfrm>
          <a:noFill/>
        </p:spPr>
        <p:txBody>
          <a:bodyPr/>
          <a:lstStyle>
            <a:lvl1pPr marL="0" indent="0">
              <a:spcBef>
                <a:spcPts val="0"/>
              </a:spcBef>
              <a:buNone/>
              <a:defRPr>
                <a:noFill/>
              </a:defRPr>
            </a:lvl1pPr>
          </a:lstStyle>
          <a:p>
            <a:r>
              <a:rPr lang="en-US"/>
              <a:t>Click icon to add picture</a:t>
            </a:r>
            <a:endParaRPr lang="en-PT" dirty="0"/>
          </a:p>
        </p:txBody>
      </p:sp>
      <p:sp>
        <p:nvSpPr>
          <p:cNvPr id="19" name="Picture Placeholder 2">
            <a:extLst>
              <a:ext uri="{FF2B5EF4-FFF2-40B4-BE49-F238E27FC236}">
                <a16:creationId xmlns:a16="http://schemas.microsoft.com/office/drawing/2014/main" id="{4C97D981-5ED7-D74C-B577-C52D703DA70F}"/>
              </a:ext>
            </a:extLst>
          </p:cNvPr>
          <p:cNvSpPr>
            <a:spLocks noGrp="1"/>
          </p:cNvSpPr>
          <p:nvPr>
            <p:ph type="pic" sz="quarter" idx="32"/>
          </p:nvPr>
        </p:nvSpPr>
        <p:spPr>
          <a:xfrm>
            <a:off x="3666309" y="2305455"/>
            <a:ext cx="2289600" cy="1080000"/>
          </a:xfrm>
          <a:noFill/>
        </p:spPr>
        <p:txBody>
          <a:bodyPr/>
          <a:lstStyle>
            <a:lvl1pPr marL="0" indent="0">
              <a:spcBef>
                <a:spcPts val="0"/>
              </a:spcBef>
              <a:buNone/>
              <a:defRPr>
                <a:noFill/>
              </a:defRPr>
            </a:lvl1pPr>
          </a:lstStyle>
          <a:p>
            <a:r>
              <a:rPr lang="en-US"/>
              <a:t>Click icon to add picture</a:t>
            </a:r>
            <a:endParaRPr lang="en-PT" dirty="0"/>
          </a:p>
        </p:txBody>
      </p:sp>
      <p:sp>
        <p:nvSpPr>
          <p:cNvPr id="22" name="Picture Placeholder 2">
            <a:extLst>
              <a:ext uri="{FF2B5EF4-FFF2-40B4-BE49-F238E27FC236}">
                <a16:creationId xmlns:a16="http://schemas.microsoft.com/office/drawing/2014/main" id="{E051EBB6-B820-7D4D-A9EE-45232BAE6091}"/>
              </a:ext>
            </a:extLst>
          </p:cNvPr>
          <p:cNvSpPr>
            <a:spLocks noGrp="1"/>
          </p:cNvSpPr>
          <p:nvPr>
            <p:ph type="pic" sz="quarter" idx="35"/>
          </p:nvPr>
        </p:nvSpPr>
        <p:spPr>
          <a:xfrm>
            <a:off x="6252618" y="2305455"/>
            <a:ext cx="2289600" cy="1080000"/>
          </a:xfrm>
          <a:noFill/>
        </p:spPr>
        <p:txBody>
          <a:bodyPr/>
          <a:lstStyle>
            <a:lvl1pPr marL="0" indent="0">
              <a:spcBef>
                <a:spcPts val="0"/>
              </a:spcBef>
              <a:buNone/>
              <a:defRPr>
                <a:noFill/>
              </a:defRPr>
            </a:lvl1pPr>
          </a:lstStyle>
          <a:p>
            <a:r>
              <a:rPr lang="en-US"/>
              <a:t>Click icon to add picture</a:t>
            </a:r>
            <a:endParaRPr lang="en-PT" dirty="0"/>
          </a:p>
        </p:txBody>
      </p:sp>
      <p:sp>
        <p:nvSpPr>
          <p:cNvPr id="27" name="Picture Placeholder 2">
            <a:extLst>
              <a:ext uri="{FF2B5EF4-FFF2-40B4-BE49-F238E27FC236}">
                <a16:creationId xmlns:a16="http://schemas.microsoft.com/office/drawing/2014/main" id="{E51D7EF8-DED9-BF4E-BD53-AED364A78AF7}"/>
              </a:ext>
            </a:extLst>
          </p:cNvPr>
          <p:cNvSpPr>
            <a:spLocks noGrp="1"/>
          </p:cNvSpPr>
          <p:nvPr>
            <p:ph type="pic" sz="quarter" idx="38"/>
          </p:nvPr>
        </p:nvSpPr>
        <p:spPr>
          <a:xfrm>
            <a:off x="8841600" y="2305455"/>
            <a:ext cx="2289600" cy="1080000"/>
          </a:xfrm>
          <a:noFill/>
        </p:spPr>
        <p:txBody>
          <a:bodyPr/>
          <a:lstStyle>
            <a:lvl1pPr marL="0" indent="0">
              <a:spcBef>
                <a:spcPts val="0"/>
              </a:spcBef>
              <a:buNone/>
              <a:defRPr>
                <a:noFill/>
              </a:defRPr>
            </a:lvl1pPr>
          </a:lstStyle>
          <a:p>
            <a:r>
              <a:rPr lang="en-US"/>
              <a:t>Click icon to add picture</a:t>
            </a:r>
            <a:endParaRPr lang="en-PT" dirty="0"/>
          </a:p>
        </p:txBody>
      </p:sp>
      <p:sp>
        <p:nvSpPr>
          <p:cNvPr id="24" name="Picture Placeholder 2">
            <a:extLst>
              <a:ext uri="{FF2B5EF4-FFF2-40B4-BE49-F238E27FC236}">
                <a16:creationId xmlns:a16="http://schemas.microsoft.com/office/drawing/2014/main" id="{2E285179-D040-0043-B89D-273B9236FE0E}"/>
              </a:ext>
            </a:extLst>
          </p:cNvPr>
          <p:cNvSpPr>
            <a:spLocks noGrp="1"/>
          </p:cNvSpPr>
          <p:nvPr>
            <p:ph type="pic" sz="quarter" idx="41"/>
          </p:nvPr>
        </p:nvSpPr>
        <p:spPr>
          <a:xfrm>
            <a:off x="3666309" y="3716407"/>
            <a:ext cx="2289600" cy="1080000"/>
          </a:xfrm>
          <a:noFill/>
        </p:spPr>
        <p:txBody>
          <a:bodyPr/>
          <a:lstStyle>
            <a:lvl1pPr marL="0" indent="0">
              <a:spcBef>
                <a:spcPts val="0"/>
              </a:spcBef>
              <a:buNone/>
              <a:defRPr>
                <a:noFill/>
              </a:defRPr>
            </a:lvl1pPr>
          </a:lstStyle>
          <a:p>
            <a:r>
              <a:rPr lang="en-US"/>
              <a:t>Click icon to add picture</a:t>
            </a:r>
            <a:endParaRPr lang="en-PT" dirty="0"/>
          </a:p>
        </p:txBody>
      </p:sp>
      <p:sp>
        <p:nvSpPr>
          <p:cNvPr id="29" name="Picture Placeholder 2">
            <a:extLst>
              <a:ext uri="{FF2B5EF4-FFF2-40B4-BE49-F238E27FC236}">
                <a16:creationId xmlns:a16="http://schemas.microsoft.com/office/drawing/2014/main" id="{633611EE-9237-E744-9AFE-00AFFE0ECB06}"/>
              </a:ext>
            </a:extLst>
          </p:cNvPr>
          <p:cNvSpPr>
            <a:spLocks noGrp="1"/>
          </p:cNvSpPr>
          <p:nvPr>
            <p:ph type="pic" sz="quarter" idx="42"/>
          </p:nvPr>
        </p:nvSpPr>
        <p:spPr>
          <a:xfrm>
            <a:off x="6252618" y="3716407"/>
            <a:ext cx="2289600" cy="1080000"/>
          </a:xfrm>
          <a:noFill/>
        </p:spPr>
        <p:txBody>
          <a:bodyPr/>
          <a:lstStyle>
            <a:lvl1pPr marL="0" indent="0">
              <a:spcBef>
                <a:spcPts val="0"/>
              </a:spcBef>
              <a:buNone/>
              <a:defRPr>
                <a:noFill/>
              </a:defRPr>
            </a:lvl1pPr>
          </a:lstStyle>
          <a:p>
            <a:r>
              <a:rPr lang="en-US"/>
              <a:t>Click icon to add picture</a:t>
            </a:r>
            <a:endParaRPr lang="en-PT" dirty="0"/>
          </a:p>
        </p:txBody>
      </p:sp>
      <p:sp>
        <p:nvSpPr>
          <p:cNvPr id="32" name="Picture Placeholder 2">
            <a:extLst>
              <a:ext uri="{FF2B5EF4-FFF2-40B4-BE49-F238E27FC236}">
                <a16:creationId xmlns:a16="http://schemas.microsoft.com/office/drawing/2014/main" id="{AA75E857-B716-BC40-A09E-D16FDA7F3CE6}"/>
              </a:ext>
            </a:extLst>
          </p:cNvPr>
          <p:cNvSpPr>
            <a:spLocks noGrp="1"/>
          </p:cNvSpPr>
          <p:nvPr>
            <p:ph type="pic" sz="quarter" idx="43"/>
          </p:nvPr>
        </p:nvSpPr>
        <p:spPr>
          <a:xfrm>
            <a:off x="8841600" y="3716407"/>
            <a:ext cx="2289600" cy="1080000"/>
          </a:xfrm>
          <a:noFill/>
        </p:spPr>
        <p:txBody>
          <a:bodyPr/>
          <a:lstStyle>
            <a:lvl1pPr marL="0" indent="0">
              <a:spcBef>
                <a:spcPts val="0"/>
              </a:spcBef>
              <a:buNone/>
              <a:defRPr>
                <a:noFill/>
              </a:defRPr>
            </a:lvl1pPr>
          </a:lstStyle>
          <a:p>
            <a:r>
              <a:rPr lang="en-US"/>
              <a:t>Click icon to add picture</a:t>
            </a:r>
            <a:endParaRPr lang="en-PT" dirty="0"/>
          </a:p>
        </p:txBody>
      </p:sp>
      <p:sp>
        <p:nvSpPr>
          <p:cNvPr id="16" name="Title 1">
            <a:extLst>
              <a:ext uri="{FF2B5EF4-FFF2-40B4-BE49-F238E27FC236}">
                <a16:creationId xmlns:a16="http://schemas.microsoft.com/office/drawing/2014/main" id="{9CBB35CE-50C6-0846-8434-DFB962523E3F}"/>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17" name="Text Placeholder 7">
            <a:extLst>
              <a:ext uri="{FF2B5EF4-FFF2-40B4-BE49-F238E27FC236}">
                <a16:creationId xmlns:a16="http://schemas.microsoft.com/office/drawing/2014/main" id="{C8C7F4C6-73A3-514A-94B5-75CF41FA359B}"/>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18" name="Text Placeholder 7">
            <a:extLst>
              <a:ext uri="{FF2B5EF4-FFF2-40B4-BE49-F238E27FC236}">
                <a16:creationId xmlns:a16="http://schemas.microsoft.com/office/drawing/2014/main" id="{A49A0BBB-5C0D-4F8F-9912-45AA8E036690}"/>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67561991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0_1_Content Grid 6">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2245523"/>
            <a:ext cx="29592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Based on the storage and processing technologies employed, it is possible to distinguish four distinct phases of IT development.</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1726544"/>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Edit this multiple lines option title</a:t>
            </a:r>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4615200" y="2245523"/>
            <a:ext cx="29592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Based on the storage and processing technologies employed, it is possible to distinguish four distinct phases of IT development.</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4615200" y="1721468"/>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Edit this multiple lines option title</a:t>
            </a:r>
          </a:p>
        </p:txBody>
      </p:sp>
      <p:sp>
        <p:nvSpPr>
          <p:cNvPr id="39" name="Text Placeholder 7">
            <a:extLst>
              <a:ext uri="{FF2B5EF4-FFF2-40B4-BE49-F238E27FC236}">
                <a16:creationId xmlns:a16="http://schemas.microsoft.com/office/drawing/2014/main" id="{76AE97C1-AEF1-8748-9972-E8866894FA6C}"/>
              </a:ext>
            </a:extLst>
          </p:cNvPr>
          <p:cNvSpPr>
            <a:spLocks noGrp="1"/>
          </p:cNvSpPr>
          <p:nvPr>
            <p:ph type="body" sz="quarter" idx="24" hasCustomPrompt="1"/>
          </p:nvPr>
        </p:nvSpPr>
        <p:spPr>
          <a:xfrm>
            <a:off x="8150400" y="2245523"/>
            <a:ext cx="29592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Based on the storage and processing technologies employed, it is possible to distinguish four distinct phases of IT development.</a:t>
            </a:r>
          </a:p>
        </p:txBody>
      </p:sp>
      <p:sp>
        <p:nvSpPr>
          <p:cNvPr id="40" name="Text Placeholder 7">
            <a:extLst>
              <a:ext uri="{FF2B5EF4-FFF2-40B4-BE49-F238E27FC236}">
                <a16:creationId xmlns:a16="http://schemas.microsoft.com/office/drawing/2014/main" id="{6703B4E2-4E83-6C40-8311-F8A7ADDD17F4}"/>
              </a:ext>
            </a:extLst>
          </p:cNvPr>
          <p:cNvSpPr>
            <a:spLocks noGrp="1"/>
          </p:cNvSpPr>
          <p:nvPr>
            <p:ph type="body" sz="quarter" idx="25" hasCustomPrompt="1"/>
          </p:nvPr>
        </p:nvSpPr>
        <p:spPr>
          <a:xfrm>
            <a:off x="8150400" y="1721468"/>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Edit this multiple lines option title</a:t>
            </a:r>
          </a:p>
        </p:txBody>
      </p:sp>
      <p:sp>
        <p:nvSpPr>
          <p:cNvPr id="29" name="Text Placeholder 7">
            <a:extLst>
              <a:ext uri="{FF2B5EF4-FFF2-40B4-BE49-F238E27FC236}">
                <a16:creationId xmlns:a16="http://schemas.microsoft.com/office/drawing/2014/main" id="{6447C4D7-2853-B641-A290-0F4F1C54DAD3}"/>
              </a:ext>
            </a:extLst>
          </p:cNvPr>
          <p:cNvSpPr>
            <a:spLocks noGrp="1"/>
          </p:cNvSpPr>
          <p:nvPr>
            <p:ph type="body" sz="quarter" idx="30" hasCustomPrompt="1"/>
          </p:nvPr>
        </p:nvSpPr>
        <p:spPr>
          <a:xfrm>
            <a:off x="1079996" y="4132586"/>
            <a:ext cx="29592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Based on the storage and processing technologies employed, it is possible to distinguish four distinct phases of IT development.</a:t>
            </a:r>
          </a:p>
        </p:txBody>
      </p:sp>
      <p:sp>
        <p:nvSpPr>
          <p:cNvPr id="30" name="Text Placeholder 7">
            <a:extLst>
              <a:ext uri="{FF2B5EF4-FFF2-40B4-BE49-F238E27FC236}">
                <a16:creationId xmlns:a16="http://schemas.microsoft.com/office/drawing/2014/main" id="{9EEEDB7B-6845-214B-9A0E-8494146A6E26}"/>
              </a:ext>
            </a:extLst>
          </p:cNvPr>
          <p:cNvSpPr>
            <a:spLocks noGrp="1"/>
          </p:cNvSpPr>
          <p:nvPr>
            <p:ph type="body" sz="quarter" idx="31" hasCustomPrompt="1"/>
          </p:nvPr>
        </p:nvSpPr>
        <p:spPr>
          <a:xfrm>
            <a:off x="1079998" y="3613607"/>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Edit this multiple lines option title</a:t>
            </a:r>
          </a:p>
        </p:txBody>
      </p:sp>
      <p:sp>
        <p:nvSpPr>
          <p:cNvPr id="31" name="Text Placeholder 7">
            <a:extLst>
              <a:ext uri="{FF2B5EF4-FFF2-40B4-BE49-F238E27FC236}">
                <a16:creationId xmlns:a16="http://schemas.microsoft.com/office/drawing/2014/main" id="{6DE17E62-075A-504D-8851-553C3AA4370E}"/>
              </a:ext>
            </a:extLst>
          </p:cNvPr>
          <p:cNvSpPr>
            <a:spLocks noGrp="1"/>
          </p:cNvSpPr>
          <p:nvPr>
            <p:ph type="body" sz="quarter" idx="32" hasCustomPrompt="1"/>
          </p:nvPr>
        </p:nvSpPr>
        <p:spPr>
          <a:xfrm>
            <a:off x="4615198" y="4132586"/>
            <a:ext cx="29592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Based on the storage and processing technologies employed, it is possible to distinguish four distinct phases of IT development.</a:t>
            </a:r>
          </a:p>
        </p:txBody>
      </p:sp>
      <p:sp>
        <p:nvSpPr>
          <p:cNvPr id="35" name="Text Placeholder 7">
            <a:extLst>
              <a:ext uri="{FF2B5EF4-FFF2-40B4-BE49-F238E27FC236}">
                <a16:creationId xmlns:a16="http://schemas.microsoft.com/office/drawing/2014/main" id="{354F0F84-4C72-2B45-8421-67AF6C9767C7}"/>
              </a:ext>
            </a:extLst>
          </p:cNvPr>
          <p:cNvSpPr>
            <a:spLocks noGrp="1"/>
          </p:cNvSpPr>
          <p:nvPr>
            <p:ph type="body" sz="quarter" idx="33" hasCustomPrompt="1"/>
          </p:nvPr>
        </p:nvSpPr>
        <p:spPr>
          <a:xfrm>
            <a:off x="4615198" y="3608531"/>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Edit this multiple lines option title</a:t>
            </a:r>
          </a:p>
        </p:txBody>
      </p:sp>
      <p:sp>
        <p:nvSpPr>
          <p:cNvPr id="36" name="Text Placeholder 7">
            <a:extLst>
              <a:ext uri="{FF2B5EF4-FFF2-40B4-BE49-F238E27FC236}">
                <a16:creationId xmlns:a16="http://schemas.microsoft.com/office/drawing/2014/main" id="{B1EB0EF6-3E97-1C43-AEE5-CAFBB232471D}"/>
              </a:ext>
            </a:extLst>
          </p:cNvPr>
          <p:cNvSpPr>
            <a:spLocks noGrp="1"/>
          </p:cNvSpPr>
          <p:nvPr>
            <p:ph type="body" sz="quarter" idx="34" hasCustomPrompt="1"/>
          </p:nvPr>
        </p:nvSpPr>
        <p:spPr>
          <a:xfrm>
            <a:off x="8150398" y="4132586"/>
            <a:ext cx="29592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Based on the storage and processing technologies employed, it is possible to distinguish four distinct phases of IT development.</a:t>
            </a:r>
          </a:p>
        </p:txBody>
      </p:sp>
      <p:sp>
        <p:nvSpPr>
          <p:cNvPr id="37" name="Text Placeholder 7">
            <a:extLst>
              <a:ext uri="{FF2B5EF4-FFF2-40B4-BE49-F238E27FC236}">
                <a16:creationId xmlns:a16="http://schemas.microsoft.com/office/drawing/2014/main" id="{D776AAEC-9BBF-4B43-8D9F-3E17E9636C71}"/>
              </a:ext>
            </a:extLst>
          </p:cNvPr>
          <p:cNvSpPr>
            <a:spLocks noGrp="1"/>
          </p:cNvSpPr>
          <p:nvPr>
            <p:ph type="body" sz="quarter" idx="35" hasCustomPrompt="1"/>
          </p:nvPr>
        </p:nvSpPr>
        <p:spPr>
          <a:xfrm>
            <a:off x="8150398" y="3608531"/>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Edit this multiple lines option title</a:t>
            </a:r>
          </a:p>
        </p:txBody>
      </p:sp>
      <p:sp>
        <p:nvSpPr>
          <p:cNvPr id="26" name="Title 1">
            <a:extLst>
              <a:ext uri="{FF2B5EF4-FFF2-40B4-BE49-F238E27FC236}">
                <a16:creationId xmlns:a16="http://schemas.microsoft.com/office/drawing/2014/main" id="{7DC6060D-667D-C24D-A32A-F6C74E8CC0E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27" name="Text Placeholder 7">
            <a:extLst>
              <a:ext uri="{FF2B5EF4-FFF2-40B4-BE49-F238E27FC236}">
                <a16:creationId xmlns:a16="http://schemas.microsoft.com/office/drawing/2014/main" id="{4403707B-0BC6-FA48-B11C-B3E36110D2BF}"/>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4" name="Picture Placeholder 3">
            <a:extLst>
              <a:ext uri="{FF2B5EF4-FFF2-40B4-BE49-F238E27FC236}">
                <a16:creationId xmlns:a16="http://schemas.microsoft.com/office/drawing/2014/main" id="{6D421D61-0121-B048-BD67-845AB0AE5D30}"/>
              </a:ext>
            </a:extLst>
          </p:cNvPr>
          <p:cNvSpPr>
            <a:spLocks noGrp="1"/>
          </p:cNvSpPr>
          <p:nvPr>
            <p:ph type="pic" sz="quarter" idx="36"/>
          </p:nvPr>
        </p:nvSpPr>
        <p:spPr>
          <a:xfrm>
            <a:off x="1079500" y="1598400"/>
            <a:ext cx="2959100" cy="36000"/>
          </a:xfrm>
          <a:solidFill>
            <a:schemeClr val="tx1"/>
          </a:solidFill>
        </p:spPr>
        <p:txBody>
          <a:bodyPr/>
          <a:lstStyle>
            <a:lvl1pPr marL="0" indent="0">
              <a:spcBef>
                <a:spcPts val="0"/>
              </a:spcBef>
              <a:buNone/>
              <a:defRPr>
                <a:noFill/>
              </a:defRPr>
            </a:lvl1pPr>
          </a:lstStyle>
          <a:p>
            <a:r>
              <a:rPr lang="en-US"/>
              <a:t>Click icon to add picture</a:t>
            </a:r>
            <a:endParaRPr lang="en-PT" dirty="0"/>
          </a:p>
        </p:txBody>
      </p:sp>
      <p:sp>
        <p:nvSpPr>
          <p:cNvPr id="28" name="Picture Placeholder 3">
            <a:extLst>
              <a:ext uri="{FF2B5EF4-FFF2-40B4-BE49-F238E27FC236}">
                <a16:creationId xmlns:a16="http://schemas.microsoft.com/office/drawing/2014/main" id="{27FD90B4-583B-4648-AE73-8D6897B1FB3A}"/>
              </a:ext>
            </a:extLst>
          </p:cNvPr>
          <p:cNvSpPr>
            <a:spLocks noGrp="1"/>
          </p:cNvSpPr>
          <p:nvPr>
            <p:ph type="pic" sz="quarter" idx="37"/>
          </p:nvPr>
        </p:nvSpPr>
        <p:spPr>
          <a:xfrm>
            <a:off x="4615296" y="1598400"/>
            <a:ext cx="2959100" cy="36000"/>
          </a:xfrm>
          <a:solidFill>
            <a:schemeClr val="tx1"/>
          </a:solidFill>
        </p:spPr>
        <p:txBody>
          <a:bodyPr/>
          <a:lstStyle>
            <a:lvl1pPr marL="0" indent="0">
              <a:spcBef>
                <a:spcPts val="0"/>
              </a:spcBef>
              <a:buNone/>
              <a:defRPr>
                <a:noFill/>
              </a:defRPr>
            </a:lvl1pPr>
          </a:lstStyle>
          <a:p>
            <a:r>
              <a:rPr lang="en-US"/>
              <a:t>Click icon to add picture</a:t>
            </a:r>
            <a:endParaRPr lang="en-PT" dirty="0"/>
          </a:p>
        </p:txBody>
      </p:sp>
      <p:sp>
        <p:nvSpPr>
          <p:cNvPr id="32" name="Picture Placeholder 3">
            <a:extLst>
              <a:ext uri="{FF2B5EF4-FFF2-40B4-BE49-F238E27FC236}">
                <a16:creationId xmlns:a16="http://schemas.microsoft.com/office/drawing/2014/main" id="{4AC68B1E-19E8-4F46-A74E-B8B7A6035D82}"/>
              </a:ext>
            </a:extLst>
          </p:cNvPr>
          <p:cNvSpPr>
            <a:spLocks noGrp="1"/>
          </p:cNvSpPr>
          <p:nvPr>
            <p:ph type="pic" sz="quarter" idx="38"/>
          </p:nvPr>
        </p:nvSpPr>
        <p:spPr>
          <a:xfrm>
            <a:off x="8150496" y="1598400"/>
            <a:ext cx="2959100" cy="36000"/>
          </a:xfrm>
          <a:solidFill>
            <a:schemeClr val="tx1"/>
          </a:solidFill>
        </p:spPr>
        <p:txBody>
          <a:bodyPr/>
          <a:lstStyle>
            <a:lvl1pPr marL="0" indent="0">
              <a:spcBef>
                <a:spcPts val="0"/>
              </a:spcBef>
              <a:buNone/>
              <a:defRPr>
                <a:noFill/>
              </a:defRPr>
            </a:lvl1pPr>
          </a:lstStyle>
          <a:p>
            <a:r>
              <a:rPr lang="en-US"/>
              <a:t>Click icon to add picture</a:t>
            </a:r>
            <a:endParaRPr lang="en-PT" dirty="0"/>
          </a:p>
        </p:txBody>
      </p:sp>
      <p:sp>
        <p:nvSpPr>
          <p:cNvPr id="38" name="Picture Placeholder 3">
            <a:extLst>
              <a:ext uri="{FF2B5EF4-FFF2-40B4-BE49-F238E27FC236}">
                <a16:creationId xmlns:a16="http://schemas.microsoft.com/office/drawing/2014/main" id="{EEB1135B-614B-F245-8CFF-E34B033B22D6}"/>
              </a:ext>
            </a:extLst>
          </p:cNvPr>
          <p:cNvSpPr>
            <a:spLocks noGrp="1"/>
          </p:cNvSpPr>
          <p:nvPr>
            <p:ph type="pic" sz="quarter" idx="39"/>
          </p:nvPr>
        </p:nvSpPr>
        <p:spPr>
          <a:xfrm>
            <a:off x="1079500" y="3484800"/>
            <a:ext cx="2959100" cy="36000"/>
          </a:xfrm>
          <a:solidFill>
            <a:schemeClr val="tx1"/>
          </a:solidFill>
        </p:spPr>
        <p:txBody>
          <a:bodyPr/>
          <a:lstStyle>
            <a:lvl1pPr marL="0" indent="0">
              <a:spcBef>
                <a:spcPts val="0"/>
              </a:spcBef>
              <a:buNone/>
              <a:defRPr>
                <a:noFill/>
              </a:defRPr>
            </a:lvl1pPr>
          </a:lstStyle>
          <a:p>
            <a:r>
              <a:rPr lang="en-US"/>
              <a:t>Click icon to add picture</a:t>
            </a:r>
            <a:endParaRPr lang="en-PT" dirty="0"/>
          </a:p>
        </p:txBody>
      </p:sp>
      <p:sp>
        <p:nvSpPr>
          <p:cNvPr id="44" name="Picture Placeholder 3">
            <a:extLst>
              <a:ext uri="{FF2B5EF4-FFF2-40B4-BE49-F238E27FC236}">
                <a16:creationId xmlns:a16="http://schemas.microsoft.com/office/drawing/2014/main" id="{EB084D1E-909E-C840-933A-FB6C55B3C813}"/>
              </a:ext>
            </a:extLst>
          </p:cNvPr>
          <p:cNvSpPr>
            <a:spLocks noGrp="1"/>
          </p:cNvSpPr>
          <p:nvPr>
            <p:ph type="pic" sz="quarter" idx="40"/>
          </p:nvPr>
        </p:nvSpPr>
        <p:spPr>
          <a:xfrm>
            <a:off x="4615296" y="3484800"/>
            <a:ext cx="2959100" cy="36000"/>
          </a:xfrm>
          <a:solidFill>
            <a:schemeClr val="tx1"/>
          </a:solidFill>
        </p:spPr>
        <p:txBody>
          <a:bodyPr/>
          <a:lstStyle>
            <a:lvl1pPr marL="0" indent="0">
              <a:spcBef>
                <a:spcPts val="0"/>
              </a:spcBef>
              <a:buNone/>
              <a:defRPr>
                <a:noFill/>
              </a:defRPr>
            </a:lvl1pPr>
          </a:lstStyle>
          <a:p>
            <a:r>
              <a:rPr lang="en-US"/>
              <a:t>Click icon to add picture</a:t>
            </a:r>
            <a:endParaRPr lang="en-PT" dirty="0"/>
          </a:p>
        </p:txBody>
      </p:sp>
      <p:sp>
        <p:nvSpPr>
          <p:cNvPr id="45" name="Picture Placeholder 3">
            <a:extLst>
              <a:ext uri="{FF2B5EF4-FFF2-40B4-BE49-F238E27FC236}">
                <a16:creationId xmlns:a16="http://schemas.microsoft.com/office/drawing/2014/main" id="{FEA88560-1BD5-CB4A-B93C-3BBBFCD0D6DC}"/>
              </a:ext>
            </a:extLst>
          </p:cNvPr>
          <p:cNvSpPr>
            <a:spLocks noGrp="1"/>
          </p:cNvSpPr>
          <p:nvPr>
            <p:ph type="pic" sz="quarter" idx="41"/>
          </p:nvPr>
        </p:nvSpPr>
        <p:spPr>
          <a:xfrm>
            <a:off x="8150496" y="3484800"/>
            <a:ext cx="2959100" cy="36000"/>
          </a:xfrm>
          <a:solidFill>
            <a:schemeClr val="tx1"/>
          </a:solidFill>
        </p:spPr>
        <p:txBody>
          <a:bodyPr/>
          <a:lstStyle>
            <a:lvl1pPr marL="0" indent="0">
              <a:spcBef>
                <a:spcPts val="0"/>
              </a:spcBef>
              <a:buNone/>
              <a:defRPr>
                <a:noFill/>
              </a:defRPr>
            </a:lvl1pPr>
          </a:lstStyle>
          <a:p>
            <a:r>
              <a:rPr lang="en-US"/>
              <a:t>Click icon to add picture</a:t>
            </a:r>
            <a:endParaRPr lang="en-PT" dirty="0"/>
          </a:p>
        </p:txBody>
      </p:sp>
      <p:sp>
        <p:nvSpPr>
          <p:cNvPr id="41" name="Text Placeholder 7">
            <a:extLst>
              <a:ext uri="{FF2B5EF4-FFF2-40B4-BE49-F238E27FC236}">
                <a16:creationId xmlns:a16="http://schemas.microsoft.com/office/drawing/2014/main" id="{E74519BD-0C1C-428A-AD95-AC517298EA6D}"/>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353738779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0_2_Content Grid 4">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2245523"/>
            <a:ext cx="47268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In this context, it is the current state of humanity's knowledge of how to combine resources to produce desired products, to solve problems, </a:t>
            </a:r>
            <a:r>
              <a:rPr lang="en-GB" dirty="0" err="1"/>
              <a:t>fulfill</a:t>
            </a:r>
            <a:r>
              <a:rPr lang="en-GB" dirty="0"/>
              <a:t> needs, or satisfy wants; it includes technical methods, skills, processes, techniques, tools and raw materials.</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1726544"/>
            <a:ext cx="4726800" cy="518979"/>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The word "technology" can also be used to refer to a collection of techniques</a:t>
            </a:r>
          </a:p>
        </p:txBody>
      </p:sp>
      <p:sp>
        <p:nvSpPr>
          <p:cNvPr id="29" name="Text Placeholder 7">
            <a:extLst>
              <a:ext uri="{FF2B5EF4-FFF2-40B4-BE49-F238E27FC236}">
                <a16:creationId xmlns:a16="http://schemas.microsoft.com/office/drawing/2014/main" id="{6447C4D7-2853-B641-A290-0F4F1C54DAD3}"/>
              </a:ext>
            </a:extLst>
          </p:cNvPr>
          <p:cNvSpPr>
            <a:spLocks noGrp="1"/>
          </p:cNvSpPr>
          <p:nvPr>
            <p:ph type="body" sz="quarter" idx="30" hasCustomPrompt="1"/>
          </p:nvPr>
        </p:nvSpPr>
        <p:spPr>
          <a:xfrm>
            <a:off x="1079996" y="4132586"/>
            <a:ext cx="47268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In this context, it is the current state of humanity's knowledge of how to combine resources to produce desired products, to solve problems, </a:t>
            </a:r>
            <a:r>
              <a:rPr lang="en-GB" dirty="0" err="1"/>
              <a:t>fulfill</a:t>
            </a:r>
            <a:r>
              <a:rPr lang="en-GB" dirty="0"/>
              <a:t> needs, or satisfy wants; it includes technical methods, skills, processes, techniques, tools and raw materials.</a:t>
            </a:r>
          </a:p>
        </p:txBody>
      </p:sp>
      <p:sp>
        <p:nvSpPr>
          <p:cNvPr id="30" name="Text Placeholder 7">
            <a:extLst>
              <a:ext uri="{FF2B5EF4-FFF2-40B4-BE49-F238E27FC236}">
                <a16:creationId xmlns:a16="http://schemas.microsoft.com/office/drawing/2014/main" id="{9EEEDB7B-6845-214B-9A0E-8494146A6E26}"/>
              </a:ext>
            </a:extLst>
          </p:cNvPr>
          <p:cNvSpPr>
            <a:spLocks noGrp="1"/>
          </p:cNvSpPr>
          <p:nvPr>
            <p:ph type="body" sz="quarter" idx="31" hasCustomPrompt="1"/>
          </p:nvPr>
        </p:nvSpPr>
        <p:spPr>
          <a:xfrm>
            <a:off x="1079998" y="3613607"/>
            <a:ext cx="4726800" cy="518979"/>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The word "technology" can also be used to refer to a collection of techniques</a:t>
            </a:r>
          </a:p>
        </p:txBody>
      </p:sp>
      <p:sp>
        <p:nvSpPr>
          <p:cNvPr id="25" name="Text Placeholder 7">
            <a:extLst>
              <a:ext uri="{FF2B5EF4-FFF2-40B4-BE49-F238E27FC236}">
                <a16:creationId xmlns:a16="http://schemas.microsoft.com/office/drawing/2014/main" id="{A2C398D9-63EB-CF4A-9948-12B38BFB1B92}"/>
              </a:ext>
            </a:extLst>
          </p:cNvPr>
          <p:cNvSpPr>
            <a:spLocks noGrp="1"/>
          </p:cNvSpPr>
          <p:nvPr>
            <p:ph type="body" sz="quarter" idx="32" hasCustomPrompt="1"/>
          </p:nvPr>
        </p:nvSpPr>
        <p:spPr>
          <a:xfrm>
            <a:off x="6382796" y="2245523"/>
            <a:ext cx="47268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In this context, it is the current state of humanity's knowledge of how to combine resources to produce desired products, to solve problems, </a:t>
            </a:r>
            <a:r>
              <a:rPr lang="en-GB" dirty="0" err="1"/>
              <a:t>fulfill</a:t>
            </a:r>
            <a:r>
              <a:rPr lang="en-GB" dirty="0"/>
              <a:t> needs, or satisfy wants; it includes technical methods, skills, processes, techniques, tools and raw materials.</a:t>
            </a:r>
          </a:p>
        </p:txBody>
      </p:sp>
      <p:sp>
        <p:nvSpPr>
          <p:cNvPr id="26" name="Text Placeholder 7">
            <a:extLst>
              <a:ext uri="{FF2B5EF4-FFF2-40B4-BE49-F238E27FC236}">
                <a16:creationId xmlns:a16="http://schemas.microsoft.com/office/drawing/2014/main" id="{32694D55-9A3A-884B-BD19-2288DE1FADE0}"/>
              </a:ext>
            </a:extLst>
          </p:cNvPr>
          <p:cNvSpPr>
            <a:spLocks noGrp="1"/>
          </p:cNvSpPr>
          <p:nvPr>
            <p:ph type="body" sz="quarter" idx="33" hasCustomPrompt="1"/>
          </p:nvPr>
        </p:nvSpPr>
        <p:spPr>
          <a:xfrm>
            <a:off x="6382798" y="1726544"/>
            <a:ext cx="4726800" cy="518979"/>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The word "technology" can also be used to refer to a collection of techniques</a:t>
            </a:r>
          </a:p>
        </p:txBody>
      </p:sp>
      <p:sp>
        <p:nvSpPr>
          <p:cNvPr id="28" name="Text Placeholder 7">
            <a:extLst>
              <a:ext uri="{FF2B5EF4-FFF2-40B4-BE49-F238E27FC236}">
                <a16:creationId xmlns:a16="http://schemas.microsoft.com/office/drawing/2014/main" id="{F9B3C98A-B3B3-124C-9DE4-3316578ECEFB}"/>
              </a:ext>
            </a:extLst>
          </p:cNvPr>
          <p:cNvSpPr>
            <a:spLocks noGrp="1"/>
          </p:cNvSpPr>
          <p:nvPr>
            <p:ph type="body" sz="quarter" idx="34" hasCustomPrompt="1"/>
          </p:nvPr>
        </p:nvSpPr>
        <p:spPr>
          <a:xfrm>
            <a:off x="6382794" y="4132586"/>
            <a:ext cx="47268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dirty="0"/>
              <a:t>In this context, it is the current state of humanity's knowledge of how to combine resources to produce desired products, to solve problems, </a:t>
            </a:r>
            <a:r>
              <a:rPr lang="en-GB" dirty="0" err="1"/>
              <a:t>fulfill</a:t>
            </a:r>
            <a:r>
              <a:rPr lang="en-GB" dirty="0"/>
              <a:t> needs, or satisfy wants; it includes technical methods, skills, processes, techniques, tools and raw materials.</a:t>
            </a:r>
          </a:p>
        </p:txBody>
      </p:sp>
      <p:sp>
        <p:nvSpPr>
          <p:cNvPr id="32" name="Text Placeholder 7">
            <a:extLst>
              <a:ext uri="{FF2B5EF4-FFF2-40B4-BE49-F238E27FC236}">
                <a16:creationId xmlns:a16="http://schemas.microsoft.com/office/drawing/2014/main" id="{748293B1-8961-5143-A89F-1AC3C960A340}"/>
              </a:ext>
            </a:extLst>
          </p:cNvPr>
          <p:cNvSpPr>
            <a:spLocks noGrp="1"/>
          </p:cNvSpPr>
          <p:nvPr>
            <p:ph type="body" sz="quarter" idx="35" hasCustomPrompt="1"/>
          </p:nvPr>
        </p:nvSpPr>
        <p:spPr>
          <a:xfrm>
            <a:off x="6382796" y="3613607"/>
            <a:ext cx="4726800" cy="518979"/>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dirty="0"/>
              <a:t>The word "technology" can also be used to refer to a collection of techniques</a:t>
            </a:r>
          </a:p>
        </p:txBody>
      </p:sp>
      <p:sp>
        <p:nvSpPr>
          <p:cNvPr id="20" name="Title 1">
            <a:extLst>
              <a:ext uri="{FF2B5EF4-FFF2-40B4-BE49-F238E27FC236}">
                <a16:creationId xmlns:a16="http://schemas.microsoft.com/office/drawing/2014/main" id="{4ACC2BB1-332C-3E41-A029-B76CD243CBA4}"/>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21" name="Text Placeholder 7">
            <a:extLst>
              <a:ext uri="{FF2B5EF4-FFF2-40B4-BE49-F238E27FC236}">
                <a16:creationId xmlns:a16="http://schemas.microsoft.com/office/drawing/2014/main" id="{7B82F30B-06B0-CD4E-B176-E73384D8D12E}"/>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22" name="Picture Placeholder 3">
            <a:extLst>
              <a:ext uri="{FF2B5EF4-FFF2-40B4-BE49-F238E27FC236}">
                <a16:creationId xmlns:a16="http://schemas.microsoft.com/office/drawing/2014/main" id="{B7CFF10E-5B50-7E4C-83A3-C6B196A469E5}"/>
              </a:ext>
            </a:extLst>
          </p:cNvPr>
          <p:cNvSpPr>
            <a:spLocks noGrp="1"/>
          </p:cNvSpPr>
          <p:nvPr>
            <p:ph type="pic" sz="quarter" idx="36"/>
          </p:nvPr>
        </p:nvSpPr>
        <p:spPr>
          <a:xfrm>
            <a:off x="1079500" y="1598400"/>
            <a:ext cx="4726800" cy="36000"/>
          </a:xfrm>
          <a:solidFill>
            <a:schemeClr val="tx1"/>
          </a:solidFill>
        </p:spPr>
        <p:txBody>
          <a:bodyPr/>
          <a:lstStyle>
            <a:lvl1pPr marL="0" indent="0">
              <a:spcBef>
                <a:spcPts val="0"/>
              </a:spcBef>
              <a:buNone/>
              <a:defRPr>
                <a:noFill/>
              </a:defRPr>
            </a:lvl1pPr>
          </a:lstStyle>
          <a:p>
            <a:r>
              <a:rPr lang="en-US"/>
              <a:t>Click icon to add picture</a:t>
            </a:r>
            <a:endParaRPr lang="en-PT" dirty="0"/>
          </a:p>
        </p:txBody>
      </p:sp>
      <p:sp>
        <p:nvSpPr>
          <p:cNvPr id="23" name="Picture Placeholder 3">
            <a:extLst>
              <a:ext uri="{FF2B5EF4-FFF2-40B4-BE49-F238E27FC236}">
                <a16:creationId xmlns:a16="http://schemas.microsoft.com/office/drawing/2014/main" id="{61F3BF72-97B1-194B-ADBF-55DDE817537D}"/>
              </a:ext>
            </a:extLst>
          </p:cNvPr>
          <p:cNvSpPr>
            <a:spLocks noGrp="1"/>
          </p:cNvSpPr>
          <p:nvPr>
            <p:ph type="pic" sz="quarter" idx="37"/>
          </p:nvPr>
        </p:nvSpPr>
        <p:spPr>
          <a:xfrm>
            <a:off x="6382794" y="1598400"/>
            <a:ext cx="4726800" cy="36000"/>
          </a:xfrm>
          <a:solidFill>
            <a:schemeClr val="tx1"/>
          </a:solidFill>
        </p:spPr>
        <p:txBody>
          <a:bodyPr/>
          <a:lstStyle>
            <a:lvl1pPr marL="0" indent="0">
              <a:spcBef>
                <a:spcPts val="0"/>
              </a:spcBef>
              <a:buNone/>
              <a:defRPr>
                <a:noFill/>
              </a:defRPr>
            </a:lvl1pPr>
          </a:lstStyle>
          <a:p>
            <a:r>
              <a:rPr lang="en-US"/>
              <a:t>Click icon to add picture</a:t>
            </a:r>
            <a:endParaRPr lang="en-PT" dirty="0"/>
          </a:p>
        </p:txBody>
      </p:sp>
      <p:sp>
        <p:nvSpPr>
          <p:cNvPr id="24" name="Picture Placeholder 3">
            <a:extLst>
              <a:ext uri="{FF2B5EF4-FFF2-40B4-BE49-F238E27FC236}">
                <a16:creationId xmlns:a16="http://schemas.microsoft.com/office/drawing/2014/main" id="{7C32E413-8352-DE4A-BEBA-C3919EB498AC}"/>
              </a:ext>
            </a:extLst>
          </p:cNvPr>
          <p:cNvSpPr>
            <a:spLocks noGrp="1"/>
          </p:cNvSpPr>
          <p:nvPr>
            <p:ph type="pic" sz="quarter" idx="38"/>
          </p:nvPr>
        </p:nvSpPr>
        <p:spPr>
          <a:xfrm>
            <a:off x="1079500" y="3484800"/>
            <a:ext cx="4726800" cy="36000"/>
          </a:xfrm>
          <a:solidFill>
            <a:schemeClr val="tx1"/>
          </a:solidFill>
        </p:spPr>
        <p:txBody>
          <a:bodyPr/>
          <a:lstStyle>
            <a:lvl1pPr marL="0" indent="0">
              <a:spcBef>
                <a:spcPts val="0"/>
              </a:spcBef>
              <a:buNone/>
              <a:defRPr>
                <a:noFill/>
              </a:defRPr>
            </a:lvl1pPr>
          </a:lstStyle>
          <a:p>
            <a:r>
              <a:rPr lang="en-US"/>
              <a:t>Click icon to add picture</a:t>
            </a:r>
            <a:endParaRPr lang="en-PT" dirty="0"/>
          </a:p>
        </p:txBody>
      </p:sp>
      <p:sp>
        <p:nvSpPr>
          <p:cNvPr id="31" name="Picture Placeholder 3">
            <a:extLst>
              <a:ext uri="{FF2B5EF4-FFF2-40B4-BE49-F238E27FC236}">
                <a16:creationId xmlns:a16="http://schemas.microsoft.com/office/drawing/2014/main" id="{7275B7B6-C981-9344-93D5-AA842ADF2D5D}"/>
              </a:ext>
            </a:extLst>
          </p:cNvPr>
          <p:cNvSpPr>
            <a:spLocks noGrp="1"/>
          </p:cNvSpPr>
          <p:nvPr>
            <p:ph type="pic" sz="quarter" idx="39"/>
          </p:nvPr>
        </p:nvSpPr>
        <p:spPr>
          <a:xfrm>
            <a:off x="6382794" y="3484800"/>
            <a:ext cx="4726800" cy="36000"/>
          </a:xfrm>
          <a:solidFill>
            <a:schemeClr val="tx1"/>
          </a:solidFill>
        </p:spPr>
        <p:txBody>
          <a:bodyPr/>
          <a:lstStyle>
            <a:lvl1pPr marL="0" indent="0">
              <a:spcBef>
                <a:spcPts val="0"/>
              </a:spcBef>
              <a:buNone/>
              <a:defRPr>
                <a:noFill/>
              </a:defRPr>
            </a:lvl1pPr>
          </a:lstStyle>
          <a:p>
            <a:r>
              <a:rPr lang="en-US"/>
              <a:t>Click icon to add picture</a:t>
            </a:r>
            <a:endParaRPr lang="en-PT" dirty="0"/>
          </a:p>
        </p:txBody>
      </p:sp>
      <p:sp>
        <p:nvSpPr>
          <p:cNvPr id="27" name="Text Placeholder 7">
            <a:extLst>
              <a:ext uri="{FF2B5EF4-FFF2-40B4-BE49-F238E27FC236}">
                <a16:creationId xmlns:a16="http://schemas.microsoft.com/office/drawing/2014/main" id="{7F324FF9-0426-43FC-BD70-30759FED7BE5}"/>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111075242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1_1_Info Table 3 Columns">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3494186" y="1631699"/>
            <a:ext cx="2570400" cy="834995"/>
          </a:xfrm>
          <a:prstGeom prst="rect">
            <a:avLst/>
          </a:prstGeom>
          <a:solidFill>
            <a:srgbClr val="D1F5EA"/>
          </a:solidFill>
        </p:spPr>
        <p:txBody>
          <a:bodyPr lIns="180000" tIns="180000" rIns="180000" bIns="144000" anchor="t">
            <a:spAutoFit/>
          </a:bodyPr>
          <a:lstStyle>
            <a:lvl1pPr marL="0" indent="0">
              <a:lnSpc>
                <a:spcPct val="100000"/>
              </a:lnSpc>
              <a:spcBef>
                <a:spcPts val="0"/>
              </a:spcBef>
              <a:buNone/>
              <a:defRPr sz="1100" b="1" i="0">
                <a:solidFill>
                  <a:schemeClr val="tx2"/>
                </a:solidFill>
                <a:latin typeface="Equip Extended" panose="02000503030000020004" pitchFamily="2" charset="77"/>
              </a:defRPr>
            </a:lvl1pPr>
          </a:lstStyle>
          <a:p>
            <a:pPr lvl="0"/>
            <a:r>
              <a:rPr lang="en-GB" dirty="0"/>
              <a:t>The word "technology" can also be used to refer to a collection of techniques</a:t>
            </a:r>
          </a:p>
        </p:txBody>
      </p:sp>
      <p:sp>
        <p:nvSpPr>
          <p:cNvPr id="20" name="Text Placeholder 22">
            <a:extLst>
              <a:ext uri="{FF2B5EF4-FFF2-40B4-BE49-F238E27FC236}">
                <a16:creationId xmlns:a16="http://schemas.microsoft.com/office/drawing/2014/main" id="{BBB37DEF-BE80-004C-A791-E44D6ED0CDAF}"/>
              </a:ext>
            </a:extLst>
          </p:cNvPr>
          <p:cNvSpPr>
            <a:spLocks noGrp="1"/>
          </p:cNvSpPr>
          <p:nvPr>
            <p:ph type="body" sz="quarter" idx="32" hasCustomPrompt="1"/>
          </p:nvPr>
        </p:nvSpPr>
        <p:spPr>
          <a:xfrm>
            <a:off x="622800" y="1861275"/>
            <a:ext cx="2570400" cy="461665"/>
          </a:xfrm>
        </p:spPr>
        <p:txBody>
          <a:bodyPr wrap="square" anchor="t">
            <a:spAutoFit/>
          </a:bodyPr>
          <a:lstStyle>
            <a:lvl1pPr marL="0" indent="0">
              <a:lnSpc>
                <a:spcPct val="100000"/>
              </a:lnSpc>
              <a:spcBef>
                <a:spcPts val="0"/>
              </a:spcBef>
              <a:buNone/>
              <a:defRPr sz="2400" b="1" i="0">
                <a:solidFill>
                  <a:schemeClr val="tx2"/>
                </a:solidFill>
                <a:latin typeface="Equip Extended" panose="02000503030000020004" pitchFamily="2" charset="77"/>
              </a:defRPr>
            </a:lvl1pPr>
          </a:lstStyle>
          <a:p>
            <a:r>
              <a:rPr lang="en-GB" dirty="0"/>
              <a:t>Edit headline</a:t>
            </a:r>
            <a:endParaRPr lang="en-PT" dirty="0"/>
          </a:p>
        </p:txBody>
      </p:sp>
      <p:sp>
        <p:nvSpPr>
          <p:cNvPr id="19" name="Text Placeholder 7">
            <a:extLst>
              <a:ext uri="{FF2B5EF4-FFF2-40B4-BE49-F238E27FC236}">
                <a16:creationId xmlns:a16="http://schemas.microsoft.com/office/drawing/2014/main" id="{01FD2405-E850-EC47-ABD7-20D650145DCB}"/>
              </a:ext>
            </a:extLst>
          </p:cNvPr>
          <p:cNvSpPr>
            <a:spLocks noGrp="1"/>
          </p:cNvSpPr>
          <p:nvPr>
            <p:ph type="body" sz="quarter" idx="31" hasCustomPrompt="1"/>
          </p:nvPr>
        </p:nvSpPr>
        <p:spPr>
          <a:xfrm>
            <a:off x="622215" y="1598846"/>
            <a:ext cx="2570400" cy="334313"/>
          </a:xfrm>
          <a:prstGeom prst="rect">
            <a:avLst/>
          </a:prstGeom>
        </p:spPr>
        <p:txBody>
          <a:bodyPr wrap="square" tIns="7200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Extended Light" panose="02000503000000020004" pitchFamily="2" charset="77"/>
              </a:defRPr>
            </a:lvl1pPr>
          </a:lstStyle>
          <a:p>
            <a:pPr lvl="0"/>
            <a:r>
              <a:rPr lang="en-GB" dirty="0"/>
              <a:t>Edit subtitle</a:t>
            </a:r>
          </a:p>
        </p:txBody>
      </p:sp>
      <p:sp>
        <p:nvSpPr>
          <p:cNvPr id="22" name="Text Placeholder 7">
            <a:extLst>
              <a:ext uri="{FF2B5EF4-FFF2-40B4-BE49-F238E27FC236}">
                <a16:creationId xmlns:a16="http://schemas.microsoft.com/office/drawing/2014/main" id="{F0CF970B-D76A-D440-BA36-F06442274375}"/>
              </a:ext>
            </a:extLst>
          </p:cNvPr>
          <p:cNvSpPr>
            <a:spLocks noGrp="1"/>
          </p:cNvSpPr>
          <p:nvPr>
            <p:ph type="body" sz="quarter" idx="33" hasCustomPrompt="1"/>
          </p:nvPr>
        </p:nvSpPr>
        <p:spPr>
          <a:xfrm>
            <a:off x="3494186" y="2466694"/>
            <a:ext cx="2570400" cy="2998800"/>
          </a:xfrm>
          <a:prstGeom prst="rect">
            <a:avLst/>
          </a:prstGeom>
          <a:solidFill>
            <a:srgbClr val="D1F5EA"/>
          </a:solidFill>
        </p:spPr>
        <p:txBody>
          <a:bodyPr lIns="180000" tIns="180000" rIns="180000" bIns="144000" anchor="t">
            <a:noAutofit/>
          </a:bodyPr>
          <a:lstStyle>
            <a:lvl1pPr marL="171450" indent="-171450">
              <a:lnSpc>
                <a:spcPct val="100000"/>
              </a:lnSpc>
              <a:spcBef>
                <a:spcPts val="0"/>
              </a:spcBef>
              <a:buFont typeface="Arial" panose="020B0604020202020204" pitchFamily="34" charset="0"/>
              <a:buChar char="•"/>
              <a:defRPr sz="1100" b="0" i="0">
                <a:solidFill>
                  <a:schemeClr val="tx2"/>
                </a:solidFill>
                <a:latin typeface="Equip Light" panose="02000503000000020004" pitchFamily="2" charset="77"/>
              </a:defRPr>
            </a:lvl1pPr>
          </a:lstStyle>
          <a:p>
            <a:pPr lvl="0"/>
            <a:r>
              <a:rPr lang="en-GB" dirty="0"/>
              <a:t>Option 1</a:t>
            </a:r>
          </a:p>
          <a:p>
            <a:pPr lvl="0"/>
            <a:r>
              <a:rPr lang="en-GB" dirty="0"/>
              <a:t>Option 2</a:t>
            </a:r>
          </a:p>
          <a:p>
            <a:pPr lvl="0"/>
            <a:r>
              <a:rPr lang="en-GB" dirty="0"/>
              <a:t>Option 3</a:t>
            </a:r>
          </a:p>
          <a:p>
            <a:pPr lvl="0"/>
            <a:r>
              <a:rPr lang="en-GB" dirty="0"/>
              <a:t>Option 4</a:t>
            </a:r>
          </a:p>
        </p:txBody>
      </p:sp>
      <p:sp>
        <p:nvSpPr>
          <p:cNvPr id="23" name="Text Placeholder 7">
            <a:extLst>
              <a:ext uri="{FF2B5EF4-FFF2-40B4-BE49-F238E27FC236}">
                <a16:creationId xmlns:a16="http://schemas.microsoft.com/office/drawing/2014/main" id="{0CEA904A-B014-3746-B053-76099188B5F8}"/>
              </a:ext>
            </a:extLst>
          </p:cNvPr>
          <p:cNvSpPr>
            <a:spLocks noGrp="1"/>
          </p:cNvSpPr>
          <p:nvPr>
            <p:ph type="body" sz="quarter" idx="34" hasCustomPrompt="1"/>
          </p:nvPr>
        </p:nvSpPr>
        <p:spPr>
          <a:xfrm>
            <a:off x="6208586" y="1631699"/>
            <a:ext cx="2570400" cy="834995"/>
          </a:xfrm>
          <a:prstGeom prst="rect">
            <a:avLst/>
          </a:prstGeom>
          <a:solidFill>
            <a:srgbClr val="EFF1F4"/>
          </a:solidFill>
        </p:spPr>
        <p:txBody>
          <a:bodyPr lIns="180000" tIns="180000" rIns="180000" bIns="144000" anchor="t">
            <a:spAutoFit/>
          </a:bodyPr>
          <a:lstStyle>
            <a:lvl1pPr marL="0" indent="0">
              <a:lnSpc>
                <a:spcPct val="100000"/>
              </a:lnSpc>
              <a:spcBef>
                <a:spcPts val="0"/>
              </a:spcBef>
              <a:buNone/>
              <a:defRPr sz="1100" b="1" i="0">
                <a:solidFill>
                  <a:schemeClr val="bg2"/>
                </a:solidFill>
                <a:latin typeface="Equip Extended" panose="02000503030000020004" pitchFamily="2" charset="77"/>
              </a:defRPr>
            </a:lvl1pPr>
          </a:lstStyle>
          <a:p>
            <a:pPr lvl="0"/>
            <a:r>
              <a:rPr lang="en-GB" dirty="0"/>
              <a:t>The word "technology" can also be used to refer to a collection of techniques</a:t>
            </a:r>
          </a:p>
        </p:txBody>
      </p:sp>
      <p:sp>
        <p:nvSpPr>
          <p:cNvPr id="31" name="Text Placeholder 7">
            <a:extLst>
              <a:ext uri="{FF2B5EF4-FFF2-40B4-BE49-F238E27FC236}">
                <a16:creationId xmlns:a16="http://schemas.microsoft.com/office/drawing/2014/main" id="{679F772A-C55B-574E-9E34-F6F01DB230C3}"/>
              </a:ext>
            </a:extLst>
          </p:cNvPr>
          <p:cNvSpPr>
            <a:spLocks noGrp="1"/>
          </p:cNvSpPr>
          <p:nvPr>
            <p:ph type="body" sz="quarter" idx="35" hasCustomPrompt="1"/>
          </p:nvPr>
        </p:nvSpPr>
        <p:spPr>
          <a:xfrm>
            <a:off x="6208586" y="2466694"/>
            <a:ext cx="2570400" cy="2998800"/>
          </a:xfrm>
          <a:prstGeom prst="rect">
            <a:avLst/>
          </a:prstGeom>
          <a:solidFill>
            <a:srgbClr val="EFF1F4"/>
          </a:solidFill>
        </p:spPr>
        <p:txBody>
          <a:bodyPr lIns="180000" tIns="180000" rIns="180000" bIns="144000" anchor="t">
            <a:noAutofit/>
          </a:bodyPr>
          <a:lstStyle>
            <a:lvl1pPr marL="171450" indent="-171450">
              <a:lnSpc>
                <a:spcPct val="100000"/>
              </a:lnSpc>
              <a:spcBef>
                <a:spcPts val="0"/>
              </a:spcBef>
              <a:buClr>
                <a:srgbClr val="8693A7"/>
              </a:buClr>
              <a:buFont typeface="Arial" panose="020B0604020202020204" pitchFamily="34" charset="0"/>
              <a:buChar char="•"/>
              <a:defRPr sz="1100" b="0" i="0">
                <a:solidFill>
                  <a:schemeClr val="bg2"/>
                </a:solidFill>
                <a:latin typeface="Equip Light" panose="02000503000000020004" pitchFamily="2" charset="77"/>
              </a:defRPr>
            </a:lvl1pPr>
          </a:lstStyle>
          <a:p>
            <a:pPr lvl="0"/>
            <a:r>
              <a:rPr lang="en-GB" dirty="0"/>
              <a:t>Option 1</a:t>
            </a:r>
          </a:p>
          <a:p>
            <a:pPr lvl="0"/>
            <a:r>
              <a:rPr lang="en-GB" dirty="0"/>
              <a:t>Option 2</a:t>
            </a:r>
          </a:p>
          <a:p>
            <a:pPr lvl="0"/>
            <a:r>
              <a:rPr lang="en-GB" dirty="0"/>
              <a:t>Option 3</a:t>
            </a:r>
          </a:p>
          <a:p>
            <a:pPr lvl="0"/>
            <a:r>
              <a:rPr lang="en-GB" dirty="0"/>
              <a:t>Option 4</a:t>
            </a:r>
          </a:p>
        </p:txBody>
      </p:sp>
      <p:sp>
        <p:nvSpPr>
          <p:cNvPr id="33" name="Text Placeholder 7">
            <a:extLst>
              <a:ext uri="{FF2B5EF4-FFF2-40B4-BE49-F238E27FC236}">
                <a16:creationId xmlns:a16="http://schemas.microsoft.com/office/drawing/2014/main" id="{C1047E55-6114-6A4D-811D-E749F327667F}"/>
              </a:ext>
            </a:extLst>
          </p:cNvPr>
          <p:cNvSpPr>
            <a:spLocks noGrp="1"/>
          </p:cNvSpPr>
          <p:nvPr>
            <p:ph type="body" sz="quarter" idx="36" hasCustomPrompt="1"/>
          </p:nvPr>
        </p:nvSpPr>
        <p:spPr>
          <a:xfrm>
            <a:off x="8922986" y="1631699"/>
            <a:ext cx="2570400" cy="834995"/>
          </a:xfrm>
          <a:prstGeom prst="rect">
            <a:avLst/>
          </a:prstGeom>
          <a:solidFill>
            <a:srgbClr val="EFF1F4"/>
          </a:solidFill>
        </p:spPr>
        <p:txBody>
          <a:bodyPr lIns="180000" tIns="180000" rIns="180000" bIns="144000" anchor="t">
            <a:spAutoFit/>
          </a:bodyPr>
          <a:lstStyle>
            <a:lvl1pPr marL="0" indent="0">
              <a:lnSpc>
                <a:spcPct val="100000"/>
              </a:lnSpc>
              <a:spcBef>
                <a:spcPts val="0"/>
              </a:spcBef>
              <a:buNone/>
              <a:defRPr sz="1100" b="1" i="0">
                <a:solidFill>
                  <a:schemeClr val="bg2"/>
                </a:solidFill>
                <a:latin typeface="Equip Extended" panose="02000503030000020004" pitchFamily="2" charset="77"/>
              </a:defRPr>
            </a:lvl1pPr>
          </a:lstStyle>
          <a:p>
            <a:pPr lvl="0"/>
            <a:r>
              <a:rPr lang="en-GB" dirty="0"/>
              <a:t>The word "technology" can also be used to refer to a collection of techniques</a:t>
            </a:r>
          </a:p>
        </p:txBody>
      </p:sp>
      <p:sp>
        <p:nvSpPr>
          <p:cNvPr id="35" name="Text Placeholder 7">
            <a:extLst>
              <a:ext uri="{FF2B5EF4-FFF2-40B4-BE49-F238E27FC236}">
                <a16:creationId xmlns:a16="http://schemas.microsoft.com/office/drawing/2014/main" id="{70CC261A-E3CD-8547-B4FB-51AE5DD6D404}"/>
              </a:ext>
            </a:extLst>
          </p:cNvPr>
          <p:cNvSpPr>
            <a:spLocks noGrp="1"/>
          </p:cNvSpPr>
          <p:nvPr>
            <p:ph type="body" sz="quarter" idx="37" hasCustomPrompt="1"/>
          </p:nvPr>
        </p:nvSpPr>
        <p:spPr>
          <a:xfrm>
            <a:off x="8922986" y="2466694"/>
            <a:ext cx="2570400" cy="2998800"/>
          </a:xfrm>
          <a:prstGeom prst="rect">
            <a:avLst/>
          </a:prstGeom>
          <a:solidFill>
            <a:srgbClr val="EFF1F4"/>
          </a:solidFill>
        </p:spPr>
        <p:txBody>
          <a:bodyPr lIns="180000" tIns="180000" rIns="180000" bIns="144000" anchor="t">
            <a:noAutofit/>
          </a:bodyPr>
          <a:lstStyle>
            <a:lvl1pPr marL="171450" indent="-171450">
              <a:lnSpc>
                <a:spcPct val="100000"/>
              </a:lnSpc>
              <a:spcBef>
                <a:spcPts val="0"/>
              </a:spcBef>
              <a:buClr>
                <a:srgbClr val="8693A7"/>
              </a:buClr>
              <a:buFont typeface="Arial" panose="020B0604020202020204" pitchFamily="34" charset="0"/>
              <a:buChar char="•"/>
              <a:defRPr sz="1100" b="0" i="0">
                <a:solidFill>
                  <a:schemeClr val="bg2"/>
                </a:solidFill>
                <a:latin typeface="Equip Light" panose="02000503000000020004" pitchFamily="2" charset="77"/>
              </a:defRPr>
            </a:lvl1pPr>
          </a:lstStyle>
          <a:p>
            <a:pPr lvl="0"/>
            <a:r>
              <a:rPr lang="en-GB" dirty="0"/>
              <a:t>Option 1</a:t>
            </a:r>
          </a:p>
          <a:p>
            <a:pPr lvl="0"/>
            <a:r>
              <a:rPr lang="en-GB" dirty="0"/>
              <a:t>Option 2</a:t>
            </a:r>
          </a:p>
          <a:p>
            <a:pPr lvl="0"/>
            <a:r>
              <a:rPr lang="en-GB" dirty="0"/>
              <a:t>Option 3</a:t>
            </a:r>
          </a:p>
          <a:p>
            <a:pPr lvl="0"/>
            <a:r>
              <a:rPr lang="en-GB" dirty="0"/>
              <a:t>Option 4</a:t>
            </a:r>
          </a:p>
        </p:txBody>
      </p:sp>
      <p:sp>
        <p:nvSpPr>
          <p:cNvPr id="18" name="Title 1">
            <a:extLst>
              <a:ext uri="{FF2B5EF4-FFF2-40B4-BE49-F238E27FC236}">
                <a16:creationId xmlns:a16="http://schemas.microsoft.com/office/drawing/2014/main" id="{A11B7837-FE26-4548-865D-628042780859}"/>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21" name="Text Placeholder 7">
            <a:extLst>
              <a:ext uri="{FF2B5EF4-FFF2-40B4-BE49-F238E27FC236}">
                <a16:creationId xmlns:a16="http://schemas.microsoft.com/office/drawing/2014/main" id="{C8B928B9-686C-7849-B277-36F4A8B6D997}"/>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4" name="Picture Placeholder 3">
            <a:extLst>
              <a:ext uri="{FF2B5EF4-FFF2-40B4-BE49-F238E27FC236}">
                <a16:creationId xmlns:a16="http://schemas.microsoft.com/office/drawing/2014/main" id="{6E557678-5DDA-004C-90E3-6DAE794DB6AD}"/>
              </a:ext>
            </a:extLst>
          </p:cNvPr>
          <p:cNvSpPr>
            <a:spLocks noGrp="1"/>
          </p:cNvSpPr>
          <p:nvPr>
            <p:ph type="pic" sz="quarter" idx="38"/>
          </p:nvPr>
        </p:nvSpPr>
        <p:spPr>
          <a:xfrm>
            <a:off x="3494186" y="1596975"/>
            <a:ext cx="2570400" cy="36000"/>
          </a:xfrm>
          <a:solidFill>
            <a:schemeClr val="tx1"/>
          </a:solidFill>
        </p:spPr>
        <p:txBody>
          <a:bodyPr/>
          <a:lstStyle>
            <a:lvl1pPr marL="0" indent="0">
              <a:spcBef>
                <a:spcPts val="0"/>
              </a:spcBef>
              <a:buNone/>
              <a:defRPr>
                <a:noFill/>
              </a:defRPr>
            </a:lvl1pPr>
          </a:lstStyle>
          <a:p>
            <a:r>
              <a:rPr lang="en-US"/>
              <a:t>Click icon to add picture</a:t>
            </a:r>
            <a:endParaRPr lang="en-PT" dirty="0"/>
          </a:p>
        </p:txBody>
      </p:sp>
      <p:sp>
        <p:nvSpPr>
          <p:cNvPr id="28" name="Picture Placeholder 3">
            <a:extLst>
              <a:ext uri="{FF2B5EF4-FFF2-40B4-BE49-F238E27FC236}">
                <a16:creationId xmlns:a16="http://schemas.microsoft.com/office/drawing/2014/main" id="{F1C6D9D5-EFBD-CB42-906F-B6FD0714F850}"/>
              </a:ext>
            </a:extLst>
          </p:cNvPr>
          <p:cNvSpPr>
            <a:spLocks noGrp="1"/>
          </p:cNvSpPr>
          <p:nvPr>
            <p:ph type="pic" sz="quarter" idx="39"/>
          </p:nvPr>
        </p:nvSpPr>
        <p:spPr>
          <a:xfrm>
            <a:off x="6208586" y="1596975"/>
            <a:ext cx="2570400" cy="36000"/>
          </a:xfrm>
          <a:solidFill>
            <a:schemeClr val="bg2"/>
          </a:solidFill>
        </p:spPr>
        <p:txBody>
          <a:bodyPr/>
          <a:lstStyle>
            <a:lvl1pPr marL="0" indent="0">
              <a:spcBef>
                <a:spcPts val="0"/>
              </a:spcBef>
              <a:buNone/>
              <a:defRPr>
                <a:noFill/>
              </a:defRPr>
            </a:lvl1pPr>
          </a:lstStyle>
          <a:p>
            <a:r>
              <a:rPr lang="en-US"/>
              <a:t>Click icon to add picture</a:t>
            </a:r>
            <a:endParaRPr lang="en-PT" dirty="0"/>
          </a:p>
        </p:txBody>
      </p:sp>
      <p:sp>
        <p:nvSpPr>
          <p:cNvPr id="29" name="Picture Placeholder 3">
            <a:extLst>
              <a:ext uri="{FF2B5EF4-FFF2-40B4-BE49-F238E27FC236}">
                <a16:creationId xmlns:a16="http://schemas.microsoft.com/office/drawing/2014/main" id="{5BDEBBA4-ACDE-EB4B-9290-5F26AF8BDAE0}"/>
              </a:ext>
            </a:extLst>
          </p:cNvPr>
          <p:cNvSpPr>
            <a:spLocks noGrp="1"/>
          </p:cNvSpPr>
          <p:nvPr>
            <p:ph type="pic" sz="quarter" idx="40"/>
          </p:nvPr>
        </p:nvSpPr>
        <p:spPr>
          <a:xfrm>
            <a:off x="8922986" y="1596975"/>
            <a:ext cx="2570400" cy="36000"/>
          </a:xfrm>
          <a:solidFill>
            <a:schemeClr val="bg2"/>
          </a:solidFill>
        </p:spPr>
        <p:txBody>
          <a:bodyPr/>
          <a:lstStyle>
            <a:lvl1pPr marL="0" indent="0">
              <a:spcBef>
                <a:spcPts val="0"/>
              </a:spcBef>
              <a:buNone/>
              <a:defRPr>
                <a:noFill/>
              </a:defRPr>
            </a:lvl1pPr>
          </a:lstStyle>
          <a:p>
            <a:r>
              <a:rPr lang="en-US"/>
              <a:t>Click icon to add picture</a:t>
            </a:r>
            <a:endParaRPr lang="en-PT" dirty="0"/>
          </a:p>
        </p:txBody>
      </p:sp>
      <p:sp>
        <p:nvSpPr>
          <p:cNvPr id="24" name="Text Placeholder 7">
            <a:extLst>
              <a:ext uri="{FF2B5EF4-FFF2-40B4-BE49-F238E27FC236}">
                <a16:creationId xmlns:a16="http://schemas.microsoft.com/office/drawing/2014/main" id="{772558DE-71B2-40AF-BED9-2832AB7E8546}"/>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700736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7E7AA-EE29-42BD-B50C-A79B7D922A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C57999-60A1-43BF-ABED-2CE5B0F50D52}"/>
              </a:ext>
            </a:extLst>
          </p:cNvPr>
          <p:cNvSpPr>
            <a:spLocks noGrp="1"/>
          </p:cNvSpPr>
          <p:nvPr>
            <p:ph type="dt" sz="half" idx="10"/>
          </p:nvPr>
        </p:nvSpPr>
        <p:spPr/>
        <p:txBody>
          <a:bodyPr/>
          <a:lstStyle/>
          <a:p>
            <a:fld id="{DD8115E6-E574-42C1-85A5-7E9EC7500C42}" type="datetimeFigureOut">
              <a:rPr lang="en-US" smtClean="0"/>
              <a:t>9/12/2021</a:t>
            </a:fld>
            <a:endParaRPr lang="en-US"/>
          </a:p>
        </p:txBody>
      </p:sp>
      <p:sp>
        <p:nvSpPr>
          <p:cNvPr id="4" name="Footer Placeholder 3">
            <a:extLst>
              <a:ext uri="{FF2B5EF4-FFF2-40B4-BE49-F238E27FC236}">
                <a16:creationId xmlns:a16="http://schemas.microsoft.com/office/drawing/2014/main" id="{7E490784-3280-414E-9341-E60300E50A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F6A1C4-72D8-4794-B524-8D212604AB2A}"/>
              </a:ext>
            </a:extLst>
          </p:cNvPr>
          <p:cNvSpPr>
            <a:spLocks noGrp="1"/>
          </p:cNvSpPr>
          <p:nvPr>
            <p:ph type="sldNum" sz="quarter" idx="12"/>
          </p:nvPr>
        </p:nvSpPr>
        <p:spPr/>
        <p:txBody>
          <a:bodyPr/>
          <a:lstStyle/>
          <a:p>
            <a:fld id="{428011CD-4C9B-4196-A271-713763889184}" type="slidenum">
              <a:rPr lang="en-US" smtClean="0"/>
              <a:t>‹#›</a:t>
            </a:fld>
            <a:endParaRPr lang="en-US"/>
          </a:p>
        </p:txBody>
      </p:sp>
    </p:spTree>
    <p:extLst>
      <p:ext uri="{BB962C8B-B14F-4D97-AF65-F5344CB8AC3E}">
        <p14:creationId xmlns:p14="http://schemas.microsoft.com/office/powerpoint/2010/main" val="316776600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1_2_Compare">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20" name="Text Placeholder 7">
            <a:extLst>
              <a:ext uri="{FF2B5EF4-FFF2-40B4-BE49-F238E27FC236}">
                <a16:creationId xmlns:a16="http://schemas.microsoft.com/office/drawing/2014/main" id="{0714DED2-2161-5F44-92C1-5B14851F68E8}"/>
              </a:ext>
            </a:extLst>
          </p:cNvPr>
          <p:cNvSpPr>
            <a:spLocks noGrp="1"/>
          </p:cNvSpPr>
          <p:nvPr>
            <p:ph type="body" sz="quarter" idx="31" hasCustomPrompt="1"/>
          </p:nvPr>
        </p:nvSpPr>
        <p:spPr>
          <a:xfrm>
            <a:off x="622215" y="2153053"/>
            <a:ext cx="4338000" cy="395869"/>
          </a:xfrm>
          <a:prstGeom prst="rect">
            <a:avLst/>
          </a:prstGeom>
        </p:spPr>
        <p:txBody>
          <a:bodyPr wrap="square" tIns="72000" numCol="1" spcCol="720000" anchor="t">
            <a:spAutoFit/>
          </a:bodyPr>
          <a:lstStyle>
            <a:lvl1pPr marL="0" indent="0">
              <a:lnSpc>
                <a:spcPct val="100000"/>
              </a:lnSpc>
              <a:spcBef>
                <a:spcPts val="0"/>
              </a:spcBef>
              <a:buFont typeface="Arial" panose="020B0604020202020204" pitchFamily="34" charset="0"/>
              <a:buNone/>
              <a:defRPr sz="1800" b="0" i="0">
                <a:solidFill>
                  <a:schemeClr val="tx2"/>
                </a:solidFill>
                <a:latin typeface="Equip Extended" panose="02000503030000020004" pitchFamily="2" charset="77"/>
              </a:defRPr>
            </a:lvl1pPr>
          </a:lstStyle>
          <a:p>
            <a:pPr lvl="0"/>
            <a:r>
              <a:rPr lang="en-GB" dirty="0"/>
              <a:t>Edit description</a:t>
            </a:r>
          </a:p>
        </p:txBody>
      </p:sp>
      <p:pic>
        <p:nvPicPr>
          <p:cNvPr id="21" name="r1Asset 2.png" descr="r1Asset 2.png">
            <a:extLst>
              <a:ext uri="{FF2B5EF4-FFF2-40B4-BE49-F238E27FC236}">
                <a16:creationId xmlns:a16="http://schemas.microsoft.com/office/drawing/2014/main" id="{99C7C0EE-E1E7-724D-97B0-ED5987EC7475}"/>
              </a:ext>
            </a:extLst>
          </p:cNvPr>
          <p:cNvPicPr>
            <a:picLocks noChangeAspect="1"/>
          </p:cNvPicPr>
          <p:nvPr userDrawn="1"/>
        </p:nvPicPr>
        <p:blipFill>
          <a:blip r:embed="rId4"/>
          <a:stretch>
            <a:fillRect/>
          </a:stretch>
        </p:blipFill>
        <p:spPr>
          <a:xfrm rot="16692">
            <a:off x="8079122" y="1651243"/>
            <a:ext cx="1036144" cy="85114"/>
          </a:xfrm>
          <a:prstGeom prst="rect">
            <a:avLst/>
          </a:prstGeom>
          <a:ln w="12700">
            <a:miter lim="400000"/>
          </a:ln>
        </p:spPr>
      </p:pic>
      <p:sp>
        <p:nvSpPr>
          <p:cNvPr id="22" name="Text Placeholder 7">
            <a:extLst>
              <a:ext uri="{FF2B5EF4-FFF2-40B4-BE49-F238E27FC236}">
                <a16:creationId xmlns:a16="http://schemas.microsoft.com/office/drawing/2014/main" id="{D4C39B6E-C352-0F4E-82D0-149345319966}"/>
              </a:ext>
            </a:extLst>
          </p:cNvPr>
          <p:cNvSpPr>
            <a:spLocks noGrp="1"/>
          </p:cNvSpPr>
          <p:nvPr>
            <p:ph type="body" sz="quarter" idx="32" hasCustomPrompt="1"/>
          </p:nvPr>
        </p:nvSpPr>
        <p:spPr>
          <a:xfrm>
            <a:off x="6940800" y="1141040"/>
            <a:ext cx="3240000" cy="334313"/>
          </a:xfrm>
          <a:prstGeom prst="rect">
            <a:avLst/>
          </a:prstGeom>
        </p:spPr>
        <p:txBody>
          <a:bodyPr wrap="square" tIns="72000" numCol="1" spcCol="720000" anchor="t">
            <a:spAutoFit/>
          </a:bodyPr>
          <a:lstStyle>
            <a:lvl1pPr marL="0" indent="0" algn="ctr">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dirty="0"/>
              <a:t>Edit description</a:t>
            </a:r>
          </a:p>
        </p:txBody>
      </p:sp>
      <p:sp>
        <p:nvSpPr>
          <p:cNvPr id="39" name="Text Placeholder 7">
            <a:extLst>
              <a:ext uri="{FF2B5EF4-FFF2-40B4-BE49-F238E27FC236}">
                <a16:creationId xmlns:a16="http://schemas.microsoft.com/office/drawing/2014/main" id="{2C3E78E0-393F-274D-86D6-1FA2571F0610}"/>
              </a:ext>
            </a:extLst>
          </p:cNvPr>
          <p:cNvSpPr>
            <a:spLocks noGrp="1"/>
          </p:cNvSpPr>
          <p:nvPr>
            <p:ph type="body" sz="quarter" idx="33" hasCustomPrompt="1"/>
          </p:nvPr>
        </p:nvSpPr>
        <p:spPr>
          <a:xfrm>
            <a:off x="5679386" y="2153052"/>
            <a:ext cx="2934000" cy="792000"/>
          </a:xfrm>
          <a:prstGeom prst="rect">
            <a:avLst/>
          </a:prstGeom>
          <a:solidFill>
            <a:schemeClr val="accent4"/>
          </a:solidFill>
        </p:spPr>
        <p:txBody>
          <a:bodyPr wrap="square" tIns="72000" numCol="1" spcCol="720000" anchor="ctr">
            <a:noAutofit/>
          </a:bodyPr>
          <a:lstStyle>
            <a:lvl1pPr marL="0" indent="0" algn="ctr">
              <a:lnSpc>
                <a:spcPct val="100000"/>
              </a:lnSpc>
              <a:spcBef>
                <a:spcPts val="0"/>
              </a:spcBef>
              <a:buFont typeface="Arial" panose="020B0604020202020204" pitchFamily="34" charset="0"/>
              <a:buNone/>
              <a:defRPr sz="1200" b="0" i="0">
                <a:solidFill>
                  <a:schemeClr val="bg1"/>
                </a:solidFill>
                <a:latin typeface="Equip Extended" panose="02000503030000020004" pitchFamily="2" charset="77"/>
              </a:defRPr>
            </a:lvl1pPr>
          </a:lstStyle>
          <a:p>
            <a:pPr lvl="0"/>
            <a:r>
              <a:rPr lang="en-GB" dirty="0"/>
              <a:t>Edit description</a:t>
            </a:r>
          </a:p>
        </p:txBody>
      </p:sp>
      <p:sp>
        <p:nvSpPr>
          <p:cNvPr id="40" name="Text Placeholder 7">
            <a:extLst>
              <a:ext uri="{FF2B5EF4-FFF2-40B4-BE49-F238E27FC236}">
                <a16:creationId xmlns:a16="http://schemas.microsoft.com/office/drawing/2014/main" id="{75B144BD-DF32-7446-A774-515B3F46C51A}"/>
              </a:ext>
            </a:extLst>
          </p:cNvPr>
          <p:cNvSpPr>
            <a:spLocks noGrp="1"/>
          </p:cNvSpPr>
          <p:nvPr>
            <p:ph type="body" sz="quarter" idx="34" hasCustomPrompt="1"/>
          </p:nvPr>
        </p:nvSpPr>
        <p:spPr>
          <a:xfrm>
            <a:off x="8613386" y="2153052"/>
            <a:ext cx="2880000" cy="792000"/>
          </a:xfrm>
          <a:prstGeom prst="rect">
            <a:avLst/>
          </a:prstGeom>
          <a:solidFill>
            <a:srgbClr val="D1F5EA"/>
          </a:solidFill>
        </p:spPr>
        <p:txBody>
          <a:bodyPr wrap="square" tIns="72000" numCol="1" spcCol="720000" anchor="ctr">
            <a:noAutofit/>
          </a:bodyPr>
          <a:lstStyle>
            <a:lvl1pPr marL="0" indent="0" algn="ctr">
              <a:lnSpc>
                <a:spcPct val="100000"/>
              </a:lnSpc>
              <a:spcBef>
                <a:spcPts val="0"/>
              </a:spcBef>
              <a:buFont typeface="Arial" panose="020B0604020202020204" pitchFamily="34" charset="0"/>
              <a:buNone/>
              <a:defRPr sz="1200" b="0" i="0">
                <a:solidFill>
                  <a:schemeClr val="tx2"/>
                </a:solidFill>
                <a:latin typeface="Equip Extended" panose="02000503030000020004" pitchFamily="2" charset="77"/>
              </a:defRPr>
            </a:lvl1pPr>
          </a:lstStyle>
          <a:p>
            <a:pPr lvl="0"/>
            <a:r>
              <a:rPr lang="en-GB" dirty="0"/>
              <a:t>Edit description</a:t>
            </a:r>
          </a:p>
        </p:txBody>
      </p:sp>
      <p:sp>
        <p:nvSpPr>
          <p:cNvPr id="43" name="Text Placeholder 7">
            <a:extLst>
              <a:ext uri="{FF2B5EF4-FFF2-40B4-BE49-F238E27FC236}">
                <a16:creationId xmlns:a16="http://schemas.microsoft.com/office/drawing/2014/main" id="{AFEA1CF0-CF8B-7C45-98E1-BE94C243BDA7}"/>
              </a:ext>
            </a:extLst>
          </p:cNvPr>
          <p:cNvSpPr>
            <a:spLocks noGrp="1"/>
          </p:cNvSpPr>
          <p:nvPr>
            <p:ph type="body" sz="quarter" idx="36" hasCustomPrompt="1"/>
          </p:nvPr>
        </p:nvSpPr>
        <p:spPr>
          <a:xfrm>
            <a:off x="5679385" y="3067456"/>
            <a:ext cx="2934000" cy="792000"/>
          </a:xfrm>
          <a:prstGeom prst="rect">
            <a:avLst/>
          </a:prstGeom>
          <a:solidFill>
            <a:srgbClr val="205465"/>
          </a:solidFill>
        </p:spPr>
        <p:txBody>
          <a:bodyPr wrap="square" tIns="72000" numCol="1" spcCol="720000" anchor="ctr">
            <a:noAutofit/>
          </a:bodyPr>
          <a:lstStyle>
            <a:lvl1pPr marL="0" indent="0" algn="ctr">
              <a:lnSpc>
                <a:spcPct val="100000"/>
              </a:lnSpc>
              <a:spcBef>
                <a:spcPts val="0"/>
              </a:spcBef>
              <a:buFont typeface="Arial" panose="020B0604020202020204" pitchFamily="34" charset="0"/>
              <a:buNone/>
              <a:defRPr sz="1200" b="0" i="0">
                <a:solidFill>
                  <a:schemeClr val="bg1"/>
                </a:solidFill>
                <a:latin typeface="Equip Extended" panose="02000503030000020004" pitchFamily="2" charset="77"/>
              </a:defRPr>
            </a:lvl1pPr>
          </a:lstStyle>
          <a:p>
            <a:pPr lvl="0"/>
            <a:r>
              <a:rPr lang="en-GB" dirty="0"/>
              <a:t>Edit description</a:t>
            </a:r>
          </a:p>
        </p:txBody>
      </p:sp>
      <p:sp>
        <p:nvSpPr>
          <p:cNvPr id="44" name="Text Placeholder 7">
            <a:extLst>
              <a:ext uri="{FF2B5EF4-FFF2-40B4-BE49-F238E27FC236}">
                <a16:creationId xmlns:a16="http://schemas.microsoft.com/office/drawing/2014/main" id="{8CB68FB8-0491-0C48-A147-91A0B1C11319}"/>
              </a:ext>
            </a:extLst>
          </p:cNvPr>
          <p:cNvSpPr>
            <a:spLocks noGrp="1"/>
          </p:cNvSpPr>
          <p:nvPr>
            <p:ph type="body" sz="quarter" idx="37" hasCustomPrompt="1"/>
          </p:nvPr>
        </p:nvSpPr>
        <p:spPr>
          <a:xfrm>
            <a:off x="8560800" y="3067456"/>
            <a:ext cx="2934000" cy="792000"/>
          </a:xfrm>
          <a:prstGeom prst="rect">
            <a:avLst/>
          </a:prstGeom>
          <a:solidFill>
            <a:srgbClr val="D1F5EA"/>
          </a:solidFill>
        </p:spPr>
        <p:txBody>
          <a:bodyPr wrap="square" tIns="72000" numCol="1" spcCol="720000" anchor="ctr">
            <a:noAutofit/>
          </a:bodyPr>
          <a:lstStyle>
            <a:lvl1pPr marL="0" indent="0" algn="ctr">
              <a:lnSpc>
                <a:spcPct val="100000"/>
              </a:lnSpc>
              <a:spcBef>
                <a:spcPts val="0"/>
              </a:spcBef>
              <a:buFont typeface="Arial" panose="020B0604020202020204" pitchFamily="34" charset="0"/>
              <a:buNone/>
              <a:defRPr sz="1200" b="0" i="0">
                <a:solidFill>
                  <a:schemeClr val="tx2"/>
                </a:solidFill>
                <a:latin typeface="Equip Extended" panose="02000503030000020004" pitchFamily="2" charset="77"/>
              </a:defRPr>
            </a:lvl1pPr>
          </a:lstStyle>
          <a:p>
            <a:pPr lvl="0"/>
            <a:r>
              <a:rPr lang="en-GB" dirty="0"/>
              <a:t>Edit description</a:t>
            </a:r>
          </a:p>
        </p:txBody>
      </p:sp>
      <p:sp>
        <p:nvSpPr>
          <p:cNvPr id="49" name="Text Placeholder 7">
            <a:extLst>
              <a:ext uri="{FF2B5EF4-FFF2-40B4-BE49-F238E27FC236}">
                <a16:creationId xmlns:a16="http://schemas.microsoft.com/office/drawing/2014/main" id="{0EA55065-BEA9-854D-96EA-0864C0EEAEDD}"/>
              </a:ext>
            </a:extLst>
          </p:cNvPr>
          <p:cNvSpPr>
            <a:spLocks noGrp="1"/>
          </p:cNvSpPr>
          <p:nvPr>
            <p:ph type="body" sz="quarter" idx="39" hasCustomPrompt="1"/>
          </p:nvPr>
        </p:nvSpPr>
        <p:spPr>
          <a:xfrm>
            <a:off x="5679385" y="3981860"/>
            <a:ext cx="2934000" cy="792000"/>
          </a:xfrm>
          <a:prstGeom prst="rect">
            <a:avLst/>
          </a:prstGeom>
          <a:solidFill>
            <a:srgbClr val="2D807B"/>
          </a:solidFill>
        </p:spPr>
        <p:txBody>
          <a:bodyPr wrap="square" tIns="72000" numCol="1" spcCol="720000" anchor="ctr">
            <a:noAutofit/>
          </a:bodyPr>
          <a:lstStyle>
            <a:lvl1pPr marL="0" indent="0" algn="ctr">
              <a:lnSpc>
                <a:spcPct val="100000"/>
              </a:lnSpc>
              <a:spcBef>
                <a:spcPts val="0"/>
              </a:spcBef>
              <a:buFont typeface="Arial" panose="020B0604020202020204" pitchFamily="34" charset="0"/>
              <a:buNone/>
              <a:defRPr sz="1200" b="0" i="0">
                <a:solidFill>
                  <a:schemeClr val="bg1"/>
                </a:solidFill>
                <a:latin typeface="Equip Extended" panose="02000503030000020004" pitchFamily="2" charset="77"/>
              </a:defRPr>
            </a:lvl1pPr>
          </a:lstStyle>
          <a:p>
            <a:pPr lvl="0"/>
            <a:r>
              <a:rPr lang="en-GB" dirty="0"/>
              <a:t>Edit description</a:t>
            </a:r>
          </a:p>
        </p:txBody>
      </p:sp>
      <p:sp>
        <p:nvSpPr>
          <p:cNvPr id="50" name="Text Placeholder 7">
            <a:extLst>
              <a:ext uri="{FF2B5EF4-FFF2-40B4-BE49-F238E27FC236}">
                <a16:creationId xmlns:a16="http://schemas.microsoft.com/office/drawing/2014/main" id="{A0E99508-C6C5-AD41-BDF8-E368F4DD156C}"/>
              </a:ext>
            </a:extLst>
          </p:cNvPr>
          <p:cNvSpPr>
            <a:spLocks noGrp="1"/>
          </p:cNvSpPr>
          <p:nvPr>
            <p:ph type="body" sz="quarter" idx="40" hasCustomPrompt="1"/>
          </p:nvPr>
        </p:nvSpPr>
        <p:spPr>
          <a:xfrm>
            <a:off x="8560800" y="3981860"/>
            <a:ext cx="2934000" cy="792000"/>
          </a:xfrm>
          <a:prstGeom prst="rect">
            <a:avLst/>
          </a:prstGeom>
          <a:solidFill>
            <a:srgbClr val="D1F5EA"/>
          </a:solidFill>
        </p:spPr>
        <p:txBody>
          <a:bodyPr wrap="square" tIns="72000" numCol="1" spcCol="720000" anchor="ctr">
            <a:noAutofit/>
          </a:bodyPr>
          <a:lstStyle>
            <a:lvl1pPr marL="0" indent="0" algn="ctr">
              <a:lnSpc>
                <a:spcPct val="100000"/>
              </a:lnSpc>
              <a:spcBef>
                <a:spcPts val="0"/>
              </a:spcBef>
              <a:buFont typeface="Arial" panose="020B0604020202020204" pitchFamily="34" charset="0"/>
              <a:buNone/>
              <a:defRPr sz="1200" b="0" i="0">
                <a:solidFill>
                  <a:schemeClr val="tx2"/>
                </a:solidFill>
                <a:latin typeface="Equip Extended" panose="02000503030000020004" pitchFamily="2" charset="77"/>
              </a:defRPr>
            </a:lvl1pPr>
          </a:lstStyle>
          <a:p>
            <a:pPr lvl="0"/>
            <a:r>
              <a:rPr lang="en-GB" dirty="0"/>
              <a:t>Edit description</a:t>
            </a:r>
          </a:p>
        </p:txBody>
      </p:sp>
      <p:sp>
        <p:nvSpPr>
          <p:cNvPr id="53" name="Text Placeholder 7">
            <a:extLst>
              <a:ext uri="{FF2B5EF4-FFF2-40B4-BE49-F238E27FC236}">
                <a16:creationId xmlns:a16="http://schemas.microsoft.com/office/drawing/2014/main" id="{48ABF11D-9DAF-5440-8B39-8A165F464FD2}"/>
              </a:ext>
            </a:extLst>
          </p:cNvPr>
          <p:cNvSpPr>
            <a:spLocks noGrp="1"/>
          </p:cNvSpPr>
          <p:nvPr>
            <p:ph type="body" sz="quarter" idx="42" hasCustomPrompt="1"/>
          </p:nvPr>
        </p:nvSpPr>
        <p:spPr>
          <a:xfrm>
            <a:off x="5679385" y="4896264"/>
            <a:ext cx="2934000" cy="792000"/>
          </a:xfrm>
          <a:prstGeom prst="rect">
            <a:avLst/>
          </a:prstGeom>
          <a:solidFill>
            <a:srgbClr val="3AAB94"/>
          </a:solidFill>
        </p:spPr>
        <p:txBody>
          <a:bodyPr wrap="square" tIns="72000" numCol="1" spcCol="720000" anchor="ctr">
            <a:noAutofit/>
          </a:bodyPr>
          <a:lstStyle>
            <a:lvl1pPr marL="0" indent="0" algn="ctr">
              <a:lnSpc>
                <a:spcPct val="100000"/>
              </a:lnSpc>
              <a:spcBef>
                <a:spcPts val="0"/>
              </a:spcBef>
              <a:buFont typeface="Arial" panose="020B0604020202020204" pitchFamily="34" charset="0"/>
              <a:buNone/>
              <a:defRPr sz="1200" b="0" i="0">
                <a:solidFill>
                  <a:schemeClr val="bg1"/>
                </a:solidFill>
                <a:latin typeface="Equip Extended" panose="02000503030000020004" pitchFamily="2" charset="77"/>
              </a:defRPr>
            </a:lvl1pPr>
          </a:lstStyle>
          <a:p>
            <a:pPr lvl="0"/>
            <a:r>
              <a:rPr lang="en-GB" dirty="0"/>
              <a:t>Edit description</a:t>
            </a:r>
          </a:p>
        </p:txBody>
      </p:sp>
      <p:sp>
        <p:nvSpPr>
          <p:cNvPr id="54" name="Text Placeholder 7">
            <a:extLst>
              <a:ext uri="{FF2B5EF4-FFF2-40B4-BE49-F238E27FC236}">
                <a16:creationId xmlns:a16="http://schemas.microsoft.com/office/drawing/2014/main" id="{9677DE9D-2501-444A-9FCD-D4F0A339AC8D}"/>
              </a:ext>
            </a:extLst>
          </p:cNvPr>
          <p:cNvSpPr>
            <a:spLocks noGrp="1"/>
          </p:cNvSpPr>
          <p:nvPr>
            <p:ph type="body" sz="quarter" idx="43" hasCustomPrompt="1"/>
          </p:nvPr>
        </p:nvSpPr>
        <p:spPr>
          <a:xfrm>
            <a:off x="8560800" y="4896264"/>
            <a:ext cx="2934000" cy="792000"/>
          </a:xfrm>
          <a:prstGeom prst="rect">
            <a:avLst/>
          </a:prstGeom>
          <a:solidFill>
            <a:srgbClr val="D1F5EA"/>
          </a:solidFill>
        </p:spPr>
        <p:txBody>
          <a:bodyPr wrap="square" tIns="72000" numCol="1" spcCol="720000" anchor="ctr">
            <a:noAutofit/>
          </a:bodyPr>
          <a:lstStyle>
            <a:lvl1pPr marL="0" indent="0" algn="ctr">
              <a:lnSpc>
                <a:spcPct val="100000"/>
              </a:lnSpc>
              <a:spcBef>
                <a:spcPts val="0"/>
              </a:spcBef>
              <a:buFont typeface="Arial" panose="020B0604020202020204" pitchFamily="34" charset="0"/>
              <a:buNone/>
              <a:defRPr sz="1200" b="0" i="0">
                <a:solidFill>
                  <a:schemeClr val="tx2"/>
                </a:solidFill>
                <a:latin typeface="Equip Extended" panose="02000503030000020004" pitchFamily="2" charset="77"/>
              </a:defRPr>
            </a:lvl1pPr>
          </a:lstStyle>
          <a:p>
            <a:pPr lvl="0"/>
            <a:r>
              <a:rPr lang="en-GB" dirty="0"/>
              <a:t>Edit description</a:t>
            </a:r>
          </a:p>
        </p:txBody>
      </p:sp>
      <p:sp>
        <p:nvSpPr>
          <p:cNvPr id="57" name="Title 1">
            <a:extLst>
              <a:ext uri="{FF2B5EF4-FFF2-40B4-BE49-F238E27FC236}">
                <a16:creationId xmlns:a16="http://schemas.microsoft.com/office/drawing/2014/main" id="{C0356F5A-298E-1E4F-8A80-AEECD94E44E0}"/>
              </a:ext>
            </a:extLst>
          </p:cNvPr>
          <p:cNvSpPr>
            <a:spLocks noGrp="1"/>
          </p:cNvSpPr>
          <p:nvPr>
            <p:ph type="title" hasCustomPrompt="1"/>
          </p:nvPr>
        </p:nvSpPr>
        <p:spPr>
          <a:xfrm>
            <a:off x="626400" y="481125"/>
            <a:ext cx="4333814" cy="488201"/>
          </a:xfrm>
          <a:prstGeom prst="rect">
            <a:avLst/>
          </a:prstGeom>
        </p:spPr>
        <p:txBody>
          <a:bodyPr wrap="square"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58" name="Text Placeholder 7">
            <a:extLst>
              <a:ext uri="{FF2B5EF4-FFF2-40B4-BE49-F238E27FC236}">
                <a16:creationId xmlns:a16="http://schemas.microsoft.com/office/drawing/2014/main" id="{67D5818A-2247-974B-9F65-E972B302B00C}"/>
              </a:ext>
            </a:extLst>
          </p:cNvPr>
          <p:cNvSpPr>
            <a:spLocks noGrp="1"/>
          </p:cNvSpPr>
          <p:nvPr>
            <p:ph type="body" sz="quarter" idx="29" hasCustomPrompt="1"/>
          </p:nvPr>
        </p:nvSpPr>
        <p:spPr>
          <a:xfrm>
            <a:off x="626401" y="930188"/>
            <a:ext cx="4333814"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59" name="Text Placeholder 7">
            <a:extLst>
              <a:ext uri="{FF2B5EF4-FFF2-40B4-BE49-F238E27FC236}">
                <a16:creationId xmlns:a16="http://schemas.microsoft.com/office/drawing/2014/main" id="{E27AFBE8-0396-9444-919D-54BF4ACA73AE}"/>
              </a:ext>
            </a:extLst>
          </p:cNvPr>
          <p:cNvSpPr>
            <a:spLocks noGrp="1"/>
          </p:cNvSpPr>
          <p:nvPr>
            <p:ph type="body" sz="quarter" idx="35" hasCustomPrompt="1"/>
          </p:nvPr>
        </p:nvSpPr>
        <p:spPr>
          <a:xfrm>
            <a:off x="8236800" y="2225052"/>
            <a:ext cx="648000" cy="643225"/>
          </a:xfrm>
          <a:prstGeom prst="ellipse">
            <a:avLst/>
          </a:prstGeom>
          <a:solidFill>
            <a:schemeClr val="accent4"/>
          </a:solidFill>
        </p:spPr>
        <p:txBody>
          <a:bodyPr wrap="none" tIns="72000" numCol="1" spcCol="720000" anchor="ctr" anchorCtr="0">
            <a:noAutofit/>
          </a:bodyPr>
          <a:lstStyle>
            <a:lvl1pPr marL="0" indent="0" algn="ctr">
              <a:lnSpc>
                <a:spcPct val="100000"/>
              </a:lnSpc>
              <a:spcBef>
                <a:spcPts val="0"/>
              </a:spcBef>
              <a:buFont typeface="Arial" panose="020B0604020202020204" pitchFamily="34" charset="0"/>
              <a:buNone/>
              <a:defRPr sz="1100" b="0" i="1">
                <a:solidFill>
                  <a:schemeClr val="bg1"/>
                </a:solidFill>
                <a:latin typeface="Equip" panose="02000503030000020004" pitchFamily="2" charset="77"/>
              </a:defRPr>
            </a:lvl1pPr>
          </a:lstStyle>
          <a:p>
            <a:pPr lvl="0"/>
            <a:r>
              <a:rPr lang="en-GB" dirty="0"/>
              <a:t>Over</a:t>
            </a:r>
          </a:p>
        </p:txBody>
      </p:sp>
      <p:sp>
        <p:nvSpPr>
          <p:cNvPr id="60" name="Text Placeholder 7">
            <a:extLst>
              <a:ext uri="{FF2B5EF4-FFF2-40B4-BE49-F238E27FC236}">
                <a16:creationId xmlns:a16="http://schemas.microsoft.com/office/drawing/2014/main" id="{F61821AA-302A-9944-ACB0-C3BEEFF95619}"/>
              </a:ext>
            </a:extLst>
          </p:cNvPr>
          <p:cNvSpPr>
            <a:spLocks noGrp="1"/>
          </p:cNvSpPr>
          <p:nvPr>
            <p:ph type="body" sz="quarter" idx="44" hasCustomPrompt="1"/>
          </p:nvPr>
        </p:nvSpPr>
        <p:spPr>
          <a:xfrm>
            <a:off x="8236800" y="3140439"/>
            <a:ext cx="648000" cy="643225"/>
          </a:xfrm>
          <a:prstGeom prst="ellipse">
            <a:avLst/>
          </a:prstGeom>
          <a:solidFill>
            <a:schemeClr val="accent4"/>
          </a:solidFill>
        </p:spPr>
        <p:txBody>
          <a:bodyPr wrap="none" tIns="72000" numCol="1" spcCol="720000" anchor="ctr" anchorCtr="0">
            <a:noAutofit/>
          </a:bodyPr>
          <a:lstStyle>
            <a:lvl1pPr marL="0" indent="0" algn="ctr">
              <a:lnSpc>
                <a:spcPct val="100000"/>
              </a:lnSpc>
              <a:spcBef>
                <a:spcPts val="0"/>
              </a:spcBef>
              <a:buFont typeface="Arial" panose="020B0604020202020204" pitchFamily="34" charset="0"/>
              <a:buNone/>
              <a:defRPr sz="1100" b="0" i="1">
                <a:solidFill>
                  <a:schemeClr val="bg1"/>
                </a:solidFill>
                <a:latin typeface="Equip" panose="02000503030000020004" pitchFamily="2" charset="77"/>
              </a:defRPr>
            </a:lvl1pPr>
          </a:lstStyle>
          <a:p>
            <a:pPr lvl="0"/>
            <a:r>
              <a:rPr lang="en-GB" dirty="0"/>
              <a:t>Over</a:t>
            </a:r>
          </a:p>
        </p:txBody>
      </p:sp>
      <p:sp>
        <p:nvSpPr>
          <p:cNvPr id="61" name="Text Placeholder 7">
            <a:extLst>
              <a:ext uri="{FF2B5EF4-FFF2-40B4-BE49-F238E27FC236}">
                <a16:creationId xmlns:a16="http://schemas.microsoft.com/office/drawing/2014/main" id="{A761C271-209A-CB4A-8CE6-9EC6EC5D5DA3}"/>
              </a:ext>
            </a:extLst>
          </p:cNvPr>
          <p:cNvSpPr>
            <a:spLocks noGrp="1"/>
          </p:cNvSpPr>
          <p:nvPr>
            <p:ph type="body" sz="quarter" idx="45" hasCustomPrompt="1"/>
          </p:nvPr>
        </p:nvSpPr>
        <p:spPr>
          <a:xfrm>
            <a:off x="8236800" y="4056247"/>
            <a:ext cx="648000" cy="643225"/>
          </a:xfrm>
          <a:prstGeom prst="ellipse">
            <a:avLst/>
          </a:prstGeom>
          <a:solidFill>
            <a:schemeClr val="accent4"/>
          </a:solidFill>
        </p:spPr>
        <p:txBody>
          <a:bodyPr wrap="none" tIns="72000" numCol="1" spcCol="720000" anchor="ctr" anchorCtr="0">
            <a:noAutofit/>
          </a:bodyPr>
          <a:lstStyle>
            <a:lvl1pPr marL="0" indent="0" algn="ctr">
              <a:lnSpc>
                <a:spcPct val="100000"/>
              </a:lnSpc>
              <a:spcBef>
                <a:spcPts val="0"/>
              </a:spcBef>
              <a:buFont typeface="Arial" panose="020B0604020202020204" pitchFamily="34" charset="0"/>
              <a:buNone/>
              <a:defRPr sz="1100" b="0" i="1">
                <a:solidFill>
                  <a:schemeClr val="bg1"/>
                </a:solidFill>
                <a:latin typeface="Equip" panose="02000503030000020004" pitchFamily="2" charset="77"/>
              </a:defRPr>
            </a:lvl1pPr>
          </a:lstStyle>
          <a:p>
            <a:pPr lvl="0"/>
            <a:r>
              <a:rPr lang="en-GB" dirty="0"/>
              <a:t>Over</a:t>
            </a:r>
          </a:p>
        </p:txBody>
      </p:sp>
      <p:sp>
        <p:nvSpPr>
          <p:cNvPr id="62" name="Text Placeholder 7">
            <a:extLst>
              <a:ext uri="{FF2B5EF4-FFF2-40B4-BE49-F238E27FC236}">
                <a16:creationId xmlns:a16="http://schemas.microsoft.com/office/drawing/2014/main" id="{F3D16181-B31F-1245-8E9F-D5471F4CBD4E}"/>
              </a:ext>
            </a:extLst>
          </p:cNvPr>
          <p:cNvSpPr>
            <a:spLocks noGrp="1"/>
          </p:cNvSpPr>
          <p:nvPr>
            <p:ph type="body" sz="quarter" idx="46" hasCustomPrompt="1"/>
          </p:nvPr>
        </p:nvSpPr>
        <p:spPr>
          <a:xfrm>
            <a:off x="8236800" y="4970651"/>
            <a:ext cx="648000" cy="643225"/>
          </a:xfrm>
          <a:prstGeom prst="ellipse">
            <a:avLst/>
          </a:prstGeom>
          <a:solidFill>
            <a:schemeClr val="accent4"/>
          </a:solidFill>
        </p:spPr>
        <p:txBody>
          <a:bodyPr wrap="none" tIns="72000" numCol="1" spcCol="720000" anchor="ctr" anchorCtr="0">
            <a:noAutofit/>
          </a:bodyPr>
          <a:lstStyle>
            <a:lvl1pPr marL="0" indent="0" algn="ctr">
              <a:lnSpc>
                <a:spcPct val="100000"/>
              </a:lnSpc>
              <a:spcBef>
                <a:spcPts val="0"/>
              </a:spcBef>
              <a:buFont typeface="Arial" panose="020B0604020202020204" pitchFamily="34" charset="0"/>
              <a:buNone/>
              <a:defRPr sz="1100" b="0" i="1">
                <a:solidFill>
                  <a:schemeClr val="bg1"/>
                </a:solidFill>
                <a:latin typeface="Equip" panose="02000503030000020004" pitchFamily="2" charset="77"/>
              </a:defRPr>
            </a:lvl1pPr>
          </a:lstStyle>
          <a:p>
            <a:pPr lvl="0"/>
            <a:r>
              <a:rPr lang="en-GB" dirty="0"/>
              <a:t>Over</a:t>
            </a:r>
          </a:p>
        </p:txBody>
      </p:sp>
      <p:sp>
        <p:nvSpPr>
          <p:cNvPr id="23" name="Text Placeholder 7">
            <a:extLst>
              <a:ext uri="{FF2B5EF4-FFF2-40B4-BE49-F238E27FC236}">
                <a16:creationId xmlns:a16="http://schemas.microsoft.com/office/drawing/2014/main" id="{AE58BBC7-CF1F-453F-9C1F-689F4BAB23A5}"/>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28618893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2_1_Quotes Blue">
    <p:bg>
      <p:bgPr>
        <a:solidFill>
          <a:schemeClr val="accent4"/>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943997" y="3769143"/>
            <a:ext cx="2797200" cy="303536"/>
          </a:xfrm>
          <a:prstGeom prst="rect">
            <a:avLst/>
          </a:prstGeom>
        </p:spPr>
        <p:txBody>
          <a:bodyPr wrap="square" tIns="72000" anchor="t">
            <a:spAutoFit/>
          </a:bodyPr>
          <a:lstStyle>
            <a:lvl1pPr marL="0" indent="0">
              <a:lnSpc>
                <a:spcPct val="100000"/>
              </a:lnSpc>
              <a:spcBef>
                <a:spcPts val="0"/>
              </a:spcBef>
              <a:buNone/>
              <a:defRPr sz="1200" b="0" i="0">
                <a:solidFill>
                  <a:schemeClr val="bg1"/>
                </a:solidFill>
                <a:latin typeface="Equip Light" panose="02000503000000020004" pitchFamily="2" charset="77"/>
              </a:defRPr>
            </a:lvl1pPr>
          </a:lstStyle>
          <a:p>
            <a:pPr lvl="0"/>
            <a:r>
              <a:rPr lang="en-GB" dirty="0"/>
              <a:t>Edit position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943997" y="3445709"/>
            <a:ext cx="2797200" cy="318924"/>
          </a:xfrm>
          <a:prstGeom prst="rect">
            <a:avLst/>
          </a:prstGeom>
        </p:spPr>
        <p:txBody>
          <a:bodyPr wrap="square" tIns="72000" anchor="t">
            <a:spAutoFit/>
          </a:bodyPr>
          <a:lstStyle>
            <a:lvl1pPr marL="0" indent="0">
              <a:lnSpc>
                <a:spcPct val="100000"/>
              </a:lnSpc>
              <a:spcBef>
                <a:spcPts val="0"/>
              </a:spcBef>
              <a:buNone/>
              <a:defRPr sz="1300" b="1" i="0">
                <a:solidFill>
                  <a:schemeClr val="tx1"/>
                </a:solidFill>
                <a:latin typeface="Equip Extended" panose="02000503030000020004" pitchFamily="2" charset="77"/>
              </a:defRPr>
            </a:lvl1pPr>
          </a:lstStyle>
          <a:p>
            <a:pPr lvl="0"/>
            <a:r>
              <a:rPr lang="en-GB" dirty="0"/>
              <a:t>Edit name</a:t>
            </a:r>
          </a:p>
        </p:txBody>
      </p:sp>
      <p:sp>
        <p:nvSpPr>
          <p:cNvPr id="3" name="TextBox 2">
            <a:extLst>
              <a:ext uri="{FF2B5EF4-FFF2-40B4-BE49-F238E27FC236}">
                <a16:creationId xmlns:a16="http://schemas.microsoft.com/office/drawing/2014/main" id="{887C61D2-B01E-A14D-A3C4-B70E84D40EC0}"/>
              </a:ext>
            </a:extLst>
          </p:cNvPr>
          <p:cNvSpPr txBox="1"/>
          <p:nvPr userDrawn="1"/>
        </p:nvSpPr>
        <p:spPr>
          <a:xfrm>
            <a:off x="966780" y="1379958"/>
            <a:ext cx="630301" cy="1323439"/>
          </a:xfrm>
          <a:prstGeom prst="rect">
            <a:avLst/>
          </a:prstGeom>
          <a:noFill/>
        </p:spPr>
        <p:txBody>
          <a:bodyPr wrap="none" rtlCol="0">
            <a:spAutoFit/>
          </a:bodyPr>
          <a:lstStyle/>
          <a:p>
            <a:pPr>
              <a:spcBef>
                <a:spcPts val="0"/>
              </a:spcBef>
            </a:pPr>
            <a:r>
              <a:rPr lang="en-PT" sz="8000" b="1" i="0" dirty="0">
                <a:solidFill>
                  <a:schemeClr val="tx1"/>
                </a:solidFill>
                <a:latin typeface="Equip Extended" panose="02000503030000020004" pitchFamily="2" charset="77"/>
              </a:rPr>
              <a:t>“</a:t>
            </a:r>
          </a:p>
        </p:txBody>
      </p:sp>
      <p:sp>
        <p:nvSpPr>
          <p:cNvPr id="20" name="TextBox 19">
            <a:extLst>
              <a:ext uri="{FF2B5EF4-FFF2-40B4-BE49-F238E27FC236}">
                <a16:creationId xmlns:a16="http://schemas.microsoft.com/office/drawing/2014/main" id="{649D3518-BE06-3C4F-9B82-13D47749E849}"/>
              </a:ext>
            </a:extLst>
          </p:cNvPr>
          <p:cNvSpPr txBox="1"/>
          <p:nvPr userDrawn="1"/>
        </p:nvSpPr>
        <p:spPr>
          <a:xfrm>
            <a:off x="10602823" y="5051551"/>
            <a:ext cx="628698" cy="1323439"/>
          </a:xfrm>
          <a:prstGeom prst="rect">
            <a:avLst/>
          </a:prstGeom>
          <a:noFill/>
        </p:spPr>
        <p:txBody>
          <a:bodyPr wrap="none" rtlCol="0" anchor="b">
            <a:noAutofit/>
          </a:bodyPr>
          <a:lstStyle/>
          <a:p>
            <a:pPr>
              <a:spcBef>
                <a:spcPts val="0"/>
              </a:spcBef>
            </a:pPr>
            <a:r>
              <a:rPr lang="en-PT" sz="8000" b="1" i="0" dirty="0">
                <a:solidFill>
                  <a:schemeClr val="tx1"/>
                </a:solidFill>
                <a:latin typeface="Equip Extended" panose="02000503030000020004" pitchFamily="2" charset="77"/>
              </a:rPr>
              <a:t>”</a:t>
            </a:r>
          </a:p>
        </p:txBody>
      </p:sp>
      <p:sp>
        <p:nvSpPr>
          <p:cNvPr id="21" name="Text Placeholder 7">
            <a:extLst>
              <a:ext uri="{FF2B5EF4-FFF2-40B4-BE49-F238E27FC236}">
                <a16:creationId xmlns:a16="http://schemas.microsoft.com/office/drawing/2014/main" id="{C1B2D925-6381-9A47-8EBA-795195C8ABB8}"/>
              </a:ext>
            </a:extLst>
          </p:cNvPr>
          <p:cNvSpPr>
            <a:spLocks noGrp="1"/>
          </p:cNvSpPr>
          <p:nvPr>
            <p:ph type="body" sz="quarter" idx="34" hasCustomPrompt="1"/>
          </p:nvPr>
        </p:nvSpPr>
        <p:spPr>
          <a:xfrm>
            <a:off x="1943998" y="2211834"/>
            <a:ext cx="3862800" cy="980644"/>
          </a:xfrm>
          <a:prstGeom prst="rect">
            <a:avLst/>
          </a:prstGeom>
        </p:spPr>
        <p:txBody>
          <a:bodyPr wrap="square" tIns="72000" anchor="b">
            <a:spAutoFit/>
          </a:bodyPr>
          <a:lstStyle>
            <a:lvl1pPr marL="0" indent="0">
              <a:lnSpc>
                <a:spcPct val="100000"/>
              </a:lnSpc>
              <a:spcBef>
                <a:spcPts val="0"/>
              </a:spcBef>
              <a:buNone/>
              <a:defRPr sz="1400" b="0" i="1">
                <a:solidFill>
                  <a:schemeClr val="bg1"/>
                </a:solidFill>
                <a:latin typeface="Equip Extended Light" panose="02000503000000020004" pitchFamily="2" charset="77"/>
              </a:defRPr>
            </a:lvl1pPr>
          </a:lstStyle>
          <a:p>
            <a:pPr lvl="0"/>
            <a:r>
              <a:rPr lang="en-GB" dirty="0"/>
              <a:t>Nagarro behaves like a start-up,  ready for anything, very result  oriented and not dwindling until  we as a customer have gotten  what we want. </a:t>
            </a:r>
          </a:p>
        </p:txBody>
      </p:sp>
      <p:sp>
        <p:nvSpPr>
          <p:cNvPr id="22" name="Image">
            <a:extLst>
              <a:ext uri="{FF2B5EF4-FFF2-40B4-BE49-F238E27FC236}">
                <a16:creationId xmlns:a16="http://schemas.microsoft.com/office/drawing/2014/main" id="{822A80EC-B1B0-3442-829C-CAFABB882D10}"/>
              </a:ext>
            </a:extLst>
          </p:cNvPr>
          <p:cNvSpPr>
            <a:spLocks noGrp="1" noChangeAspect="1"/>
          </p:cNvSpPr>
          <p:nvPr>
            <p:ph type="pic" sz="quarter" idx="30"/>
          </p:nvPr>
        </p:nvSpPr>
        <p:spPr>
          <a:xfrm>
            <a:off x="5028407" y="3340920"/>
            <a:ext cx="792000" cy="792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dirty="0"/>
          </a:p>
        </p:txBody>
      </p:sp>
      <p:sp>
        <p:nvSpPr>
          <p:cNvPr id="23" name="Text Placeholder 7">
            <a:extLst>
              <a:ext uri="{FF2B5EF4-FFF2-40B4-BE49-F238E27FC236}">
                <a16:creationId xmlns:a16="http://schemas.microsoft.com/office/drawing/2014/main" id="{8355F0FD-0400-F544-A20A-FFD2420BD67F}"/>
              </a:ext>
            </a:extLst>
          </p:cNvPr>
          <p:cNvSpPr>
            <a:spLocks noGrp="1"/>
          </p:cNvSpPr>
          <p:nvPr>
            <p:ph type="body" sz="quarter" idx="35" hasCustomPrompt="1"/>
          </p:nvPr>
        </p:nvSpPr>
        <p:spPr>
          <a:xfrm>
            <a:off x="6371592" y="4194182"/>
            <a:ext cx="2797200" cy="303536"/>
          </a:xfrm>
          <a:prstGeom prst="rect">
            <a:avLst/>
          </a:prstGeom>
        </p:spPr>
        <p:txBody>
          <a:bodyPr wrap="square" tIns="72000" anchor="t">
            <a:spAutoFit/>
          </a:bodyPr>
          <a:lstStyle>
            <a:lvl1pPr marL="0" indent="0">
              <a:lnSpc>
                <a:spcPct val="100000"/>
              </a:lnSpc>
              <a:spcBef>
                <a:spcPts val="0"/>
              </a:spcBef>
              <a:buNone/>
              <a:defRPr sz="1200" b="0" i="0">
                <a:solidFill>
                  <a:schemeClr val="bg1"/>
                </a:solidFill>
                <a:latin typeface="Equip Light" panose="02000503000000020004" pitchFamily="2" charset="77"/>
              </a:defRPr>
            </a:lvl1pPr>
          </a:lstStyle>
          <a:p>
            <a:pPr lvl="0"/>
            <a:r>
              <a:rPr lang="en-GB" dirty="0"/>
              <a:t>Edit position</a:t>
            </a:r>
          </a:p>
        </p:txBody>
      </p:sp>
      <p:sp>
        <p:nvSpPr>
          <p:cNvPr id="24" name="Text Placeholder 7">
            <a:extLst>
              <a:ext uri="{FF2B5EF4-FFF2-40B4-BE49-F238E27FC236}">
                <a16:creationId xmlns:a16="http://schemas.microsoft.com/office/drawing/2014/main" id="{CEE37377-A5FF-9646-B596-C7E6C7268FEA}"/>
              </a:ext>
            </a:extLst>
          </p:cNvPr>
          <p:cNvSpPr>
            <a:spLocks noGrp="1"/>
          </p:cNvSpPr>
          <p:nvPr>
            <p:ph type="body" sz="quarter" idx="36" hasCustomPrompt="1"/>
          </p:nvPr>
        </p:nvSpPr>
        <p:spPr>
          <a:xfrm>
            <a:off x="6371592" y="3870748"/>
            <a:ext cx="2797200" cy="318924"/>
          </a:xfrm>
          <a:prstGeom prst="rect">
            <a:avLst/>
          </a:prstGeom>
        </p:spPr>
        <p:txBody>
          <a:bodyPr wrap="square" tIns="72000" anchor="t">
            <a:spAutoFit/>
          </a:bodyPr>
          <a:lstStyle>
            <a:lvl1pPr marL="0" indent="0">
              <a:lnSpc>
                <a:spcPct val="100000"/>
              </a:lnSpc>
              <a:spcBef>
                <a:spcPts val="0"/>
              </a:spcBef>
              <a:buNone/>
              <a:defRPr sz="1300" b="1" i="0">
                <a:solidFill>
                  <a:schemeClr val="tx1"/>
                </a:solidFill>
                <a:latin typeface="Equip Extended" panose="02000503030000020004" pitchFamily="2" charset="77"/>
              </a:defRPr>
            </a:lvl1pPr>
          </a:lstStyle>
          <a:p>
            <a:pPr lvl="0"/>
            <a:r>
              <a:rPr lang="en-GB" dirty="0"/>
              <a:t>Edit name</a:t>
            </a:r>
          </a:p>
        </p:txBody>
      </p:sp>
      <p:sp>
        <p:nvSpPr>
          <p:cNvPr id="31" name="Text Placeholder 7">
            <a:extLst>
              <a:ext uri="{FF2B5EF4-FFF2-40B4-BE49-F238E27FC236}">
                <a16:creationId xmlns:a16="http://schemas.microsoft.com/office/drawing/2014/main" id="{D30342F4-2876-3240-A7F5-9346EEB55FF4}"/>
              </a:ext>
            </a:extLst>
          </p:cNvPr>
          <p:cNvSpPr>
            <a:spLocks noGrp="1"/>
          </p:cNvSpPr>
          <p:nvPr>
            <p:ph type="body" sz="quarter" idx="37" hasCustomPrompt="1"/>
          </p:nvPr>
        </p:nvSpPr>
        <p:spPr>
          <a:xfrm>
            <a:off x="6371593" y="2636873"/>
            <a:ext cx="3862800" cy="980644"/>
          </a:xfrm>
          <a:prstGeom prst="rect">
            <a:avLst/>
          </a:prstGeom>
        </p:spPr>
        <p:txBody>
          <a:bodyPr wrap="square" tIns="72000" anchor="b">
            <a:spAutoFit/>
          </a:bodyPr>
          <a:lstStyle>
            <a:lvl1pPr marL="0" indent="0">
              <a:lnSpc>
                <a:spcPct val="100000"/>
              </a:lnSpc>
              <a:spcBef>
                <a:spcPts val="0"/>
              </a:spcBef>
              <a:buNone/>
              <a:defRPr sz="1400" b="0" i="1">
                <a:solidFill>
                  <a:schemeClr val="bg1"/>
                </a:solidFill>
                <a:latin typeface="Equip Extended Light" panose="02000503000000020004" pitchFamily="2" charset="77"/>
              </a:defRPr>
            </a:lvl1pPr>
          </a:lstStyle>
          <a:p>
            <a:pPr lvl="0"/>
            <a:r>
              <a:rPr lang="en-GB" dirty="0"/>
              <a:t>Nagarro behaves like a start-up,  ready for anything, very result  oriented and not dwindling until  we as a customer have gotten  what we want. </a:t>
            </a:r>
          </a:p>
        </p:txBody>
      </p:sp>
      <p:sp>
        <p:nvSpPr>
          <p:cNvPr id="33" name="Image">
            <a:extLst>
              <a:ext uri="{FF2B5EF4-FFF2-40B4-BE49-F238E27FC236}">
                <a16:creationId xmlns:a16="http://schemas.microsoft.com/office/drawing/2014/main" id="{A8684A1C-A560-DE49-AD50-647BDB254A86}"/>
              </a:ext>
            </a:extLst>
          </p:cNvPr>
          <p:cNvSpPr>
            <a:spLocks noGrp="1" noChangeAspect="1"/>
          </p:cNvSpPr>
          <p:nvPr>
            <p:ph type="pic" sz="quarter" idx="38"/>
          </p:nvPr>
        </p:nvSpPr>
        <p:spPr>
          <a:xfrm>
            <a:off x="9456002" y="3765959"/>
            <a:ext cx="792000" cy="792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dirty="0"/>
          </a:p>
        </p:txBody>
      </p:sp>
      <p:sp>
        <p:nvSpPr>
          <p:cNvPr id="34" name="Title 1">
            <a:extLst>
              <a:ext uri="{FF2B5EF4-FFF2-40B4-BE49-F238E27FC236}">
                <a16:creationId xmlns:a16="http://schemas.microsoft.com/office/drawing/2014/main" id="{072889E0-E7E5-E147-843C-BE83DEDDF915}"/>
              </a:ext>
            </a:extLst>
          </p:cNvPr>
          <p:cNvSpPr>
            <a:spLocks noGrp="1"/>
          </p:cNvSpPr>
          <p:nvPr>
            <p:ph type="title" hasCustomPrompt="1"/>
          </p:nvPr>
        </p:nvSpPr>
        <p:spPr>
          <a:xfrm>
            <a:off x="626399" y="481125"/>
            <a:ext cx="5065199" cy="488201"/>
          </a:xfrm>
          <a:prstGeom prst="rect">
            <a:avLst/>
          </a:prstGeom>
        </p:spPr>
        <p:txBody>
          <a:bodyPr tIns="72000" anchor="t">
            <a:spAutoFit/>
          </a:bodyPr>
          <a:lstStyle>
            <a:lvl1pPr>
              <a:lnSpc>
                <a:spcPct val="100000"/>
              </a:lnSpc>
              <a:spcBef>
                <a:spcPts val="0"/>
              </a:spcBef>
              <a:defRPr sz="2400" b="1" i="0">
                <a:solidFill>
                  <a:schemeClr val="bg1"/>
                </a:solidFill>
                <a:latin typeface="Equip Extended" panose="02000503030000020004" pitchFamily="2" charset="77"/>
              </a:defRPr>
            </a:lvl1pPr>
          </a:lstStyle>
          <a:p>
            <a:r>
              <a:rPr lang="en-GB" dirty="0"/>
              <a:t>Edit title</a:t>
            </a:r>
            <a:endParaRPr lang="en-PT" dirty="0"/>
          </a:p>
        </p:txBody>
      </p:sp>
      <p:sp>
        <p:nvSpPr>
          <p:cNvPr id="35" name="Text Placeholder 7">
            <a:extLst>
              <a:ext uri="{FF2B5EF4-FFF2-40B4-BE49-F238E27FC236}">
                <a16:creationId xmlns:a16="http://schemas.microsoft.com/office/drawing/2014/main" id="{191DEFED-AA81-4D42-88DF-A4B7EFBEDCBB}"/>
              </a:ext>
            </a:extLst>
          </p:cNvPr>
          <p:cNvSpPr>
            <a:spLocks noGrp="1"/>
          </p:cNvSpPr>
          <p:nvPr>
            <p:ph type="body" sz="quarter" idx="29" hasCustomPrompt="1"/>
          </p:nvPr>
        </p:nvSpPr>
        <p:spPr>
          <a:xfrm>
            <a:off x="626401" y="930188"/>
            <a:ext cx="5065200" cy="365091"/>
          </a:xfrm>
          <a:prstGeom prst="rect">
            <a:avLst/>
          </a:prstGeom>
        </p:spPr>
        <p:txBody>
          <a:bodyPr wrap="square" tIns="72000" anchor="t">
            <a:spAutoFit/>
          </a:bodyPr>
          <a:lstStyle>
            <a:lvl1pPr marL="0" indent="0">
              <a:lnSpc>
                <a:spcPct val="100000"/>
              </a:lnSpc>
              <a:spcBef>
                <a:spcPts val="0"/>
              </a:spcBef>
              <a:buNone/>
              <a:defRPr sz="1600" b="0" i="0">
                <a:solidFill>
                  <a:schemeClr val="bg1"/>
                </a:solidFill>
                <a:latin typeface="Equip Extended Light" panose="02000503000000020004" pitchFamily="2" charset="77"/>
              </a:defRPr>
            </a:lvl1pPr>
          </a:lstStyle>
          <a:p>
            <a:pPr lvl="0"/>
            <a:r>
              <a:rPr lang="en-GB" dirty="0"/>
              <a:t>Edit subtitle</a:t>
            </a:r>
          </a:p>
        </p:txBody>
      </p:sp>
      <p:sp>
        <p:nvSpPr>
          <p:cNvPr id="16" name="Text Placeholder 7">
            <a:extLst>
              <a:ext uri="{FF2B5EF4-FFF2-40B4-BE49-F238E27FC236}">
                <a16:creationId xmlns:a16="http://schemas.microsoft.com/office/drawing/2014/main" id="{220A6E3E-99C1-41A7-AE9D-48E132545F1F}"/>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176758918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2_2_Quotes Purple">
    <p:bg>
      <p:bgPr>
        <a:solidFill>
          <a:schemeClr val="accent2"/>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943997" y="3769143"/>
            <a:ext cx="2797200" cy="303536"/>
          </a:xfrm>
          <a:prstGeom prst="rect">
            <a:avLst/>
          </a:prstGeom>
        </p:spPr>
        <p:txBody>
          <a:bodyPr wrap="square" tIns="72000" anchor="t">
            <a:spAutoFit/>
          </a:bodyPr>
          <a:lstStyle>
            <a:lvl1pPr marL="0" indent="0">
              <a:lnSpc>
                <a:spcPct val="100000"/>
              </a:lnSpc>
              <a:spcBef>
                <a:spcPts val="0"/>
              </a:spcBef>
              <a:buNone/>
              <a:defRPr sz="1200" b="0" i="0">
                <a:solidFill>
                  <a:schemeClr val="bg1"/>
                </a:solidFill>
                <a:latin typeface="Equip Light" panose="02000503000000020004" pitchFamily="2" charset="77"/>
              </a:defRPr>
            </a:lvl1pPr>
          </a:lstStyle>
          <a:p>
            <a:pPr lvl="0"/>
            <a:r>
              <a:rPr lang="en-GB" dirty="0"/>
              <a:t>Edit position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943997" y="3445709"/>
            <a:ext cx="2797200" cy="318924"/>
          </a:xfrm>
          <a:prstGeom prst="rect">
            <a:avLst/>
          </a:prstGeom>
        </p:spPr>
        <p:txBody>
          <a:bodyPr wrap="square" tIns="72000" anchor="t">
            <a:spAutoFit/>
          </a:bodyPr>
          <a:lstStyle>
            <a:lvl1pPr marL="0" indent="0">
              <a:lnSpc>
                <a:spcPct val="100000"/>
              </a:lnSpc>
              <a:spcBef>
                <a:spcPts val="0"/>
              </a:spcBef>
              <a:buNone/>
              <a:defRPr sz="1300" b="1" i="0">
                <a:solidFill>
                  <a:schemeClr val="tx1"/>
                </a:solidFill>
                <a:latin typeface="Equip Extended" panose="02000503030000020004" pitchFamily="2" charset="77"/>
              </a:defRPr>
            </a:lvl1pPr>
          </a:lstStyle>
          <a:p>
            <a:pPr lvl="0"/>
            <a:r>
              <a:rPr lang="en-GB" dirty="0"/>
              <a:t>Edit name</a:t>
            </a:r>
          </a:p>
        </p:txBody>
      </p:sp>
      <p:sp>
        <p:nvSpPr>
          <p:cNvPr id="3" name="TextBox 2">
            <a:extLst>
              <a:ext uri="{FF2B5EF4-FFF2-40B4-BE49-F238E27FC236}">
                <a16:creationId xmlns:a16="http://schemas.microsoft.com/office/drawing/2014/main" id="{887C61D2-B01E-A14D-A3C4-B70E84D40EC0}"/>
              </a:ext>
            </a:extLst>
          </p:cNvPr>
          <p:cNvSpPr txBox="1"/>
          <p:nvPr userDrawn="1"/>
        </p:nvSpPr>
        <p:spPr>
          <a:xfrm>
            <a:off x="966780" y="1379958"/>
            <a:ext cx="630301" cy="1323439"/>
          </a:xfrm>
          <a:prstGeom prst="rect">
            <a:avLst/>
          </a:prstGeom>
          <a:noFill/>
        </p:spPr>
        <p:txBody>
          <a:bodyPr wrap="none" rtlCol="0">
            <a:spAutoFit/>
          </a:bodyPr>
          <a:lstStyle/>
          <a:p>
            <a:pPr>
              <a:spcBef>
                <a:spcPts val="0"/>
              </a:spcBef>
            </a:pPr>
            <a:r>
              <a:rPr lang="en-PT" sz="8000" b="1" i="0" dirty="0">
                <a:solidFill>
                  <a:schemeClr val="tx1"/>
                </a:solidFill>
                <a:latin typeface="Equip Extended" panose="02000503030000020004" pitchFamily="2" charset="77"/>
              </a:rPr>
              <a:t>“</a:t>
            </a:r>
          </a:p>
        </p:txBody>
      </p:sp>
      <p:sp>
        <p:nvSpPr>
          <p:cNvPr id="20" name="TextBox 19">
            <a:extLst>
              <a:ext uri="{FF2B5EF4-FFF2-40B4-BE49-F238E27FC236}">
                <a16:creationId xmlns:a16="http://schemas.microsoft.com/office/drawing/2014/main" id="{649D3518-BE06-3C4F-9B82-13D47749E849}"/>
              </a:ext>
            </a:extLst>
          </p:cNvPr>
          <p:cNvSpPr txBox="1"/>
          <p:nvPr userDrawn="1"/>
        </p:nvSpPr>
        <p:spPr>
          <a:xfrm>
            <a:off x="10602823" y="5051551"/>
            <a:ext cx="628698" cy="1323439"/>
          </a:xfrm>
          <a:prstGeom prst="rect">
            <a:avLst/>
          </a:prstGeom>
          <a:noFill/>
        </p:spPr>
        <p:txBody>
          <a:bodyPr wrap="none" rtlCol="0" anchor="b">
            <a:noAutofit/>
          </a:bodyPr>
          <a:lstStyle/>
          <a:p>
            <a:pPr>
              <a:spcBef>
                <a:spcPts val="0"/>
              </a:spcBef>
            </a:pPr>
            <a:r>
              <a:rPr lang="en-PT" sz="8000" b="1" i="0" dirty="0">
                <a:solidFill>
                  <a:schemeClr val="accent1"/>
                </a:solidFill>
                <a:latin typeface="Equip Extended" panose="02000503030000020004" pitchFamily="2" charset="77"/>
              </a:rPr>
              <a:t>”</a:t>
            </a:r>
          </a:p>
        </p:txBody>
      </p:sp>
      <p:sp>
        <p:nvSpPr>
          <p:cNvPr id="21" name="Text Placeholder 7">
            <a:extLst>
              <a:ext uri="{FF2B5EF4-FFF2-40B4-BE49-F238E27FC236}">
                <a16:creationId xmlns:a16="http://schemas.microsoft.com/office/drawing/2014/main" id="{C1B2D925-6381-9A47-8EBA-795195C8ABB8}"/>
              </a:ext>
            </a:extLst>
          </p:cNvPr>
          <p:cNvSpPr>
            <a:spLocks noGrp="1"/>
          </p:cNvSpPr>
          <p:nvPr>
            <p:ph type="body" sz="quarter" idx="34" hasCustomPrompt="1"/>
          </p:nvPr>
        </p:nvSpPr>
        <p:spPr>
          <a:xfrm>
            <a:off x="1943998" y="2211834"/>
            <a:ext cx="3862800" cy="980644"/>
          </a:xfrm>
          <a:prstGeom prst="rect">
            <a:avLst/>
          </a:prstGeom>
        </p:spPr>
        <p:txBody>
          <a:bodyPr wrap="square" tIns="72000" anchor="b">
            <a:spAutoFit/>
          </a:bodyPr>
          <a:lstStyle>
            <a:lvl1pPr marL="0" indent="0">
              <a:lnSpc>
                <a:spcPct val="100000"/>
              </a:lnSpc>
              <a:spcBef>
                <a:spcPts val="0"/>
              </a:spcBef>
              <a:buNone/>
              <a:defRPr sz="1400" b="0" i="1">
                <a:solidFill>
                  <a:schemeClr val="bg1"/>
                </a:solidFill>
                <a:latin typeface="Equip Extended Light" panose="02000503000000020004" pitchFamily="2" charset="77"/>
              </a:defRPr>
            </a:lvl1pPr>
          </a:lstStyle>
          <a:p>
            <a:pPr lvl="0"/>
            <a:r>
              <a:rPr lang="en-GB" dirty="0"/>
              <a:t>Nagarro behaves like a start-up,  ready for anything, very result  oriented and not dwindling until  we as a customer have gotten  what we want. </a:t>
            </a:r>
          </a:p>
        </p:txBody>
      </p:sp>
      <p:sp>
        <p:nvSpPr>
          <p:cNvPr id="22" name="Image">
            <a:extLst>
              <a:ext uri="{FF2B5EF4-FFF2-40B4-BE49-F238E27FC236}">
                <a16:creationId xmlns:a16="http://schemas.microsoft.com/office/drawing/2014/main" id="{822A80EC-B1B0-3442-829C-CAFABB882D10}"/>
              </a:ext>
            </a:extLst>
          </p:cNvPr>
          <p:cNvSpPr>
            <a:spLocks noGrp="1" noChangeAspect="1"/>
          </p:cNvSpPr>
          <p:nvPr>
            <p:ph type="pic" sz="quarter" idx="30"/>
          </p:nvPr>
        </p:nvSpPr>
        <p:spPr>
          <a:xfrm>
            <a:off x="5028407" y="3340920"/>
            <a:ext cx="792000" cy="792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dirty="0"/>
          </a:p>
        </p:txBody>
      </p:sp>
      <p:sp>
        <p:nvSpPr>
          <p:cNvPr id="23" name="Text Placeholder 7">
            <a:extLst>
              <a:ext uri="{FF2B5EF4-FFF2-40B4-BE49-F238E27FC236}">
                <a16:creationId xmlns:a16="http://schemas.microsoft.com/office/drawing/2014/main" id="{8355F0FD-0400-F544-A20A-FFD2420BD67F}"/>
              </a:ext>
            </a:extLst>
          </p:cNvPr>
          <p:cNvSpPr>
            <a:spLocks noGrp="1"/>
          </p:cNvSpPr>
          <p:nvPr>
            <p:ph type="body" sz="quarter" idx="35" hasCustomPrompt="1"/>
          </p:nvPr>
        </p:nvSpPr>
        <p:spPr>
          <a:xfrm>
            <a:off x="6371592" y="4194182"/>
            <a:ext cx="2797200" cy="303536"/>
          </a:xfrm>
          <a:prstGeom prst="rect">
            <a:avLst/>
          </a:prstGeom>
        </p:spPr>
        <p:txBody>
          <a:bodyPr wrap="square" tIns="72000" anchor="t">
            <a:spAutoFit/>
          </a:bodyPr>
          <a:lstStyle>
            <a:lvl1pPr marL="0" indent="0">
              <a:lnSpc>
                <a:spcPct val="100000"/>
              </a:lnSpc>
              <a:spcBef>
                <a:spcPts val="0"/>
              </a:spcBef>
              <a:buNone/>
              <a:defRPr sz="1200" b="0" i="0">
                <a:solidFill>
                  <a:schemeClr val="bg1"/>
                </a:solidFill>
                <a:latin typeface="Equip Light" panose="02000503000000020004" pitchFamily="2" charset="77"/>
              </a:defRPr>
            </a:lvl1pPr>
          </a:lstStyle>
          <a:p>
            <a:pPr lvl="0"/>
            <a:r>
              <a:rPr lang="en-GB" dirty="0"/>
              <a:t>Edit position</a:t>
            </a:r>
          </a:p>
        </p:txBody>
      </p:sp>
      <p:sp>
        <p:nvSpPr>
          <p:cNvPr id="24" name="Text Placeholder 7">
            <a:extLst>
              <a:ext uri="{FF2B5EF4-FFF2-40B4-BE49-F238E27FC236}">
                <a16:creationId xmlns:a16="http://schemas.microsoft.com/office/drawing/2014/main" id="{CEE37377-A5FF-9646-B596-C7E6C7268FEA}"/>
              </a:ext>
            </a:extLst>
          </p:cNvPr>
          <p:cNvSpPr>
            <a:spLocks noGrp="1"/>
          </p:cNvSpPr>
          <p:nvPr>
            <p:ph type="body" sz="quarter" idx="36" hasCustomPrompt="1"/>
          </p:nvPr>
        </p:nvSpPr>
        <p:spPr>
          <a:xfrm>
            <a:off x="6371592" y="3870748"/>
            <a:ext cx="2797200" cy="318924"/>
          </a:xfrm>
          <a:prstGeom prst="rect">
            <a:avLst/>
          </a:prstGeom>
        </p:spPr>
        <p:txBody>
          <a:bodyPr wrap="square" tIns="72000" anchor="t">
            <a:spAutoFit/>
          </a:bodyPr>
          <a:lstStyle>
            <a:lvl1pPr marL="0" indent="0">
              <a:lnSpc>
                <a:spcPct val="100000"/>
              </a:lnSpc>
              <a:spcBef>
                <a:spcPts val="0"/>
              </a:spcBef>
              <a:buNone/>
              <a:defRPr sz="1300" b="1" i="0">
                <a:solidFill>
                  <a:schemeClr val="tx1"/>
                </a:solidFill>
                <a:latin typeface="Equip Extended" panose="02000503030000020004" pitchFamily="2" charset="77"/>
              </a:defRPr>
            </a:lvl1pPr>
          </a:lstStyle>
          <a:p>
            <a:pPr lvl="0"/>
            <a:r>
              <a:rPr lang="en-GB" dirty="0"/>
              <a:t>Edit name</a:t>
            </a:r>
          </a:p>
        </p:txBody>
      </p:sp>
      <p:sp>
        <p:nvSpPr>
          <p:cNvPr id="31" name="Text Placeholder 7">
            <a:extLst>
              <a:ext uri="{FF2B5EF4-FFF2-40B4-BE49-F238E27FC236}">
                <a16:creationId xmlns:a16="http://schemas.microsoft.com/office/drawing/2014/main" id="{D30342F4-2876-3240-A7F5-9346EEB55FF4}"/>
              </a:ext>
            </a:extLst>
          </p:cNvPr>
          <p:cNvSpPr>
            <a:spLocks noGrp="1"/>
          </p:cNvSpPr>
          <p:nvPr>
            <p:ph type="body" sz="quarter" idx="37" hasCustomPrompt="1"/>
          </p:nvPr>
        </p:nvSpPr>
        <p:spPr>
          <a:xfrm>
            <a:off x="6371593" y="2636873"/>
            <a:ext cx="3862800" cy="980644"/>
          </a:xfrm>
          <a:prstGeom prst="rect">
            <a:avLst/>
          </a:prstGeom>
        </p:spPr>
        <p:txBody>
          <a:bodyPr wrap="square" tIns="72000" anchor="b">
            <a:spAutoFit/>
          </a:bodyPr>
          <a:lstStyle>
            <a:lvl1pPr marL="0" indent="0">
              <a:lnSpc>
                <a:spcPct val="100000"/>
              </a:lnSpc>
              <a:spcBef>
                <a:spcPts val="0"/>
              </a:spcBef>
              <a:buNone/>
              <a:defRPr sz="1400" b="0" i="1">
                <a:solidFill>
                  <a:schemeClr val="bg1"/>
                </a:solidFill>
                <a:latin typeface="Equip Extended Light" panose="02000503000000020004" pitchFamily="2" charset="77"/>
              </a:defRPr>
            </a:lvl1pPr>
          </a:lstStyle>
          <a:p>
            <a:pPr lvl="0"/>
            <a:r>
              <a:rPr lang="en-GB" dirty="0"/>
              <a:t>Nagarro behaves like a start-up,  ready for anything, very result  oriented and not dwindling until  we as a customer have gotten  what we want. </a:t>
            </a:r>
          </a:p>
        </p:txBody>
      </p:sp>
      <p:sp>
        <p:nvSpPr>
          <p:cNvPr id="33" name="Image">
            <a:extLst>
              <a:ext uri="{FF2B5EF4-FFF2-40B4-BE49-F238E27FC236}">
                <a16:creationId xmlns:a16="http://schemas.microsoft.com/office/drawing/2014/main" id="{A8684A1C-A560-DE49-AD50-647BDB254A86}"/>
              </a:ext>
            </a:extLst>
          </p:cNvPr>
          <p:cNvSpPr>
            <a:spLocks noGrp="1" noChangeAspect="1"/>
          </p:cNvSpPr>
          <p:nvPr>
            <p:ph type="pic" sz="quarter" idx="38"/>
          </p:nvPr>
        </p:nvSpPr>
        <p:spPr>
          <a:xfrm>
            <a:off x="9456002" y="3765959"/>
            <a:ext cx="792000" cy="792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dirty="0"/>
          </a:p>
        </p:txBody>
      </p:sp>
      <p:sp>
        <p:nvSpPr>
          <p:cNvPr id="34" name="Title 1">
            <a:extLst>
              <a:ext uri="{FF2B5EF4-FFF2-40B4-BE49-F238E27FC236}">
                <a16:creationId xmlns:a16="http://schemas.microsoft.com/office/drawing/2014/main" id="{072889E0-E7E5-E147-843C-BE83DEDDF915}"/>
              </a:ext>
            </a:extLst>
          </p:cNvPr>
          <p:cNvSpPr>
            <a:spLocks noGrp="1"/>
          </p:cNvSpPr>
          <p:nvPr>
            <p:ph type="title" hasCustomPrompt="1"/>
          </p:nvPr>
        </p:nvSpPr>
        <p:spPr>
          <a:xfrm>
            <a:off x="626399" y="481125"/>
            <a:ext cx="5065199" cy="488201"/>
          </a:xfrm>
          <a:prstGeom prst="rect">
            <a:avLst/>
          </a:prstGeom>
        </p:spPr>
        <p:txBody>
          <a:bodyPr tIns="72000" anchor="t">
            <a:spAutoFit/>
          </a:bodyPr>
          <a:lstStyle>
            <a:lvl1pPr>
              <a:lnSpc>
                <a:spcPct val="100000"/>
              </a:lnSpc>
              <a:spcBef>
                <a:spcPts val="0"/>
              </a:spcBef>
              <a:defRPr sz="2400" b="1" i="0">
                <a:solidFill>
                  <a:schemeClr val="bg1"/>
                </a:solidFill>
                <a:latin typeface="Equip Extended" panose="02000503030000020004" pitchFamily="2" charset="77"/>
              </a:defRPr>
            </a:lvl1pPr>
          </a:lstStyle>
          <a:p>
            <a:r>
              <a:rPr lang="en-GB" dirty="0"/>
              <a:t>Edit title</a:t>
            </a:r>
            <a:endParaRPr lang="en-PT" dirty="0"/>
          </a:p>
        </p:txBody>
      </p:sp>
      <p:sp>
        <p:nvSpPr>
          <p:cNvPr id="35" name="Text Placeholder 7">
            <a:extLst>
              <a:ext uri="{FF2B5EF4-FFF2-40B4-BE49-F238E27FC236}">
                <a16:creationId xmlns:a16="http://schemas.microsoft.com/office/drawing/2014/main" id="{191DEFED-AA81-4D42-88DF-A4B7EFBEDCBB}"/>
              </a:ext>
            </a:extLst>
          </p:cNvPr>
          <p:cNvSpPr>
            <a:spLocks noGrp="1"/>
          </p:cNvSpPr>
          <p:nvPr>
            <p:ph type="body" sz="quarter" idx="29" hasCustomPrompt="1"/>
          </p:nvPr>
        </p:nvSpPr>
        <p:spPr>
          <a:xfrm>
            <a:off x="626401" y="930188"/>
            <a:ext cx="5065200" cy="365091"/>
          </a:xfrm>
          <a:prstGeom prst="rect">
            <a:avLst/>
          </a:prstGeom>
        </p:spPr>
        <p:txBody>
          <a:bodyPr wrap="square" tIns="72000" anchor="t">
            <a:spAutoFit/>
          </a:bodyPr>
          <a:lstStyle>
            <a:lvl1pPr marL="0" indent="0">
              <a:lnSpc>
                <a:spcPct val="100000"/>
              </a:lnSpc>
              <a:spcBef>
                <a:spcPts val="0"/>
              </a:spcBef>
              <a:buNone/>
              <a:defRPr sz="1600" b="0" i="0">
                <a:solidFill>
                  <a:schemeClr val="bg1"/>
                </a:solidFill>
                <a:latin typeface="Equip Extended Light" panose="02000503000000020004" pitchFamily="2" charset="77"/>
              </a:defRPr>
            </a:lvl1pPr>
          </a:lstStyle>
          <a:p>
            <a:pPr lvl="0"/>
            <a:r>
              <a:rPr lang="en-GB" dirty="0"/>
              <a:t>Edit subtitle</a:t>
            </a:r>
          </a:p>
        </p:txBody>
      </p:sp>
      <p:sp>
        <p:nvSpPr>
          <p:cNvPr id="16" name="Text Placeholder 7">
            <a:extLst>
              <a:ext uri="{FF2B5EF4-FFF2-40B4-BE49-F238E27FC236}">
                <a16:creationId xmlns:a16="http://schemas.microsoft.com/office/drawing/2014/main" id="{889CA3F5-9F1B-42C2-82DF-139FEB3C19FB}"/>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275153870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2_3_Info Quotes Blu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A87CDB-10A3-0E42-8920-0747E24E9DEE}"/>
              </a:ext>
            </a:extLst>
          </p:cNvPr>
          <p:cNvSpPr/>
          <p:nvPr userDrawn="1"/>
        </p:nvSpPr>
        <p:spPr>
          <a:xfrm>
            <a:off x="5691598" y="0"/>
            <a:ext cx="650040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7010399" y="2602167"/>
            <a:ext cx="2797200" cy="288147"/>
          </a:xfrm>
          <a:prstGeom prst="rect">
            <a:avLst/>
          </a:prstGeom>
        </p:spPr>
        <p:txBody>
          <a:bodyPr wrap="square" tIns="72000" anchor="t">
            <a:spAutoFit/>
          </a:bodyPr>
          <a:lstStyle>
            <a:lvl1pPr marL="0" indent="0">
              <a:lnSpc>
                <a:spcPct val="100000"/>
              </a:lnSpc>
              <a:spcBef>
                <a:spcPts val="0"/>
              </a:spcBef>
              <a:buNone/>
              <a:defRPr sz="1100" b="0" i="0">
                <a:solidFill>
                  <a:schemeClr val="bg1"/>
                </a:solidFill>
                <a:latin typeface="Equip Light" panose="02000503000000020004" pitchFamily="2" charset="77"/>
              </a:defRPr>
            </a:lvl1pPr>
          </a:lstStyle>
          <a:p>
            <a:pPr lvl="0"/>
            <a:r>
              <a:rPr lang="en-GB" dirty="0"/>
              <a:t>Edit position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7010399" y="2278733"/>
            <a:ext cx="2797200" cy="303536"/>
          </a:xfrm>
          <a:prstGeom prst="rect">
            <a:avLst/>
          </a:prstGeom>
        </p:spPr>
        <p:txBody>
          <a:bodyPr wrap="square" tIns="72000" anchor="t">
            <a:spAutoFit/>
          </a:bodyPr>
          <a:lstStyle>
            <a:lvl1pPr marL="0" indent="0">
              <a:lnSpc>
                <a:spcPct val="100000"/>
              </a:lnSpc>
              <a:spcBef>
                <a:spcPts val="0"/>
              </a:spcBef>
              <a:buNone/>
              <a:defRPr sz="1200" b="1" i="0">
                <a:solidFill>
                  <a:schemeClr val="tx1"/>
                </a:solidFill>
                <a:latin typeface="Equip Extended" panose="02000503030000020004" pitchFamily="2" charset="77"/>
              </a:defRPr>
            </a:lvl1pPr>
          </a:lstStyle>
          <a:p>
            <a:pPr lvl="0"/>
            <a:r>
              <a:rPr lang="en-GB" dirty="0"/>
              <a:t>Edit name</a:t>
            </a:r>
          </a:p>
        </p:txBody>
      </p:sp>
      <p:sp>
        <p:nvSpPr>
          <p:cNvPr id="3" name="TextBox 2">
            <a:extLst>
              <a:ext uri="{FF2B5EF4-FFF2-40B4-BE49-F238E27FC236}">
                <a16:creationId xmlns:a16="http://schemas.microsoft.com/office/drawing/2014/main" id="{887C61D2-B01E-A14D-A3C4-B70E84D40EC0}"/>
              </a:ext>
            </a:extLst>
          </p:cNvPr>
          <p:cNvSpPr txBox="1"/>
          <p:nvPr userDrawn="1"/>
        </p:nvSpPr>
        <p:spPr>
          <a:xfrm>
            <a:off x="6333156" y="326194"/>
            <a:ext cx="630301" cy="1323439"/>
          </a:xfrm>
          <a:prstGeom prst="rect">
            <a:avLst/>
          </a:prstGeom>
          <a:noFill/>
        </p:spPr>
        <p:txBody>
          <a:bodyPr wrap="none" rtlCol="0">
            <a:spAutoFit/>
          </a:bodyPr>
          <a:lstStyle/>
          <a:p>
            <a:pPr>
              <a:spcBef>
                <a:spcPts val="0"/>
              </a:spcBef>
            </a:pPr>
            <a:r>
              <a:rPr lang="en-PT" sz="8000" b="1" i="0" dirty="0">
                <a:solidFill>
                  <a:schemeClr val="tx1"/>
                </a:solidFill>
                <a:latin typeface="Equip Extended" panose="02000503030000020004" pitchFamily="2" charset="77"/>
              </a:rPr>
              <a:t>“</a:t>
            </a:r>
          </a:p>
        </p:txBody>
      </p:sp>
      <p:sp>
        <p:nvSpPr>
          <p:cNvPr id="20" name="TextBox 19">
            <a:extLst>
              <a:ext uri="{FF2B5EF4-FFF2-40B4-BE49-F238E27FC236}">
                <a16:creationId xmlns:a16="http://schemas.microsoft.com/office/drawing/2014/main" id="{649D3518-BE06-3C4F-9B82-13D47749E849}"/>
              </a:ext>
            </a:extLst>
          </p:cNvPr>
          <p:cNvSpPr txBox="1"/>
          <p:nvPr userDrawn="1"/>
        </p:nvSpPr>
        <p:spPr>
          <a:xfrm>
            <a:off x="10925052" y="5626330"/>
            <a:ext cx="628698" cy="1323439"/>
          </a:xfrm>
          <a:prstGeom prst="rect">
            <a:avLst/>
          </a:prstGeom>
          <a:noFill/>
        </p:spPr>
        <p:txBody>
          <a:bodyPr wrap="none" rtlCol="0" anchor="b">
            <a:noAutofit/>
          </a:bodyPr>
          <a:lstStyle/>
          <a:p>
            <a:pPr>
              <a:spcBef>
                <a:spcPts val="0"/>
              </a:spcBef>
            </a:pPr>
            <a:r>
              <a:rPr lang="en-PT" sz="8000" b="1" i="0" dirty="0">
                <a:solidFill>
                  <a:schemeClr val="tx1"/>
                </a:solidFill>
                <a:latin typeface="Equip Extended" panose="02000503030000020004" pitchFamily="2" charset="77"/>
              </a:rPr>
              <a:t>”</a:t>
            </a:r>
          </a:p>
        </p:txBody>
      </p:sp>
      <p:sp>
        <p:nvSpPr>
          <p:cNvPr id="21" name="Text Placeholder 7">
            <a:extLst>
              <a:ext uri="{FF2B5EF4-FFF2-40B4-BE49-F238E27FC236}">
                <a16:creationId xmlns:a16="http://schemas.microsoft.com/office/drawing/2014/main" id="{C1B2D925-6381-9A47-8EBA-795195C8ABB8}"/>
              </a:ext>
            </a:extLst>
          </p:cNvPr>
          <p:cNvSpPr>
            <a:spLocks noGrp="1"/>
          </p:cNvSpPr>
          <p:nvPr>
            <p:ph type="body" sz="quarter" idx="34" hasCustomPrompt="1"/>
          </p:nvPr>
        </p:nvSpPr>
        <p:spPr>
          <a:xfrm>
            <a:off x="7010400" y="1220223"/>
            <a:ext cx="3862800" cy="857533"/>
          </a:xfrm>
          <a:prstGeom prst="rect">
            <a:avLst/>
          </a:prstGeom>
        </p:spPr>
        <p:txBody>
          <a:bodyPr wrap="square" tIns="72000" anchor="t">
            <a:spAutoFit/>
          </a:bodyPr>
          <a:lstStyle>
            <a:lvl1pPr marL="0" indent="0">
              <a:lnSpc>
                <a:spcPct val="100000"/>
              </a:lnSpc>
              <a:spcBef>
                <a:spcPts val="0"/>
              </a:spcBef>
              <a:buNone/>
              <a:defRPr sz="1200" b="0" i="1">
                <a:solidFill>
                  <a:schemeClr val="bg1"/>
                </a:solidFill>
                <a:latin typeface="Equip Extended Light" panose="02000503000000020004" pitchFamily="2" charset="77"/>
              </a:defRPr>
            </a:lvl1pPr>
          </a:lstStyle>
          <a:p>
            <a:pPr lvl="0"/>
            <a:r>
              <a:rPr lang="en-GB" dirty="0"/>
              <a:t>Nagarro behaves like a start-up,  ready for anything, very result  oriented and not dwindling until  we as a customer have gotten  what we want. </a:t>
            </a:r>
          </a:p>
        </p:txBody>
      </p:sp>
      <p:sp>
        <p:nvSpPr>
          <p:cNvPr id="22" name="Image">
            <a:extLst>
              <a:ext uri="{FF2B5EF4-FFF2-40B4-BE49-F238E27FC236}">
                <a16:creationId xmlns:a16="http://schemas.microsoft.com/office/drawing/2014/main" id="{822A80EC-B1B0-3442-829C-CAFABB882D10}"/>
              </a:ext>
            </a:extLst>
          </p:cNvPr>
          <p:cNvSpPr>
            <a:spLocks noGrp="1" noChangeAspect="1"/>
          </p:cNvSpPr>
          <p:nvPr>
            <p:ph type="pic" sz="quarter" idx="30"/>
          </p:nvPr>
        </p:nvSpPr>
        <p:spPr>
          <a:xfrm>
            <a:off x="10094809" y="2173944"/>
            <a:ext cx="792000" cy="792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dirty="0"/>
          </a:p>
        </p:txBody>
      </p:sp>
      <p:sp>
        <p:nvSpPr>
          <p:cNvPr id="23" name="Text Placeholder 7">
            <a:extLst>
              <a:ext uri="{FF2B5EF4-FFF2-40B4-BE49-F238E27FC236}">
                <a16:creationId xmlns:a16="http://schemas.microsoft.com/office/drawing/2014/main" id="{8355F0FD-0400-F544-A20A-FFD2420BD67F}"/>
              </a:ext>
            </a:extLst>
          </p:cNvPr>
          <p:cNvSpPr>
            <a:spLocks noGrp="1"/>
          </p:cNvSpPr>
          <p:nvPr>
            <p:ph type="body" sz="quarter" idx="35" hasCustomPrompt="1"/>
          </p:nvPr>
        </p:nvSpPr>
        <p:spPr>
          <a:xfrm>
            <a:off x="7010399" y="4794190"/>
            <a:ext cx="2797200" cy="288147"/>
          </a:xfrm>
          <a:prstGeom prst="rect">
            <a:avLst/>
          </a:prstGeom>
        </p:spPr>
        <p:txBody>
          <a:bodyPr wrap="square" tIns="72000" anchor="t">
            <a:spAutoFit/>
          </a:bodyPr>
          <a:lstStyle>
            <a:lvl1pPr marL="0" indent="0">
              <a:lnSpc>
                <a:spcPct val="100000"/>
              </a:lnSpc>
              <a:spcBef>
                <a:spcPts val="0"/>
              </a:spcBef>
              <a:buNone/>
              <a:defRPr sz="1100" b="0" i="0">
                <a:solidFill>
                  <a:schemeClr val="bg1"/>
                </a:solidFill>
                <a:latin typeface="Equip Light" panose="02000503000000020004" pitchFamily="2" charset="77"/>
              </a:defRPr>
            </a:lvl1pPr>
          </a:lstStyle>
          <a:p>
            <a:pPr lvl="0"/>
            <a:r>
              <a:rPr lang="en-GB" dirty="0"/>
              <a:t>Edit position</a:t>
            </a:r>
          </a:p>
        </p:txBody>
      </p:sp>
      <p:sp>
        <p:nvSpPr>
          <p:cNvPr id="24" name="Text Placeholder 7">
            <a:extLst>
              <a:ext uri="{FF2B5EF4-FFF2-40B4-BE49-F238E27FC236}">
                <a16:creationId xmlns:a16="http://schemas.microsoft.com/office/drawing/2014/main" id="{CEE37377-A5FF-9646-B596-C7E6C7268FEA}"/>
              </a:ext>
            </a:extLst>
          </p:cNvPr>
          <p:cNvSpPr>
            <a:spLocks noGrp="1"/>
          </p:cNvSpPr>
          <p:nvPr>
            <p:ph type="body" sz="quarter" idx="36" hasCustomPrompt="1"/>
          </p:nvPr>
        </p:nvSpPr>
        <p:spPr>
          <a:xfrm>
            <a:off x="7010399" y="4470756"/>
            <a:ext cx="2797200" cy="303536"/>
          </a:xfrm>
          <a:prstGeom prst="rect">
            <a:avLst/>
          </a:prstGeom>
        </p:spPr>
        <p:txBody>
          <a:bodyPr wrap="square" tIns="72000" anchor="t">
            <a:spAutoFit/>
          </a:bodyPr>
          <a:lstStyle>
            <a:lvl1pPr marL="0" indent="0">
              <a:lnSpc>
                <a:spcPct val="100000"/>
              </a:lnSpc>
              <a:spcBef>
                <a:spcPts val="0"/>
              </a:spcBef>
              <a:buNone/>
              <a:defRPr sz="1200" b="1" i="0">
                <a:solidFill>
                  <a:schemeClr val="tx1"/>
                </a:solidFill>
                <a:latin typeface="Equip Extended" panose="02000503030000020004" pitchFamily="2" charset="77"/>
              </a:defRPr>
            </a:lvl1pPr>
          </a:lstStyle>
          <a:p>
            <a:pPr lvl="0"/>
            <a:r>
              <a:rPr lang="en-GB" dirty="0"/>
              <a:t>Edit name</a:t>
            </a:r>
          </a:p>
        </p:txBody>
      </p:sp>
      <p:sp>
        <p:nvSpPr>
          <p:cNvPr id="31" name="Text Placeholder 7">
            <a:extLst>
              <a:ext uri="{FF2B5EF4-FFF2-40B4-BE49-F238E27FC236}">
                <a16:creationId xmlns:a16="http://schemas.microsoft.com/office/drawing/2014/main" id="{D30342F4-2876-3240-A7F5-9346EEB55FF4}"/>
              </a:ext>
            </a:extLst>
          </p:cNvPr>
          <p:cNvSpPr>
            <a:spLocks noGrp="1"/>
          </p:cNvSpPr>
          <p:nvPr>
            <p:ph type="body" sz="quarter" idx="37" hasCustomPrompt="1"/>
          </p:nvPr>
        </p:nvSpPr>
        <p:spPr>
          <a:xfrm>
            <a:off x="7010400" y="3412246"/>
            <a:ext cx="3862800" cy="857533"/>
          </a:xfrm>
          <a:prstGeom prst="rect">
            <a:avLst/>
          </a:prstGeom>
        </p:spPr>
        <p:txBody>
          <a:bodyPr wrap="square" tIns="72000" anchor="t">
            <a:spAutoFit/>
          </a:bodyPr>
          <a:lstStyle>
            <a:lvl1pPr marL="0" indent="0">
              <a:lnSpc>
                <a:spcPct val="100000"/>
              </a:lnSpc>
              <a:spcBef>
                <a:spcPts val="0"/>
              </a:spcBef>
              <a:buNone/>
              <a:defRPr sz="1200" b="0" i="1">
                <a:solidFill>
                  <a:schemeClr val="bg1"/>
                </a:solidFill>
                <a:latin typeface="Equip Extended Light" panose="02000503000000020004" pitchFamily="2" charset="77"/>
              </a:defRPr>
            </a:lvl1pPr>
          </a:lstStyle>
          <a:p>
            <a:pPr lvl="0"/>
            <a:r>
              <a:rPr lang="en-GB" dirty="0"/>
              <a:t>Nagarro behaves like a start-up,  ready for anything, very result  oriented and not dwindling until  we as a customer have gotten  what we want. </a:t>
            </a:r>
          </a:p>
        </p:txBody>
      </p:sp>
      <p:sp>
        <p:nvSpPr>
          <p:cNvPr id="33" name="Image">
            <a:extLst>
              <a:ext uri="{FF2B5EF4-FFF2-40B4-BE49-F238E27FC236}">
                <a16:creationId xmlns:a16="http://schemas.microsoft.com/office/drawing/2014/main" id="{A8684A1C-A560-DE49-AD50-647BDB254A86}"/>
              </a:ext>
            </a:extLst>
          </p:cNvPr>
          <p:cNvSpPr>
            <a:spLocks noGrp="1" noChangeAspect="1"/>
          </p:cNvSpPr>
          <p:nvPr>
            <p:ph type="pic" sz="quarter" idx="38"/>
          </p:nvPr>
        </p:nvSpPr>
        <p:spPr>
          <a:xfrm>
            <a:off x="10094809" y="4365967"/>
            <a:ext cx="792000" cy="792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dirty="0"/>
          </a:p>
        </p:txBody>
      </p:sp>
      <p:sp>
        <p:nvSpPr>
          <p:cNvPr id="17" name="Text Placeholder 7">
            <a:extLst>
              <a:ext uri="{FF2B5EF4-FFF2-40B4-BE49-F238E27FC236}">
                <a16:creationId xmlns:a16="http://schemas.microsoft.com/office/drawing/2014/main" id="{C4E74E73-E5E9-9A4B-B770-38AF5E5DD240}"/>
              </a:ext>
            </a:extLst>
          </p:cNvPr>
          <p:cNvSpPr>
            <a:spLocks noGrp="1"/>
          </p:cNvSpPr>
          <p:nvPr>
            <p:ph type="body" sz="quarter" idx="10" hasCustomPrompt="1"/>
          </p:nvPr>
        </p:nvSpPr>
        <p:spPr>
          <a:xfrm>
            <a:off x="639385" y="5876515"/>
            <a:ext cx="4332213"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
        <p:nvSpPr>
          <p:cNvPr id="26" name="Content Placeholder 5">
            <a:extLst>
              <a:ext uri="{FF2B5EF4-FFF2-40B4-BE49-F238E27FC236}">
                <a16:creationId xmlns:a16="http://schemas.microsoft.com/office/drawing/2014/main" id="{687D0E9D-AC0E-0C40-84D7-30F7F044763B}"/>
              </a:ext>
            </a:extLst>
          </p:cNvPr>
          <p:cNvSpPr>
            <a:spLocks noGrp="1"/>
          </p:cNvSpPr>
          <p:nvPr>
            <p:ph sz="quarter" idx="11"/>
          </p:nvPr>
        </p:nvSpPr>
        <p:spPr>
          <a:xfrm>
            <a:off x="626400" y="1602250"/>
            <a:ext cx="4332213" cy="4024080"/>
          </a:xfrm>
        </p:spPr>
        <p:txBody>
          <a:bodyPr/>
          <a:lstStyle>
            <a:lvl1pPr>
              <a:spcBef>
                <a:spcPts val="0"/>
              </a:spcBef>
              <a:defRPr>
                <a:solidFill>
                  <a:schemeClr val="tx2"/>
                </a:solidFill>
              </a:defRPr>
            </a:lvl1pPr>
            <a:lvl2pPr>
              <a:spcBef>
                <a:spcPts val="0"/>
              </a:spcBef>
              <a:defRPr>
                <a:solidFill>
                  <a:schemeClr val="tx2"/>
                </a:solidFill>
              </a:defRPr>
            </a:lvl2pPr>
            <a:lvl3pPr>
              <a:spcBef>
                <a:spcPts val="0"/>
              </a:spcBef>
              <a:defRPr>
                <a:solidFill>
                  <a:schemeClr val="tx2"/>
                </a:solidFill>
              </a:defRPr>
            </a:lvl3pPr>
            <a:lvl4pPr>
              <a:spcBef>
                <a:spcPts val="0"/>
              </a:spcBef>
              <a:defRPr>
                <a:solidFill>
                  <a:schemeClr val="tx2"/>
                </a:solidFill>
              </a:defRPr>
            </a:lvl4pPr>
            <a:lvl5pPr>
              <a:spcBef>
                <a:spcPts val="0"/>
              </a:spcBef>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a:p>
        </p:txBody>
      </p:sp>
      <p:sp>
        <p:nvSpPr>
          <p:cNvPr id="27" name="Title 1">
            <a:extLst>
              <a:ext uri="{FF2B5EF4-FFF2-40B4-BE49-F238E27FC236}">
                <a16:creationId xmlns:a16="http://schemas.microsoft.com/office/drawing/2014/main" id="{70F09E0D-5EBD-9240-BAA8-80440A6FA27A}"/>
              </a:ext>
            </a:extLst>
          </p:cNvPr>
          <p:cNvSpPr>
            <a:spLocks noGrp="1"/>
          </p:cNvSpPr>
          <p:nvPr>
            <p:ph type="title" hasCustomPrompt="1"/>
          </p:nvPr>
        </p:nvSpPr>
        <p:spPr>
          <a:xfrm>
            <a:off x="626400" y="481125"/>
            <a:ext cx="4332212" cy="488201"/>
          </a:xfrm>
          <a:prstGeom prst="rect">
            <a:avLst/>
          </a:prstGeom>
        </p:spPr>
        <p:txBody>
          <a:bodyPr wrap="square"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28" name="Text Placeholder 7">
            <a:extLst>
              <a:ext uri="{FF2B5EF4-FFF2-40B4-BE49-F238E27FC236}">
                <a16:creationId xmlns:a16="http://schemas.microsoft.com/office/drawing/2014/main" id="{CEAD30E0-4523-D945-A80B-BD0036983D2D}"/>
              </a:ext>
            </a:extLst>
          </p:cNvPr>
          <p:cNvSpPr>
            <a:spLocks noGrp="1"/>
          </p:cNvSpPr>
          <p:nvPr>
            <p:ph type="body" sz="quarter" idx="29" hasCustomPrompt="1"/>
          </p:nvPr>
        </p:nvSpPr>
        <p:spPr>
          <a:xfrm>
            <a:off x="626401" y="930188"/>
            <a:ext cx="4332211"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27981936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2_4_Info Quotes Purpl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A87CDB-10A3-0E42-8920-0747E24E9DEE}"/>
              </a:ext>
            </a:extLst>
          </p:cNvPr>
          <p:cNvSpPr/>
          <p:nvPr userDrawn="1"/>
        </p:nvSpPr>
        <p:spPr>
          <a:xfrm>
            <a:off x="5691598" y="0"/>
            <a:ext cx="650040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7010399" y="2602167"/>
            <a:ext cx="2797200" cy="288147"/>
          </a:xfrm>
          <a:prstGeom prst="rect">
            <a:avLst/>
          </a:prstGeom>
        </p:spPr>
        <p:txBody>
          <a:bodyPr wrap="square" tIns="72000" anchor="t">
            <a:spAutoFit/>
          </a:bodyPr>
          <a:lstStyle>
            <a:lvl1pPr marL="0" indent="0">
              <a:lnSpc>
                <a:spcPct val="100000"/>
              </a:lnSpc>
              <a:spcBef>
                <a:spcPts val="0"/>
              </a:spcBef>
              <a:buNone/>
              <a:defRPr sz="1100" b="0" i="0">
                <a:solidFill>
                  <a:schemeClr val="bg1"/>
                </a:solidFill>
                <a:latin typeface="Equip Light" panose="02000503000000020004" pitchFamily="2" charset="77"/>
              </a:defRPr>
            </a:lvl1pPr>
          </a:lstStyle>
          <a:p>
            <a:pPr lvl="0"/>
            <a:r>
              <a:rPr lang="en-GB" dirty="0"/>
              <a:t>Edit position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7010399" y="2278733"/>
            <a:ext cx="2797200" cy="303536"/>
          </a:xfrm>
          <a:prstGeom prst="rect">
            <a:avLst/>
          </a:prstGeom>
        </p:spPr>
        <p:txBody>
          <a:bodyPr wrap="square" tIns="72000" anchor="t">
            <a:spAutoFit/>
          </a:bodyPr>
          <a:lstStyle>
            <a:lvl1pPr marL="0" indent="0">
              <a:lnSpc>
                <a:spcPct val="100000"/>
              </a:lnSpc>
              <a:spcBef>
                <a:spcPts val="0"/>
              </a:spcBef>
              <a:buNone/>
              <a:defRPr sz="1200" b="1" i="0">
                <a:solidFill>
                  <a:schemeClr val="tx1"/>
                </a:solidFill>
                <a:latin typeface="Equip Extended" panose="02000503030000020004" pitchFamily="2" charset="77"/>
              </a:defRPr>
            </a:lvl1pPr>
          </a:lstStyle>
          <a:p>
            <a:pPr lvl="0"/>
            <a:r>
              <a:rPr lang="en-GB" dirty="0"/>
              <a:t>Edit name</a:t>
            </a:r>
          </a:p>
        </p:txBody>
      </p:sp>
      <p:sp>
        <p:nvSpPr>
          <p:cNvPr id="3" name="TextBox 2">
            <a:extLst>
              <a:ext uri="{FF2B5EF4-FFF2-40B4-BE49-F238E27FC236}">
                <a16:creationId xmlns:a16="http://schemas.microsoft.com/office/drawing/2014/main" id="{887C61D2-B01E-A14D-A3C4-B70E84D40EC0}"/>
              </a:ext>
            </a:extLst>
          </p:cNvPr>
          <p:cNvSpPr txBox="1"/>
          <p:nvPr userDrawn="1"/>
        </p:nvSpPr>
        <p:spPr>
          <a:xfrm>
            <a:off x="6333156" y="326194"/>
            <a:ext cx="630301" cy="1323439"/>
          </a:xfrm>
          <a:prstGeom prst="rect">
            <a:avLst/>
          </a:prstGeom>
          <a:noFill/>
        </p:spPr>
        <p:txBody>
          <a:bodyPr wrap="none" rtlCol="0">
            <a:spAutoFit/>
          </a:bodyPr>
          <a:lstStyle/>
          <a:p>
            <a:pPr>
              <a:spcBef>
                <a:spcPts val="0"/>
              </a:spcBef>
            </a:pPr>
            <a:r>
              <a:rPr lang="en-PT" sz="8000" b="1" i="0" dirty="0">
                <a:solidFill>
                  <a:schemeClr val="tx1"/>
                </a:solidFill>
                <a:latin typeface="Equip Extended" panose="02000503030000020004" pitchFamily="2" charset="77"/>
              </a:rPr>
              <a:t>“</a:t>
            </a:r>
          </a:p>
        </p:txBody>
      </p:sp>
      <p:sp>
        <p:nvSpPr>
          <p:cNvPr id="20" name="TextBox 19">
            <a:extLst>
              <a:ext uri="{FF2B5EF4-FFF2-40B4-BE49-F238E27FC236}">
                <a16:creationId xmlns:a16="http://schemas.microsoft.com/office/drawing/2014/main" id="{649D3518-BE06-3C4F-9B82-13D47749E849}"/>
              </a:ext>
            </a:extLst>
          </p:cNvPr>
          <p:cNvSpPr txBox="1"/>
          <p:nvPr userDrawn="1"/>
        </p:nvSpPr>
        <p:spPr>
          <a:xfrm>
            <a:off x="10925052" y="5626330"/>
            <a:ext cx="628698" cy="1323439"/>
          </a:xfrm>
          <a:prstGeom prst="rect">
            <a:avLst/>
          </a:prstGeom>
          <a:noFill/>
        </p:spPr>
        <p:txBody>
          <a:bodyPr wrap="none" rtlCol="0" anchor="b">
            <a:noAutofit/>
          </a:bodyPr>
          <a:lstStyle/>
          <a:p>
            <a:pPr>
              <a:spcBef>
                <a:spcPts val="0"/>
              </a:spcBef>
            </a:pPr>
            <a:r>
              <a:rPr lang="en-PT" sz="8000" b="1" i="0" dirty="0">
                <a:solidFill>
                  <a:schemeClr val="tx1"/>
                </a:solidFill>
                <a:latin typeface="Equip Extended" panose="02000503030000020004" pitchFamily="2" charset="77"/>
              </a:rPr>
              <a:t>”</a:t>
            </a:r>
          </a:p>
        </p:txBody>
      </p:sp>
      <p:sp>
        <p:nvSpPr>
          <p:cNvPr id="21" name="Text Placeholder 7">
            <a:extLst>
              <a:ext uri="{FF2B5EF4-FFF2-40B4-BE49-F238E27FC236}">
                <a16:creationId xmlns:a16="http://schemas.microsoft.com/office/drawing/2014/main" id="{C1B2D925-6381-9A47-8EBA-795195C8ABB8}"/>
              </a:ext>
            </a:extLst>
          </p:cNvPr>
          <p:cNvSpPr>
            <a:spLocks noGrp="1"/>
          </p:cNvSpPr>
          <p:nvPr>
            <p:ph type="body" sz="quarter" idx="34" hasCustomPrompt="1"/>
          </p:nvPr>
        </p:nvSpPr>
        <p:spPr>
          <a:xfrm>
            <a:off x="7010400" y="1220223"/>
            <a:ext cx="3862800" cy="857533"/>
          </a:xfrm>
          <a:prstGeom prst="rect">
            <a:avLst/>
          </a:prstGeom>
        </p:spPr>
        <p:txBody>
          <a:bodyPr wrap="square" tIns="72000" anchor="t">
            <a:spAutoFit/>
          </a:bodyPr>
          <a:lstStyle>
            <a:lvl1pPr marL="0" indent="0">
              <a:lnSpc>
                <a:spcPct val="100000"/>
              </a:lnSpc>
              <a:spcBef>
                <a:spcPts val="0"/>
              </a:spcBef>
              <a:buNone/>
              <a:defRPr sz="1200" b="0" i="1">
                <a:solidFill>
                  <a:schemeClr val="bg1"/>
                </a:solidFill>
                <a:latin typeface="Equip Extended Light" panose="02000503000000020004" pitchFamily="2" charset="77"/>
              </a:defRPr>
            </a:lvl1pPr>
          </a:lstStyle>
          <a:p>
            <a:pPr lvl="0"/>
            <a:r>
              <a:rPr lang="en-GB" dirty="0"/>
              <a:t>Nagarro behaves like a start-up,  ready for anything, very result  oriented and not dwindling until  we as a customer have gotten  what we want. </a:t>
            </a:r>
          </a:p>
        </p:txBody>
      </p:sp>
      <p:sp>
        <p:nvSpPr>
          <p:cNvPr id="22" name="Image">
            <a:extLst>
              <a:ext uri="{FF2B5EF4-FFF2-40B4-BE49-F238E27FC236}">
                <a16:creationId xmlns:a16="http://schemas.microsoft.com/office/drawing/2014/main" id="{822A80EC-B1B0-3442-829C-CAFABB882D10}"/>
              </a:ext>
            </a:extLst>
          </p:cNvPr>
          <p:cNvSpPr>
            <a:spLocks noGrp="1" noChangeAspect="1"/>
          </p:cNvSpPr>
          <p:nvPr>
            <p:ph type="pic" sz="quarter" idx="30"/>
          </p:nvPr>
        </p:nvSpPr>
        <p:spPr>
          <a:xfrm>
            <a:off x="10094809" y="2173944"/>
            <a:ext cx="792000" cy="792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dirty="0"/>
          </a:p>
        </p:txBody>
      </p:sp>
      <p:sp>
        <p:nvSpPr>
          <p:cNvPr id="23" name="Text Placeholder 7">
            <a:extLst>
              <a:ext uri="{FF2B5EF4-FFF2-40B4-BE49-F238E27FC236}">
                <a16:creationId xmlns:a16="http://schemas.microsoft.com/office/drawing/2014/main" id="{8355F0FD-0400-F544-A20A-FFD2420BD67F}"/>
              </a:ext>
            </a:extLst>
          </p:cNvPr>
          <p:cNvSpPr>
            <a:spLocks noGrp="1"/>
          </p:cNvSpPr>
          <p:nvPr>
            <p:ph type="body" sz="quarter" idx="35" hasCustomPrompt="1"/>
          </p:nvPr>
        </p:nvSpPr>
        <p:spPr>
          <a:xfrm>
            <a:off x="7010399" y="4794190"/>
            <a:ext cx="2797200" cy="288147"/>
          </a:xfrm>
          <a:prstGeom prst="rect">
            <a:avLst/>
          </a:prstGeom>
        </p:spPr>
        <p:txBody>
          <a:bodyPr wrap="square" tIns="72000" anchor="t">
            <a:spAutoFit/>
          </a:bodyPr>
          <a:lstStyle>
            <a:lvl1pPr marL="0" indent="0">
              <a:lnSpc>
                <a:spcPct val="100000"/>
              </a:lnSpc>
              <a:spcBef>
                <a:spcPts val="0"/>
              </a:spcBef>
              <a:buNone/>
              <a:defRPr sz="1100" b="0" i="0">
                <a:solidFill>
                  <a:schemeClr val="bg1"/>
                </a:solidFill>
                <a:latin typeface="Equip Light" panose="02000503000000020004" pitchFamily="2" charset="77"/>
              </a:defRPr>
            </a:lvl1pPr>
          </a:lstStyle>
          <a:p>
            <a:pPr lvl="0"/>
            <a:r>
              <a:rPr lang="en-GB" dirty="0"/>
              <a:t>Edit position</a:t>
            </a:r>
          </a:p>
        </p:txBody>
      </p:sp>
      <p:sp>
        <p:nvSpPr>
          <p:cNvPr id="24" name="Text Placeholder 7">
            <a:extLst>
              <a:ext uri="{FF2B5EF4-FFF2-40B4-BE49-F238E27FC236}">
                <a16:creationId xmlns:a16="http://schemas.microsoft.com/office/drawing/2014/main" id="{CEE37377-A5FF-9646-B596-C7E6C7268FEA}"/>
              </a:ext>
            </a:extLst>
          </p:cNvPr>
          <p:cNvSpPr>
            <a:spLocks noGrp="1"/>
          </p:cNvSpPr>
          <p:nvPr>
            <p:ph type="body" sz="quarter" idx="36" hasCustomPrompt="1"/>
          </p:nvPr>
        </p:nvSpPr>
        <p:spPr>
          <a:xfrm>
            <a:off x="7010399" y="4470756"/>
            <a:ext cx="2797200" cy="303536"/>
          </a:xfrm>
          <a:prstGeom prst="rect">
            <a:avLst/>
          </a:prstGeom>
        </p:spPr>
        <p:txBody>
          <a:bodyPr wrap="square" tIns="72000" anchor="t">
            <a:spAutoFit/>
          </a:bodyPr>
          <a:lstStyle>
            <a:lvl1pPr marL="0" indent="0">
              <a:lnSpc>
                <a:spcPct val="100000"/>
              </a:lnSpc>
              <a:spcBef>
                <a:spcPts val="0"/>
              </a:spcBef>
              <a:buNone/>
              <a:defRPr sz="1200" b="1" i="0">
                <a:solidFill>
                  <a:schemeClr val="tx1"/>
                </a:solidFill>
                <a:latin typeface="Equip Extended" panose="02000503030000020004" pitchFamily="2" charset="77"/>
              </a:defRPr>
            </a:lvl1pPr>
          </a:lstStyle>
          <a:p>
            <a:pPr lvl="0"/>
            <a:r>
              <a:rPr lang="en-GB" dirty="0"/>
              <a:t>Edit name</a:t>
            </a:r>
          </a:p>
        </p:txBody>
      </p:sp>
      <p:sp>
        <p:nvSpPr>
          <p:cNvPr id="31" name="Text Placeholder 7">
            <a:extLst>
              <a:ext uri="{FF2B5EF4-FFF2-40B4-BE49-F238E27FC236}">
                <a16:creationId xmlns:a16="http://schemas.microsoft.com/office/drawing/2014/main" id="{D30342F4-2876-3240-A7F5-9346EEB55FF4}"/>
              </a:ext>
            </a:extLst>
          </p:cNvPr>
          <p:cNvSpPr>
            <a:spLocks noGrp="1"/>
          </p:cNvSpPr>
          <p:nvPr>
            <p:ph type="body" sz="quarter" idx="37" hasCustomPrompt="1"/>
          </p:nvPr>
        </p:nvSpPr>
        <p:spPr>
          <a:xfrm>
            <a:off x="7010400" y="3412246"/>
            <a:ext cx="3862800" cy="857533"/>
          </a:xfrm>
          <a:prstGeom prst="rect">
            <a:avLst/>
          </a:prstGeom>
        </p:spPr>
        <p:txBody>
          <a:bodyPr wrap="square" tIns="72000" anchor="t">
            <a:spAutoFit/>
          </a:bodyPr>
          <a:lstStyle>
            <a:lvl1pPr marL="0" indent="0">
              <a:lnSpc>
                <a:spcPct val="100000"/>
              </a:lnSpc>
              <a:spcBef>
                <a:spcPts val="0"/>
              </a:spcBef>
              <a:buNone/>
              <a:defRPr sz="1200" b="0" i="1">
                <a:solidFill>
                  <a:schemeClr val="bg1"/>
                </a:solidFill>
                <a:latin typeface="Equip Extended Light" panose="02000503000000020004" pitchFamily="2" charset="77"/>
              </a:defRPr>
            </a:lvl1pPr>
          </a:lstStyle>
          <a:p>
            <a:pPr lvl="0"/>
            <a:r>
              <a:rPr lang="en-GB" dirty="0"/>
              <a:t>Nagarro behaves like a start-up,  ready for anything, very result  oriented and not dwindling until  we as a customer have gotten  what we want. </a:t>
            </a:r>
          </a:p>
        </p:txBody>
      </p:sp>
      <p:sp>
        <p:nvSpPr>
          <p:cNvPr id="33" name="Image">
            <a:extLst>
              <a:ext uri="{FF2B5EF4-FFF2-40B4-BE49-F238E27FC236}">
                <a16:creationId xmlns:a16="http://schemas.microsoft.com/office/drawing/2014/main" id="{A8684A1C-A560-DE49-AD50-647BDB254A86}"/>
              </a:ext>
            </a:extLst>
          </p:cNvPr>
          <p:cNvSpPr>
            <a:spLocks noGrp="1" noChangeAspect="1"/>
          </p:cNvSpPr>
          <p:nvPr>
            <p:ph type="pic" sz="quarter" idx="38"/>
          </p:nvPr>
        </p:nvSpPr>
        <p:spPr>
          <a:xfrm>
            <a:off x="10094809" y="4365967"/>
            <a:ext cx="792000" cy="792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dirty="0"/>
          </a:p>
        </p:txBody>
      </p:sp>
      <p:sp>
        <p:nvSpPr>
          <p:cNvPr id="17" name="Text Placeholder 7">
            <a:extLst>
              <a:ext uri="{FF2B5EF4-FFF2-40B4-BE49-F238E27FC236}">
                <a16:creationId xmlns:a16="http://schemas.microsoft.com/office/drawing/2014/main" id="{C4E74E73-E5E9-9A4B-B770-38AF5E5DD240}"/>
              </a:ext>
            </a:extLst>
          </p:cNvPr>
          <p:cNvSpPr>
            <a:spLocks noGrp="1"/>
          </p:cNvSpPr>
          <p:nvPr>
            <p:ph type="body" sz="quarter" idx="10" hasCustomPrompt="1"/>
          </p:nvPr>
        </p:nvSpPr>
        <p:spPr>
          <a:xfrm>
            <a:off x="639385" y="5876515"/>
            <a:ext cx="4332213"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
        <p:nvSpPr>
          <p:cNvPr id="26" name="Content Placeholder 5">
            <a:extLst>
              <a:ext uri="{FF2B5EF4-FFF2-40B4-BE49-F238E27FC236}">
                <a16:creationId xmlns:a16="http://schemas.microsoft.com/office/drawing/2014/main" id="{687D0E9D-AC0E-0C40-84D7-30F7F044763B}"/>
              </a:ext>
            </a:extLst>
          </p:cNvPr>
          <p:cNvSpPr>
            <a:spLocks noGrp="1"/>
          </p:cNvSpPr>
          <p:nvPr>
            <p:ph sz="quarter" idx="11"/>
          </p:nvPr>
        </p:nvSpPr>
        <p:spPr>
          <a:xfrm>
            <a:off x="626400" y="1602250"/>
            <a:ext cx="4332213" cy="4024080"/>
          </a:xfrm>
        </p:spPr>
        <p:txBody>
          <a:bodyPr/>
          <a:lstStyle>
            <a:lvl1pPr>
              <a:spcBef>
                <a:spcPts val="0"/>
              </a:spcBef>
              <a:defRPr>
                <a:solidFill>
                  <a:schemeClr val="tx2"/>
                </a:solidFill>
              </a:defRPr>
            </a:lvl1pPr>
            <a:lvl2pPr>
              <a:spcBef>
                <a:spcPts val="0"/>
              </a:spcBef>
              <a:defRPr>
                <a:solidFill>
                  <a:schemeClr val="tx2"/>
                </a:solidFill>
              </a:defRPr>
            </a:lvl2pPr>
            <a:lvl3pPr>
              <a:spcBef>
                <a:spcPts val="0"/>
              </a:spcBef>
              <a:defRPr>
                <a:solidFill>
                  <a:schemeClr val="tx2"/>
                </a:solidFill>
              </a:defRPr>
            </a:lvl3pPr>
            <a:lvl4pPr>
              <a:spcBef>
                <a:spcPts val="0"/>
              </a:spcBef>
              <a:defRPr>
                <a:solidFill>
                  <a:schemeClr val="tx2"/>
                </a:solidFill>
              </a:defRPr>
            </a:lvl4pPr>
            <a:lvl5pPr>
              <a:spcBef>
                <a:spcPts val="0"/>
              </a:spcBef>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a:p>
        </p:txBody>
      </p:sp>
      <p:sp>
        <p:nvSpPr>
          <p:cNvPr id="27" name="Title 1">
            <a:extLst>
              <a:ext uri="{FF2B5EF4-FFF2-40B4-BE49-F238E27FC236}">
                <a16:creationId xmlns:a16="http://schemas.microsoft.com/office/drawing/2014/main" id="{70F09E0D-5EBD-9240-BAA8-80440A6FA27A}"/>
              </a:ext>
            </a:extLst>
          </p:cNvPr>
          <p:cNvSpPr>
            <a:spLocks noGrp="1"/>
          </p:cNvSpPr>
          <p:nvPr>
            <p:ph type="title" hasCustomPrompt="1"/>
          </p:nvPr>
        </p:nvSpPr>
        <p:spPr>
          <a:xfrm>
            <a:off x="626400" y="481125"/>
            <a:ext cx="4332212" cy="488201"/>
          </a:xfrm>
          <a:prstGeom prst="rect">
            <a:avLst/>
          </a:prstGeom>
        </p:spPr>
        <p:txBody>
          <a:bodyPr wrap="square"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dirty="0"/>
              <a:t>Edit title</a:t>
            </a:r>
            <a:endParaRPr lang="en-PT" dirty="0"/>
          </a:p>
        </p:txBody>
      </p:sp>
      <p:sp>
        <p:nvSpPr>
          <p:cNvPr id="28" name="Text Placeholder 7">
            <a:extLst>
              <a:ext uri="{FF2B5EF4-FFF2-40B4-BE49-F238E27FC236}">
                <a16:creationId xmlns:a16="http://schemas.microsoft.com/office/drawing/2014/main" id="{CEAD30E0-4523-D945-A80B-BD0036983D2D}"/>
              </a:ext>
            </a:extLst>
          </p:cNvPr>
          <p:cNvSpPr>
            <a:spLocks noGrp="1"/>
          </p:cNvSpPr>
          <p:nvPr>
            <p:ph type="body" sz="quarter" idx="29" hasCustomPrompt="1"/>
          </p:nvPr>
        </p:nvSpPr>
        <p:spPr>
          <a:xfrm>
            <a:off x="626401" y="930188"/>
            <a:ext cx="4332211"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276078990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3_1_Presenter">
    <p:bg>
      <p:bgPr>
        <a:solidFill>
          <a:schemeClr val="bg1"/>
        </a:solidFill>
        <a:effectLst/>
      </p:bgPr>
    </p:bg>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userDrawn="1"/>
        </p:nvPicPr>
        <p:blipFill rotWithShape="1">
          <a:blip r:embed="rId2">
            <a:alphaModFix amt="13000"/>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2" name="Title 1">
            <a:extLst>
              <a:ext uri="{FF2B5EF4-FFF2-40B4-BE49-F238E27FC236}">
                <a16:creationId xmlns:a16="http://schemas.microsoft.com/office/drawing/2014/main" id="{E858A0AE-64B3-9A46-9934-8EC169C8ACA3}"/>
              </a:ext>
            </a:extLst>
          </p:cNvPr>
          <p:cNvSpPr>
            <a:spLocks noGrp="1"/>
          </p:cNvSpPr>
          <p:nvPr>
            <p:ph type="title" hasCustomPrompt="1"/>
          </p:nvPr>
        </p:nvSpPr>
        <p:spPr>
          <a:xfrm>
            <a:off x="4968000" y="2860915"/>
            <a:ext cx="5497200" cy="549757"/>
          </a:xfrm>
          <a:prstGeom prst="rect">
            <a:avLst/>
          </a:prstGeom>
        </p:spPr>
        <p:txBody>
          <a:bodyPr wrap="square" tIns="72000" anchor="b">
            <a:spAutoFit/>
          </a:bodyPr>
          <a:lstStyle>
            <a:lvl1pPr>
              <a:lnSpc>
                <a:spcPct val="100000"/>
              </a:lnSpc>
              <a:spcBef>
                <a:spcPts val="0"/>
              </a:spcBef>
              <a:defRPr sz="2800" b="1" i="0">
                <a:solidFill>
                  <a:schemeClr val="tx2"/>
                </a:solidFill>
                <a:latin typeface="Equip Extended" panose="02000503030000020004" pitchFamily="2" charset="77"/>
              </a:defRPr>
            </a:lvl1pPr>
          </a:lstStyle>
          <a:p>
            <a:r>
              <a:rPr lang="en-GB" dirty="0"/>
              <a:t>Edit presenter name</a:t>
            </a:r>
            <a:endParaRPr lang="en-PT" dirty="0"/>
          </a:p>
        </p:txBody>
      </p:sp>
      <p:sp>
        <p:nvSpPr>
          <p:cNvPr id="19" name="Image">
            <a:extLst>
              <a:ext uri="{FF2B5EF4-FFF2-40B4-BE49-F238E27FC236}">
                <a16:creationId xmlns:a16="http://schemas.microsoft.com/office/drawing/2014/main" id="{46144688-C808-6349-8B8D-D1950044CF86}"/>
              </a:ext>
            </a:extLst>
          </p:cNvPr>
          <p:cNvSpPr>
            <a:spLocks noGrp="1" noChangeAspect="1"/>
          </p:cNvSpPr>
          <p:nvPr>
            <p:ph type="pic" sz="quarter" idx="33"/>
          </p:nvPr>
        </p:nvSpPr>
        <p:spPr>
          <a:xfrm>
            <a:off x="1728000" y="2173875"/>
            <a:ext cx="2880000" cy="2880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dirty="0"/>
          </a:p>
        </p:txBody>
      </p:sp>
      <p:sp>
        <p:nvSpPr>
          <p:cNvPr id="23" name="Text Placeholder 7">
            <a:extLst>
              <a:ext uri="{FF2B5EF4-FFF2-40B4-BE49-F238E27FC236}">
                <a16:creationId xmlns:a16="http://schemas.microsoft.com/office/drawing/2014/main" id="{53E2DAEE-C7DC-F043-BE94-094D16A69615}"/>
              </a:ext>
            </a:extLst>
          </p:cNvPr>
          <p:cNvSpPr>
            <a:spLocks noGrp="1"/>
          </p:cNvSpPr>
          <p:nvPr>
            <p:ph type="body" sz="quarter" idx="31" hasCustomPrompt="1"/>
          </p:nvPr>
        </p:nvSpPr>
        <p:spPr>
          <a:xfrm>
            <a:off x="4968000" y="3554232"/>
            <a:ext cx="5496000" cy="334313"/>
          </a:xfrm>
          <a:prstGeom prst="rect">
            <a:avLst/>
          </a:prstGeom>
        </p:spPr>
        <p:txBody>
          <a:bodyPr wrap="square" tIns="7200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dirty="0"/>
              <a:t>Edit position</a:t>
            </a:r>
          </a:p>
        </p:txBody>
      </p:sp>
      <p:sp>
        <p:nvSpPr>
          <p:cNvPr id="24" name="Text Placeholder 7">
            <a:extLst>
              <a:ext uri="{FF2B5EF4-FFF2-40B4-BE49-F238E27FC236}">
                <a16:creationId xmlns:a16="http://schemas.microsoft.com/office/drawing/2014/main" id="{32C581C7-8539-3445-8206-42D8C9D0B822}"/>
              </a:ext>
            </a:extLst>
          </p:cNvPr>
          <p:cNvSpPr>
            <a:spLocks noGrp="1"/>
          </p:cNvSpPr>
          <p:nvPr>
            <p:ph type="body" sz="quarter" idx="34" hasCustomPrompt="1"/>
          </p:nvPr>
        </p:nvSpPr>
        <p:spPr>
          <a:xfrm>
            <a:off x="4968000" y="3910024"/>
            <a:ext cx="5496000" cy="334313"/>
          </a:xfrm>
          <a:prstGeom prst="rect">
            <a:avLst/>
          </a:prstGeom>
        </p:spPr>
        <p:txBody>
          <a:bodyPr wrap="square" tIns="7200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dirty="0"/>
              <a:t>Edit e-mail address</a:t>
            </a:r>
          </a:p>
        </p:txBody>
      </p:sp>
      <p:sp>
        <p:nvSpPr>
          <p:cNvPr id="26" name="Text Placeholder 7">
            <a:extLst>
              <a:ext uri="{FF2B5EF4-FFF2-40B4-BE49-F238E27FC236}">
                <a16:creationId xmlns:a16="http://schemas.microsoft.com/office/drawing/2014/main" id="{C29918FB-C01F-D24A-A6B2-74875BF98E28}"/>
              </a:ext>
            </a:extLst>
          </p:cNvPr>
          <p:cNvSpPr>
            <a:spLocks noGrp="1"/>
          </p:cNvSpPr>
          <p:nvPr>
            <p:ph type="body" sz="quarter" idx="35" hasCustomPrompt="1"/>
          </p:nvPr>
        </p:nvSpPr>
        <p:spPr>
          <a:xfrm>
            <a:off x="4968000" y="4265816"/>
            <a:ext cx="5496000" cy="334313"/>
          </a:xfrm>
          <a:prstGeom prst="rect">
            <a:avLst/>
          </a:prstGeom>
        </p:spPr>
        <p:txBody>
          <a:bodyPr wrap="square" tIns="7200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dirty="0"/>
              <a:t>Edit social networks</a:t>
            </a:r>
          </a:p>
        </p:txBody>
      </p:sp>
      <p:sp>
        <p:nvSpPr>
          <p:cNvPr id="13" name="Text Placeholder 7">
            <a:extLst>
              <a:ext uri="{FF2B5EF4-FFF2-40B4-BE49-F238E27FC236}">
                <a16:creationId xmlns:a16="http://schemas.microsoft.com/office/drawing/2014/main" id="{F634E174-39DB-4E0C-A260-E49357C5582A}"/>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15" name="Text Placeholder 7">
            <a:extLst>
              <a:ext uri="{FF2B5EF4-FFF2-40B4-BE49-F238E27FC236}">
                <a16:creationId xmlns:a16="http://schemas.microsoft.com/office/drawing/2014/main" id="{314068BC-756A-4B0A-8184-CD7AFE28AEDD}"/>
              </a:ext>
            </a:extLst>
          </p:cNvPr>
          <p:cNvSpPr>
            <a:spLocks noGrp="1"/>
          </p:cNvSpPr>
          <p:nvPr>
            <p:ph type="body" sz="quarter" idx="36" hasCustomPrompt="1"/>
          </p:nvPr>
        </p:nvSpPr>
        <p:spPr>
          <a:xfrm>
            <a:off x="626395" y="481626"/>
            <a:ext cx="7200000" cy="488201"/>
          </a:xfrm>
          <a:prstGeom prst="rect">
            <a:avLst/>
          </a:prstGeom>
        </p:spPr>
        <p:txBody>
          <a:bodyPr wrap="square" tIns="72000" anchor="t">
            <a:spAutoFit/>
          </a:bodyPr>
          <a:lstStyle>
            <a:lvl1pPr marL="0" indent="0">
              <a:lnSpc>
                <a:spcPct val="100000"/>
              </a:lnSpc>
              <a:spcBef>
                <a:spcPts val="0"/>
              </a:spcBef>
              <a:buNone/>
              <a:defRPr sz="2400" b="1" i="0">
                <a:solidFill>
                  <a:schemeClr val="tx2"/>
                </a:solidFill>
                <a:latin typeface="Equip Extended" panose="02000503030000020004" pitchFamily="50" charset="0"/>
              </a:defRPr>
            </a:lvl1pPr>
          </a:lstStyle>
          <a:p>
            <a:pPr lvl="0"/>
            <a:r>
              <a:rPr lang="en-GB" dirty="0"/>
              <a:t>Edit title</a:t>
            </a:r>
          </a:p>
        </p:txBody>
      </p:sp>
      <p:sp>
        <p:nvSpPr>
          <p:cNvPr id="16" name="Text Placeholder 7">
            <a:extLst>
              <a:ext uri="{FF2B5EF4-FFF2-40B4-BE49-F238E27FC236}">
                <a16:creationId xmlns:a16="http://schemas.microsoft.com/office/drawing/2014/main" id="{CA64DAC7-5948-46AA-927E-66DB0585C7F5}"/>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357030827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4_1_Two Presenter">
    <p:bg>
      <p:bgPr>
        <a:solidFill>
          <a:schemeClr val="bg1"/>
        </a:solidFill>
        <a:effectLst/>
      </p:bgPr>
    </p:bg>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userDrawn="1"/>
        </p:nvPicPr>
        <p:blipFill rotWithShape="1">
          <a:blip r:embed="rId2">
            <a:alphaModFix amt="13000"/>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2" name="Title 1">
            <a:extLst>
              <a:ext uri="{FF2B5EF4-FFF2-40B4-BE49-F238E27FC236}">
                <a16:creationId xmlns:a16="http://schemas.microsoft.com/office/drawing/2014/main" id="{E858A0AE-64B3-9A46-9934-8EC169C8ACA3}"/>
              </a:ext>
            </a:extLst>
          </p:cNvPr>
          <p:cNvSpPr>
            <a:spLocks noGrp="1"/>
          </p:cNvSpPr>
          <p:nvPr>
            <p:ph type="title" hasCustomPrompt="1"/>
          </p:nvPr>
        </p:nvSpPr>
        <p:spPr>
          <a:xfrm>
            <a:off x="851936" y="3923120"/>
            <a:ext cx="4691614" cy="426646"/>
          </a:xfrm>
          <a:prstGeom prst="rect">
            <a:avLst/>
          </a:prstGeom>
        </p:spPr>
        <p:txBody>
          <a:bodyPr wrap="square" lIns="0" tIns="72000" rIns="0" anchor="b">
            <a:spAutoFit/>
          </a:bodyPr>
          <a:lstStyle>
            <a:lvl1pPr>
              <a:lnSpc>
                <a:spcPct val="100000"/>
              </a:lnSpc>
              <a:spcBef>
                <a:spcPts val="0"/>
              </a:spcBef>
              <a:defRPr sz="2000" b="1" i="0">
                <a:solidFill>
                  <a:schemeClr val="tx2"/>
                </a:solidFill>
                <a:latin typeface="Equip Extended" panose="02000503030000020004" pitchFamily="2" charset="77"/>
              </a:defRPr>
            </a:lvl1pPr>
          </a:lstStyle>
          <a:p>
            <a:r>
              <a:rPr lang="en-GB" dirty="0"/>
              <a:t>Edit presenter name</a:t>
            </a:r>
            <a:endParaRPr lang="en-PT" dirty="0"/>
          </a:p>
        </p:txBody>
      </p:sp>
      <p:sp>
        <p:nvSpPr>
          <p:cNvPr id="19" name="Image">
            <a:extLst>
              <a:ext uri="{FF2B5EF4-FFF2-40B4-BE49-F238E27FC236}">
                <a16:creationId xmlns:a16="http://schemas.microsoft.com/office/drawing/2014/main" id="{46144688-C808-6349-8B8D-D1950044CF86}"/>
              </a:ext>
            </a:extLst>
          </p:cNvPr>
          <p:cNvSpPr>
            <a:spLocks noGrp="1" noChangeAspect="1"/>
          </p:cNvSpPr>
          <p:nvPr>
            <p:ph type="pic" sz="quarter" idx="33"/>
          </p:nvPr>
        </p:nvSpPr>
        <p:spPr>
          <a:xfrm>
            <a:off x="823125" y="1726895"/>
            <a:ext cx="1980000" cy="1980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dirty="0"/>
          </a:p>
        </p:txBody>
      </p:sp>
      <p:sp>
        <p:nvSpPr>
          <p:cNvPr id="23" name="Text Placeholder 7">
            <a:extLst>
              <a:ext uri="{FF2B5EF4-FFF2-40B4-BE49-F238E27FC236}">
                <a16:creationId xmlns:a16="http://schemas.microsoft.com/office/drawing/2014/main" id="{53E2DAEE-C7DC-F043-BE94-094D16A69615}"/>
              </a:ext>
            </a:extLst>
          </p:cNvPr>
          <p:cNvSpPr>
            <a:spLocks noGrp="1"/>
          </p:cNvSpPr>
          <p:nvPr>
            <p:ph type="body" sz="quarter" idx="31" hasCustomPrompt="1"/>
          </p:nvPr>
        </p:nvSpPr>
        <p:spPr>
          <a:xfrm>
            <a:off x="851936" y="4493326"/>
            <a:ext cx="4690590" cy="334313"/>
          </a:xfrm>
          <a:prstGeom prst="rect">
            <a:avLst/>
          </a:prstGeom>
        </p:spPr>
        <p:txBody>
          <a:bodyPr wrap="square" lIns="0" tIns="72000" rIns="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dirty="0"/>
              <a:t>Edit position</a:t>
            </a:r>
          </a:p>
        </p:txBody>
      </p:sp>
      <p:sp>
        <p:nvSpPr>
          <p:cNvPr id="24" name="Text Placeholder 7">
            <a:extLst>
              <a:ext uri="{FF2B5EF4-FFF2-40B4-BE49-F238E27FC236}">
                <a16:creationId xmlns:a16="http://schemas.microsoft.com/office/drawing/2014/main" id="{32C581C7-8539-3445-8206-42D8C9D0B822}"/>
              </a:ext>
            </a:extLst>
          </p:cNvPr>
          <p:cNvSpPr>
            <a:spLocks noGrp="1"/>
          </p:cNvSpPr>
          <p:nvPr>
            <p:ph type="body" sz="quarter" idx="34" hasCustomPrompt="1"/>
          </p:nvPr>
        </p:nvSpPr>
        <p:spPr>
          <a:xfrm>
            <a:off x="851936" y="4849118"/>
            <a:ext cx="4690590" cy="334313"/>
          </a:xfrm>
          <a:prstGeom prst="rect">
            <a:avLst/>
          </a:prstGeom>
        </p:spPr>
        <p:txBody>
          <a:bodyPr wrap="square" lIns="0" tIns="72000" rIns="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dirty="0"/>
              <a:t>Edit e-mail address</a:t>
            </a:r>
          </a:p>
        </p:txBody>
      </p:sp>
      <p:sp>
        <p:nvSpPr>
          <p:cNvPr id="26" name="Text Placeholder 7">
            <a:extLst>
              <a:ext uri="{FF2B5EF4-FFF2-40B4-BE49-F238E27FC236}">
                <a16:creationId xmlns:a16="http://schemas.microsoft.com/office/drawing/2014/main" id="{C29918FB-C01F-D24A-A6B2-74875BF98E28}"/>
              </a:ext>
            </a:extLst>
          </p:cNvPr>
          <p:cNvSpPr>
            <a:spLocks noGrp="1"/>
          </p:cNvSpPr>
          <p:nvPr>
            <p:ph type="body" sz="quarter" idx="35" hasCustomPrompt="1"/>
          </p:nvPr>
        </p:nvSpPr>
        <p:spPr>
          <a:xfrm>
            <a:off x="851936" y="5204910"/>
            <a:ext cx="4690590" cy="334313"/>
          </a:xfrm>
          <a:prstGeom prst="rect">
            <a:avLst/>
          </a:prstGeom>
        </p:spPr>
        <p:txBody>
          <a:bodyPr wrap="square" lIns="0" tIns="72000" rIns="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dirty="0"/>
              <a:t>Edit social networks</a:t>
            </a:r>
          </a:p>
        </p:txBody>
      </p:sp>
      <p:sp>
        <p:nvSpPr>
          <p:cNvPr id="13" name="Text Placeholder 7">
            <a:extLst>
              <a:ext uri="{FF2B5EF4-FFF2-40B4-BE49-F238E27FC236}">
                <a16:creationId xmlns:a16="http://schemas.microsoft.com/office/drawing/2014/main" id="{F634E174-39DB-4E0C-A260-E49357C5582A}"/>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dirty="0"/>
              <a:t>Edit subtitle</a:t>
            </a:r>
          </a:p>
        </p:txBody>
      </p:sp>
      <p:sp>
        <p:nvSpPr>
          <p:cNvPr id="21" name="Image">
            <a:extLst>
              <a:ext uri="{FF2B5EF4-FFF2-40B4-BE49-F238E27FC236}">
                <a16:creationId xmlns:a16="http://schemas.microsoft.com/office/drawing/2014/main" id="{BF006E3B-3087-494A-9160-E60B221BEB19}"/>
              </a:ext>
            </a:extLst>
          </p:cNvPr>
          <p:cNvSpPr>
            <a:spLocks noGrp="1" noChangeAspect="1"/>
          </p:cNvSpPr>
          <p:nvPr>
            <p:ph type="pic" sz="quarter" idx="36"/>
          </p:nvPr>
        </p:nvSpPr>
        <p:spPr>
          <a:xfrm>
            <a:off x="5808202" y="1725715"/>
            <a:ext cx="1980000" cy="1980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dirty="0"/>
          </a:p>
        </p:txBody>
      </p:sp>
      <p:sp>
        <p:nvSpPr>
          <p:cNvPr id="22" name="Text Placeholder 7">
            <a:extLst>
              <a:ext uri="{FF2B5EF4-FFF2-40B4-BE49-F238E27FC236}">
                <a16:creationId xmlns:a16="http://schemas.microsoft.com/office/drawing/2014/main" id="{8EACED8E-8348-4BF8-9C06-7692BDE774A3}"/>
              </a:ext>
            </a:extLst>
          </p:cNvPr>
          <p:cNvSpPr>
            <a:spLocks noGrp="1"/>
          </p:cNvSpPr>
          <p:nvPr>
            <p:ph type="body" sz="quarter" idx="37" hasCustomPrompt="1"/>
          </p:nvPr>
        </p:nvSpPr>
        <p:spPr>
          <a:xfrm>
            <a:off x="5837013" y="4492146"/>
            <a:ext cx="4690590" cy="334313"/>
          </a:xfrm>
          <a:prstGeom prst="rect">
            <a:avLst/>
          </a:prstGeom>
        </p:spPr>
        <p:txBody>
          <a:bodyPr wrap="square" lIns="0" tIns="72000" rIns="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dirty="0"/>
              <a:t>Edit position</a:t>
            </a:r>
          </a:p>
        </p:txBody>
      </p:sp>
      <p:sp>
        <p:nvSpPr>
          <p:cNvPr id="28" name="Text Placeholder 7">
            <a:extLst>
              <a:ext uri="{FF2B5EF4-FFF2-40B4-BE49-F238E27FC236}">
                <a16:creationId xmlns:a16="http://schemas.microsoft.com/office/drawing/2014/main" id="{C1744F15-0C62-470C-8188-AEED87A1259D}"/>
              </a:ext>
            </a:extLst>
          </p:cNvPr>
          <p:cNvSpPr>
            <a:spLocks noGrp="1"/>
          </p:cNvSpPr>
          <p:nvPr>
            <p:ph type="body" sz="quarter" idx="38" hasCustomPrompt="1"/>
          </p:nvPr>
        </p:nvSpPr>
        <p:spPr>
          <a:xfrm>
            <a:off x="5837013" y="4847938"/>
            <a:ext cx="4690590" cy="334313"/>
          </a:xfrm>
          <a:prstGeom prst="rect">
            <a:avLst/>
          </a:prstGeom>
        </p:spPr>
        <p:txBody>
          <a:bodyPr wrap="square" lIns="0" tIns="72000" rIns="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dirty="0"/>
              <a:t>Edit e-mail address</a:t>
            </a:r>
          </a:p>
        </p:txBody>
      </p:sp>
      <p:sp>
        <p:nvSpPr>
          <p:cNvPr id="29" name="Text Placeholder 7">
            <a:extLst>
              <a:ext uri="{FF2B5EF4-FFF2-40B4-BE49-F238E27FC236}">
                <a16:creationId xmlns:a16="http://schemas.microsoft.com/office/drawing/2014/main" id="{EED3C020-7DBC-4130-9410-25BA7A234746}"/>
              </a:ext>
            </a:extLst>
          </p:cNvPr>
          <p:cNvSpPr>
            <a:spLocks noGrp="1"/>
          </p:cNvSpPr>
          <p:nvPr>
            <p:ph type="body" sz="quarter" idx="39" hasCustomPrompt="1"/>
          </p:nvPr>
        </p:nvSpPr>
        <p:spPr>
          <a:xfrm>
            <a:off x="5837013" y="5203730"/>
            <a:ext cx="4690590" cy="334313"/>
          </a:xfrm>
          <a:prstGeom prst="rect">
            <a:avLst/>
          </a:prstGeom>
        </p:spPr>
        <p:txBody>
          <a:bodyPr wrap="square" lIns="0" tIns="72000" rIns="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dirty="0"/>
              <a:t>Edit social networks</a:t>
            </a:r>
          </a:p>
        </p:txBody>
      </p:sp>
      <p:sp>
        <p:nvSpPr>
          <p:cNvPr id="31" name="Text Placeholder 7">
            <a:extLst>
              <a:ext uri="{FF2B5EF4-FFF2-40B4-BE49-F238E27FC236}">
                <a16:creationId xmlns:a16="http://schemas.microsoft.com/office/drawing/2014/main" id="{B97A538B-BF19-4707-A7FB-B74F61CDCC95}"/>
              </a:ext>
            </a:extLst>
          </p:cNvPr>
          <p:cNvSpPr>
            <a:spLocks noGrp="1"/>
          </p:cNvSpPr>
          <p:nvPr>
            <p:ph type="body" sz="quarter" idx="40" hasCustomPrompt="1"/>
          </p:nvPr>
        </p:nvSpPr>
        <p:spPr>
          <a:xfrm>
            <a:off x="5837013" y="3919232"/>
            <a:ext cx="4690590" cy="426646"/>
          </a:xfrm>
          <a:prstGeom prst="rect">
            <a:avLst/>
          </a:prstGeom>
        </p:spPr>
        <p:txBody>
          <a:bodyPr wrap="square" lIns="0" tIns="72000" rIns="0" numCol="1" spcCol="720000" anchor="t">
            <a:spAutoFit/>
          </a:bodyPr>
          <a:lstStyle>
            <a:lvl1pPr marL="0" indent="0">
              <a:lnSpc>
                <a:spcPct val="100000"/>
              </a:lnSpc>
              <a:spcBef>
                <a:spcPts val="0"/>
              </a:spcBef>
              <a:buFont typeface="Arial" panose="020B0604020202020204" pitchFamily="34" charset="0"/>
              <a:buNone/>
              <a:defRPr sz="2000" b="1" i="0">
                <a:solidFill>
                  <a:schemeClr val="tx2"/>
                </a:solidFill>
                <a:latin typeface="Equip Extended" panose="02000503030000020004" pitchFamily="50" charset="0"/>
              </a:defRPr>
            </a:lvl1pPr>
          </a:lstStyle>
          <a:p>
            <a:pPr lvl="0"/>
            <a:r>
              <a:rPr lang="en-GB" dirty="0"/>
              <a:t>Edit presenter name</a:t>
            </a:r>
          </a:p>
        </p:txBody>
      </p:sp>
      <p:sp>
        <p:nvSpPr>
          <p:cNvPr id="32" name="Text Placeholder 7">
            <a:extLst>
              <a:ext uri="{FF2B5EF4-FFF2-40B4-BE49-F238E27FC236}">
                <a16:creationId xmlns:a16="http://schemas.microsoft.com/office/drawing/2014/main" id="{E25B301F-9F8E-42C1-846C-862E7DD52762}"/>
              </a:ext>
            </a:extLst>
          </p:cNvPr>
          <p:cNvSpPr>
            <a:spLocks noGrp="1"/>
          </p:cNvSpPr>
          <p:nvPr>
            <p:ph type="body" sz="quarter" idx="41" hasCustomPrompt="1"/>
          </p:nvPr>
        </p:nvSpPr>
        <p:spPr>
          <a:xfrm>
            <a:off x="626395" y="481626"/>
            <a:ext cx="7200000" cy="488201"/>
          </a:xfrm>
          <a:prstGeom prst="rect">
            <a:avLst/>
          </a:prstGeom>
        </p:spPr>
        <p:txBody>
          <a:bodyPr wrap="square" tIns="72000" anchor="t">
            <a:spAutoFit/>
          </a:bodyPr>
          <a:lstStyle>
            <a:lvl1pPr marL="0" indent="0">
              <a:lnSpc>
                <a:spcPct val="100000"/>
              </a:lnSpc>
              <a:spcBef>
                <a:spcPts val="0"/>
              </a:spcBef>
              <a:buNone/>
              <a:defRPr sz="2400" b="1" i="0">
                <a:solidFill>
                  <a:schemeClr val="tx2"/>
                </a:solidFill>
                <a:latin typeface="Equip Extended" panose="02000503030000020004" pitchFamily="50" charset="0"/>
              </a:defRPr>
            </a:lvl1pPr>
          </a:lstStyle>
          <a:p>
            <a:pPr lvl="0"/>
            <a:r>
              <a:rPr lang="en-GB" dirty="0"/>
              <a:t>Edit title</a:t>
            </a:r>
          </a:p>
        </p:txBody>
      </p:sp>
      <p:sp>
        <p:nvSpPr>
          <p:cNvPr id="33" name="Text Placeholder 7">
            <a:extLst>
              <a:ext uri="{FF2B5EF4-FFF2-40B4-BE49-F238E27FC236}">
                <a16:creationId xmlns:a16="http://schemas.microsoft.com/office/drawing/2014/main" id="{74CF1EC8-2698-4715-B581-EBDA127C465D}"/>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329564617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4_1_Thank You White">
    <p:bg>
      <p:bgPr>
        <a:solidFill>
          <a:schemeClr val="bg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39696" y="3136613"/>
            <a:ext cx="2894399" cy="584775"/>
          </a:xfrm>
          <a:prstGeom prst="rect">
            <a:avLst/>
          </a:prstGeom>
        </p:spPr>
        <p:txBody>
          <a:bodyPr wrap="square" anchor="ctr">
            <a:spAutoFit/>
          </a:bodyPr>
          <a:lstStyle>
            <a:lvl1pPr>
              <a:lnSpc>
                <a:spcPct val="100000"/>
              </a:lnSpc>
              <a:defRPr sz="3200" b="0" i="0">
                <a:solidFill>
                  <a:schemeClr val="tx2"/>
                </a:solidFill>
                <a:latin typeface="Equip Extended Medium" panose="02000603000000020004" pitchFamily="2" charset="77"/>
              </a:defRPr>
            </a:lvl1pPr>
          </a:lstStyle>
          <a:p>
            <a:r>
              <a:rPr lang="en-GB" dirty="0"/>
              <a:t>Edit title</a:t>
            </a:r>
            <a:endParaRPr lang="en-PT" dirty="0"/>
          </a:p>
        </p:txBody>
      </p:sp>
      <p:pic>
        <p:nvPicPr>
          <p:cNvPr id="6" name="N_3D_transp-updated-color.png" descr="N_3D_transp-updated-color.png">
            <a:extLst>
              <a:ext uri="{FF2B5EF4-FFF2-40B4-BE49-F238E27FC236}">
                <a16:creationId xmlns:a16="http://schemas.microsoft.com/office/drawing/2014/main" id="{B15D0DE5-FF21-6849-BFE2-D55351637875}"/>
              </a:ext>
            </a:extLst>
          </p:cNvPr>
          <p:cNvPicPr>
            <a:picLocks noChangeAspect="1"/>
          </p:cNvPicPr>
          <p:nvPr userDrawn="1"/>
        </p:nvPicPr>
        <p:blipFill>
          <a:blip r:embed="rId2"/>
          <a:srcRect l="26275" t="24199" r="29122" b="27518"/>
          <a:stretch>
            <a:fillRect/>
          </a:stretch>
        </p:blipFill>
        <p:spPr>
          <a:xfrm>
            <a:off x="4225440" y="1997476"/>
            <a:ext cx="3741121" cy="2863048"/>
          </a:xfrm>
          <a:prstGeom prst="rect">
            <a:avLst/>
          </a:prstGeom>
          <a:ln w="12700">
            <a:miter lim="400000"/>
          </a:ln>
        </p:spPr>
      </p:pic>
      <p:sp>
        <p:nvSpPr>
          <p:cNvPr id="7" name="Text Placeholder 7">
            <a:extLst>
              <a:ext uri="{FF2B5EF4-FFF2-40B4-BE49-F238E27FC236}">
                <a16:creationId xmlns:a16="http://schemas.microsoft.com/office/drawing/2014/main" id="{5E0B7015-129F-4264-898E-71D87B52D96A}"/>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103255687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4_2_Thank You Blue">
    <p:bg>
      <p:bgPr>
        <a:solidFill>
          <a:schemeClr val="accent4"/>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39696" y="3136613"/>
            <a:ext cx="2894399" cy="584775"/>
          </a:xfrm>
          <a:prstGeom prst="rect">
            <a:avLst/>
          </a:prstGeom>
        </p:spPr>
        <p:txBody>
          <a:bodyPr wrap="square" anchor="ctr">
            <a:spAutoFit/>
          </a:bodyPr>
          <a:lstStyle>
            <a:lvl1pPr>
              <a:lnSpc>
                <a:spcPct val="100000"/>
              </a:lnSpc>
              <a:defRPr sz="3200" b="0" i="0">
                <a:solidFill>
                  <a:schemeClr val="bg1"/>
                </a:solidFill>
                <a:latin typeface="Equip Extended Medium" panose="02000603000000020004" pitchFamily="2" charset="77"/>
              </a:defRPr>
            </a:lvl1pPr>
          </a:lstStyle>
          <a:p>
            <a:r>
              <a:rPr lang="en-GB" dirty="0"/>
              <a:t>Edit title</a:t>
            </a:r>
            <a:endParaRPr lang="en-PT" dirty="0"/>
          </a:p>
        </p:txBody>
      </p:sp>
      <p:pic>
        <p:nvPicPr>
          <p:cNvPr id="6" name="N_3D_transp-updated-color.png" descr="N_3D_transp-updated-color.png">
            <a:extLst>
              <a:ext uri="{FF2B5EF4-FFF2-40B4-BE49-F238E27FC236}">
                <a16:creationId xmlns:a16="http://schemas.microsoft.com/office/drawing/2014/main" id="{B15D0DE5-FF21-6849-BFE2-D55351637875}"/>
              </a:ext>
            </a:extLst>
          </p:cNvPr>
          <p:cNvPicPr>
            <a:picLocks noChangeAspect="1"/>
          </p:cNvPicPr>
          <p:nvPr userDrawn="1"/>
        </p:nvPicPr>
        <p:blipFill>
          <a:blip r:embed="rId2"/>
          <a:srcRect l="26275" t="24199" r="29122" b="27518"/>
          <a:stretch>
            <a:fillRect/>
          </a:stretch>
        </p:blipFill>
        <p:spPr>
          <a:xfrm>
            <a:off x="4225440" y="1997476"/>
            <a:ext cx="3741121" cy="2863048"/>
          </a:xfrm>
          <a:prstGeom prst="rect">
            <a:avLst/>
          </a:prstGeom>
          <a:ln w="12700">
            <a:miter lim="400000"/>
          </a:ln>
        </p:spPr>
      </p:pic>
      <p:sp>
        <p:nvSpPr>
          <p:cNvPr id="7" name="Text Placeholder 7">
            <a:extLst>
              <a:ext uri="{FF2B5EF4-FFF2-40B4-BE49-F238E27FC236}">
                <a16:creationId xmlns:a16="http://schemas.microsoft.com/office/drawing/2014/main" id="{624D7765-EC03-434F-BD12-80F7B8B0CC95}"/>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1838169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C77D05-CA75-42D8-88CB-C01CFDF84EF4}"/>
              </a:ext>
            </a:extLst>
          </p:cNvPr>
          <p:cNvSpPr>
            <a:spLocks noGrp="1"/>
          </p:cNvSpPr>
          <p:nvPr>
            <p:ph type="dt" sz="half" idx="10"/>
          </p:nvPr>
        </p:nvSpPr>
        <p:spPr/>
        <p:txBody>
          <a:bodyPr/>
          <a:lstStyle/>
          <a:p>
            <a:fld id="{DD8115E6-E574-42C1-85A5-7E9EC7500C42}" type="datetimeFigureOut">
              <a:rPr lang="en-US" smtClean="0"/>
              <a:t>9/12/2021</a:t>
            </a:fld>
            <a:endParaRPr lang="en-US"/>
          </a:p>
        </p:txBody>
      </p:sp>
      <p:sp>
        <p:nvSpPr>
          <p:cNvPr id="3" name="Footer Placeholder 2">
            <a:extLst>
              <a:ext uri="{FF2B5EF4-FFF2-40B4-BE49-F238E27FC236}">
                <a16:creationId xmlns:a16="http://schemas.microsoft.com/office/drawing/2014/main" id="{7AE76E7A-DD9D-4D05-AA41-A3DE940E75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A32112-1028-4E97-8235-9D19B4036242}"/>
              </a:ext>
            </a:extLst>
          </p:cNvPr>
          <p:cNvSpPr>
            <a:spLocks noGrp="1"/>
          </p:cNvSpPr>
          <p:nvPr>
            <p:ph type="sldNum" sz="quarter" idx="12"/>
          </p:nvPr>
        </p:nvSpPr>
        <p:spPr/>
        <p:txBody>
          <a:bodyPr/>
          <a:lstStyle/>
          <a:p>
            <a:fld id="{428011CD-4C9B-4196-A271-713763889184}" type="slidenum">
              <a:rPr lang="en-US" smtClean="0"/>
              <a:t>‹#›</a:t>
            </a:fld>
            <a:endParaRPr lang="en-US"/>
          </a:p>
        </p:txBody>
      </p:sp>
    </p:spTree>
    <p:extLst>
      <p:ext uri="{BB962C8B-B14F-4D97-AF65-F5344CB8AC3E}">
        <p14:creationId xmlns:p14="http://schemas.microsoft.com/office/powerpoint/2010/main" val="1129104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55FC8-4339-4065-AB16-C6204617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85B240-0CB4-4E6C-90C3-28DC4DCB46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6326F9-A549-433A-96EB-CA79454748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3B8C2E-E3BC-428F-8412-4DC0ED113E84}"/>
              </a:ext>
            </a:extLst>
          </p:cNvPr>
          <p:cNvSpPr>
            <a:spLocks noGrp="1"/>
          </p:cNvSpPr>
          <p:nvPr>
            <p:ph type="dt" sz="half" idx="10"/>
          </p:nvPr>
        </p:nvSpPr>
        <p:spPr/>
        <p:txBody>
          <a:bodyPr/>
          <a:lstStyle/>
          <a:p>
            <a:fld id="{DD8115E6-E574-42C1-85A5-7E9EC7500C42}" type="datetimeFigureOut">
              <a:rPr lang="en-US" smtClean="0"/>
              <a:t>9/12/2021</a:t>
            </a:fld>
            <a:endParaRPr lang="en-US"/>
          </a:p>
        </p:txBody>
      </p:sp>
      <p:sp>
        <p:nvSpPr>
          <p:cNvPr id="6" name="Footer Placeholder 5">
            <a:extLst>
              <a:ext uri="{FF2B5EF4-FFF2-40B4-BE49-F238E27FC236}">
                <a16:creationId xmlns:a16="http://schemas.microsoft.com/office/drawing/2014/main" id="{71E817AB-DF34-4329-BFA4-58FC4C7688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45DB4B-CAFF-441E-AA77-6FA152522C5C}"/>
              </a:ext>
            </a:extLst>
          </p:cNvPr>
          <p:cNvSpPr>
            <a:spLocks noGrp="1"/>
          </p:cNvSpPr>
          <p:nvPr>
            <p:ph type="sldNum" sz="quarter" idx="12"/>
          </p:nvPr>
        </p:nvSpPr>
        <p:spPr/>
        <p:txBody>
          <a:bodyPr/>
          <a:lstStyle/>
          <a:p>
            <a:fld id="{428011CD-4C9B-4196-A271-713763889184}" type="slidenum">
              <a:rPr lang="en-US" smtClean="0"/>
              <a:t>‹#›</a:t>
            </a:fld>
            <a:endParaRPr lang="en-US"/>
          </a:p>
        </p:txBody>
      </p:sp>
    </p:spTree>
    <p:extLst>
      <p:ext uri="{BB962C8B-B14F-4D97-AF65-F5344CB8AC3E}">
        <p14:creationId xmlns:p14="http://schemas.microsoft.com/office/powerpoint/2010/main" val="1578371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5BEC5-0CC1-4595-AA99-9CF67D4504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453141-66F8-4237-8482-F23D3BA186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B84396-1F08-40E3-9843-A7B54C2198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D596D2-2ABB-4F7F-8059-618F54990817}"/>
              </a:ext>
            </a:extLst>
          </p:cNvPr>
          <p:cNvSpPr>
            <a:spLocks noGrp="1"/>
          </p:cNvSpPr>
          <p:nvPr>
            <p:ph type="dt" sz="half" idx="10"/>
          </p:nvPr>
        </p:nvSpPr>
        <p:spPr/>
        <p:txBody>
          <a:bodyPr/>
          <a:lstStyle/>
          <a:p>
            <a:fld id="{DD8115E6-E574-42C1-85A5-7E9EC7500C42}" type="datetimeFigureOut">
              <a:rPr lang="en-US" smtClean="0"/>
              <a:t>9/12/2021</a:t>
            </a:fld>
            <a:endParaRPr lang="en-US"/>
          </a:p>
        </p:txBody>
      </p:sp>
      <p:sp>
        <p:nvSpPr>
          <p:cNvPr id="6" name="Footer Placeholder 5">
            <a:extLst>
              <a:ext uri="{FF2B5EF4-FFF2-40B4-BE49-F238E27FC236}">
                <a16:creationId xmlns:a16="http://schemas.microsoft.com/office/drawing/2014/main" id="{927AD4BE-33FF-4AD8-9668-280529CA53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493D8B-47BB-4C66-AC66-91E85B04C908}"/>
              </a:ext>
            </a:extLst>
          </p:cNvPr>
          <p:cNvSpPr>
            <a:spLocks noGrp="1"/>
          </p:cNvSpPr>
          <p:nvPr>
            <p:ph type="sldNum" sz="quarter" idx="12"/>
          </p:nvPr>
        </p:nvSpPr>
        <p:spPr/>
        <p:txBody>
          <a:bodyPr/>
          <a:lstStyle/>
          <a:p>
            <a:fld id="{428011CD-4C9B-4196-A271-713763889184}" type="slidenum">
              <a:rPr lang="en-US" smtClean="0"/>
              <a:t>‹#›</a:t>
            </a:fld>
            <a:endParaRPr lang="en-US"/>
          </a:p>
        </p:txBody>
      </p:sp>
    </p:spTree>
    <p:extLst>
      <p:ext uri="{BB962C8B-B14F-4D97-AF65-F5344CB8AC3E}">
        <p14:creationId xmlns:p14="http://schemas.microsoft.com/office/powerpoint/2010/main" val="814434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9" Type="http://schemas.openxmlformats.org/officeDocument/2006/relationships/slideLayout" Target="../slideLayouts/slideLayout51.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42" Type="http://schemas.openxmlformats.org/officeDocument/2006/relationships/slideLayout" Target="../slideLayouts/slideLayout54.xml"/><Relationship Id="rId47" Type="http://schemas.openxmlformats.org/officeDocument/2006/relationships/slideLayout" Target="../slideLayouts/slideLayout59.xml"/><Relationship Id="rId50" Type="http://schemas.openxmlformats.org/officeDocument/2006/relationships/slideLayout" Target="../slideLayouts/slideLayout62.xml"/><Relationship Id="rId55" Type="http://schemas.openxmlformats.org/officeDocument/2006/relationships/slideLayout" Target="../slideLayouts/slideLayout67.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38" Type="http://schemas.openxmlformats.org/officeDocument/2006/relationships/slideLayout" Target="../slideLayouts/slideLayout50.xml"/><Relationship Id="rId46" Type="http://schemas.openxmlformats.org/officeDocument/2006/relationships/slideLayout" Target="../slideLayouts/slideLayout58.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41" Type="http://schemas.openxmlformats.org/officeDocument/2006/relationships/slideLayout" Target="../slideLayouts/slideLayout53.xml"/><Relationship Id="rId54" Type="http://schemas.openxmlformats.org/officeDocument/2006/relationships/slideLayout" Target="../slideLayouts/slideLayout66.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slideLayout" Target="../slideLayouts/slideLayout49.xml"/><Relationship Id="rId40" Type="http://schemas.openxmlformats.org/officeDocument/2006/relationships/slideLayout" Target="../slideLayouts/slideLayout52.xml"/><Relationship Id="rId45" Type="http://schemas.openxmlformats.org/officeDocument/2006/relationships/slideLayout" Target="../slideLayouts/slideLayout57.xml"/><Relationship Id="rId53" Type="http://schemas.openxmlformats.org/officeDocument/2006/relationships/slideLayout" Target="../slideLayouts/slideLayout65.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49" Type="http://schemas.openxmlformats.org/officeDocument/2006/relationships/slideLayout" Target="../slideLayouts/slideLayout61.xml"/><Relationship Id="rId57" Type="http://schemas.openxmlformats.org/officeDocument/2006/relationships/theme" Target="../theme/theme2.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4" Type="http://schemas.openxmlformats.org/officeDocument/2006/relationships/slideLayout" Target="../slideLayouts/slideLayout56.xml"/><Relationship Id="rId52" Type="http://schemas.openxmlformats.org/officeDocument/2006/relationships/slideLayout" Target="../slideLayouts/slideLayout64.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43" Type="http://schemas.openxmlformats.org/officeDocument/2006/relationships/slideLayout" Target="../slideLayouts/slideLayout55.xml"/><Relationship Id="rId48" Type="http://schemas.openxmlformats.org/officeDocument/2006/relationships/slideLayout" Target="../slideLayouts/slideLayout60.xml"/><Relationship Id="rId56" Type="http://schemas.openxmlformats.org/officeDocument/2006/relationships/slideLayout" Target="../slideLayouts/slideLayout68.xml"/><Relationship Id="rId8" Type="http://schemas.openxmlformats.org/officeDocument/2006/relationships/slideLayout" Target="../slideLayouts/slideLayout20.xml"/><Relationship Id="rId51" Type="http://schemas.openxmlformats.org/officeDocument/2006/relationships/slideLayout" Target="../slideLayouts/slideLayout63.xml"/><Relationship Id="rId3"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6F4130-E4A1-4051-8B8B-5BE3CA838F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3A70F5-1BE7-4431-9B04-A19AECC3FD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F02E30-2702-41F2-BCAA-FB5E2223E4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115E6-E574-42C1-85A5-7E9EC7500C42}" type="datetimeFigureOut">
              <a:rPr lang="en-US" smtClean="0"/>
              <a:t>9/12/2021</a:t>
            </a:fld>
            <a:endParaRPr lang="en-US"/>
          </a:p>
        </p:txBody>
      </p:sp>
      <p:sp>
        <p:nvSpPr>
          <p:cNvPr id="5" name="Footer Placeholder 4">
            <a:extLst>
              <a:ext uri="{FF2B5EF4-FFF2-40B4-BE49-F238E27FC236}">
                <a16:creationId xmlns:a16="http://schemas.microsoft.com/office/drawing/2014/main" id="{D4C0EF3A-B828-4D50-B7D6-CD0EF990FF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EAAA6E-98AC-44EF-9684-E3A7D00703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8011CD-4C9B-4196-A271-713763889184}" type="slidenum">
              <a:rPr lang="en-US" smtClean="0"/>
              <a:t>‹#›</a:t>
            </a:fld>
            <a:endParaRPr lang="en-US"/>
          </a:p>
        </p:txBody>
      </p:sp>
    </p:spTree>
    <p:extLst>
      <p:ext uri="{BB962C8B-B14F-4D97-AF65-F5344CB8AC3E}">
        <p14:creationId xmlns:p14="http://schemas.microsoft.com/office/powerpoint/2010/main" val="220841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1B91D-EC1D-C843-823A-8776341F180F}"/>
              </a:ext>
            </a:extLst>
          </p:cNvPr>
          <p:cNvSpPr>
            <a:spLocks noGrp="1"/>
          </p:cNvSpPr>
          <p:nvPr>
            <p:ph type="title"/>
          </p:nvPr>
        </p:nvSpPr>
        <p:spPr>
          <a:xfrm>
            <a:off x="637901" y="365125"/>
            <a:ext cx="10515600" cy="1325563"/>
          </a:xfrm>
          <a:prstGeom prst="rect">
            <a:avLst/>
          </a:prstGeom>
        </p:spPr>
        <p:txBody>
          <a:bodyPr vert="horz" lIns="91440" tIns="45720" rIns="91440" bIns="45720" rtlCol="0" anchor="ctr">
            <a:normAutofit/>
          </a:bodyPr>
          <a:lstStyle/>
          <a:p>
            <a:r>
              <a:rPr lang="de-DE" dirty="0"/>
              <a:t>Mastertitelformat bearbeiten</a:t>
            </a:r>
            <a:endParaRPr lang="en-PT" dirty="0"/>
          </a:p>
        </p:txBody>
      </p:sp>
      <p:sp>
        <p:nvSpPr>
          <p:cNvPr id="3" name="Text Placeholder 2">
            <a:extLst>
              <a:ext uri="{FF2B5EF4-FFF2-40B4-BE49-F238E27FC236}">
                <a16:creationId xmlns:a16="http://schemas.microsoft.com/office/drawing/2014/main" id="{F6CC87E8-CF73-C446-AD4C-FCBF625077A4}"/>
              </a:ext>
            </a:extLst>
          </p:cNvPr>
          <p:cNvSpPr>
            <a:spLocks noGrp="1"/>
          </p:cNvSpPr>
          <p:nvPr>
            <p:ph type="body" idx="1"/>
          </p:nvPr>
        </p:nvSpPr>
        <p:spPr>
          <a:xfrm>
            <a:off x="637901" y="1825625"/>
            <a:ext cx="10515600" cy="4351338"/>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PT" dirty="0"/>
          </a:p>
        </p:txBody>
      </p:sp>
      <p:sp>
        <p:nvSpPr>
          <p:cNvPr id="4" name="Date Placeholder 3">
            <a:extLst>
              <a:ext uri="{FF2B5EF4-FFF2-40B4-BE49-F238E27FC236}">
                <a16:creationId xmlns:a16="http://schemas.microsoft.com/office/drawing/2014/main" id="{0A4DDBE4-667A-DD46-B17B-E7CB94041C81}"/>
              </a:ext>
            </a:extLst>
          </p:cNvPr>
          <p:cNvSpPr>
            <a:spLocks noGrp="1"/>
          </p:cNvSpPr>
          <p:nvPr>
            <p:ph type="dt" sz="half" idx="2"/>
          </p:nvPr>
        </p:nvSpPr>
        <p:spPr>
          <a:xfrm>
            <a:off x="637901" y="6356350"/>
            <a:ext cx="2743200" cy="365125"/>
          </a:xfrm>
          <a:prstGeom prst="rect">
            <a:avLst/>
          </a:prstGeom>
        </p:spPr>
        <p:txBody>
          <a:bodyPr vert="horz" lIns="91440" tIns="45720" rIns="91440" bIns="45720" rtlCol="0" anchor="ctr"/>
          <a:lstStyle>
            <a:lvl1pPr algn="l">
              <a:defRPr sz="1100" b="0" i="0">
                <a:solidFill>
                  <a:srgbClr val="06041F"/>
                </a:solidFill>
                <a:latin typeface="Equip Light" panose="02000503000000020004" pitchFamily="2" charset="77"/>
              </a:defRPr>
            </a:lvl1pPr>
          </a:lstStyle>
          <a:p>
            <a:fld id="{EFC80696-FAF8-7A43-A227-9407CAA5A0D1}" type="datetimeFigureOut">
              <a:rPr lang="en-PT" smtClean="0"/>
              <a:pPr/>
              <a:t>09/12/2021</a:t>
            </a:fld>
            <a:endParaRPr lang="en-PT" dirty="0"/>
          </a:p>
        </p:txBody>
      </p:sp>
      <p:sp>
        <p:nvSpPr>
          <p:cNvPr id="5" name="Footer Placeholder 4">
            <a:extLst>
              <a:ext uri="{FF2B5EF4-FFF2-40B4-BE49-F238E27FC236}">
                <a16:creationId xmlns:a16="http://schemas.microsoft.com/office/drawing/2014/main" id="{898C6307-2D61-374D-941C-ED8DED0E4854}"/>
              </a:ext>
            </a:extLst>
          </p:cNvPr>
          <p:cNvSpPr>
            <a:spLocks noGrp="1"/>
          </p:cNvSpPr>
          <p:nvPr>
            <p:ph type="ftr" sz="quarter" idx="3"/>
          </p:nvPr>
        </p:nvSpPr>
        <p:spPr>
          <a:xfrm>
            <a:off x="3838301" y="6356350"/>
            <a:ext cx="4114800" cy="365125"/>
          </a:xfrm>
          <a:prstGeom prst="rect">
            <a:avLst/>
          </a:prstGeom>
        </p:spPr>
        <p:txBody>
          <a:bodyPr vert="horz" lIns="91440" tIns="45720" rIns="91440" bIns="45720" rtlCol="0" anchor="ctr"/>
          <a:lstStyle>
            <a:lvl1pPr algn="ctr">
              <a:defRPr sz="1100" b="0" i="0">
                <a:solidFill>
                  <a:srgbClr val="06041F"/>
                </a:solidFill>
                <a:latin typeface="Equip Light" panose="02000503000000020004" pitchFamily="2" charset="77"/>
              </a:defRPr>
            </a:lvl1pPr>
          </a:lstStyle>
          <a:p>
            <a:endParaRPr lang="en-PT" dirty="0"/>
          </a:p>
        </p:txBody>
      </p:sp>
      <p:sp>
        <p:nvSpPr>
          <p:cNvPr id="6" name="Slide Number Placeholder 5">
            <a:extLst>
              <a:ext uri="{FF2B5EF4-FFF2-40B4-BE49-F238E27FC236}">
                <a16:creationId xmlns:a16="http://schemas.microsoft.com/office/drawing/2014/main" id="{031F51C9-0908-E04C-899D-AF69692CE793}"/>
              </a:ext>
            </a:extLst>
          </p:cNvPr>
          <p:cNvSpPr>
            <a:spLocks noGrp="1"/>
          </p:cNvSpPr>
          <p:nvPr>
            <p:ph type="sldNum" sz="quarter" idx="4"/>
          </p:nvPr>
        </p:nvSpPr>
        <p:spPr>
          <a:xfrm>
            <a:off x="8410301" y="6356350"/>
            <a:ext cx="2743200" cy="365125"/>
          </a:xfrm>
          <a:prstGeom prst="rect">
            <a:avLst/>
          </a:prstGeom>
        </p:spPr>
        <p:txBody>
          <a:bodyPr vert="horz" lIns="91440" tIns="45720" rIns="91440" bIns="45720" rtlCol="0" anchor="ctr"/>
          <a:lstStyle>
            <a:lvl1pPr algn="r">
              <a:defRPr sz="1100" b="0" i="0">
                <a:solidFill>
                  <a:srgbClr val="06041F"/>
                </a:solidFill>
                <a:latin typeface="Equip Light" panose="02000503000000020004" pitchFamily="2" charset="77"/>
              </a:defRPr>
            </a:lvl1pPr>
          </a:lstStyle>
          <a:p>
            <a:fld id="{94EE45FB-11CC-594D-B3F6-AACB8EE154A1}" type="slidenum">
              <a:rPr lang="en-PT" smtClean="0"/>
              <a:pPr/>
              <a:t>‹#›</a:t>
            </a:fld>
            <a:endParaRPr lang="en-PT" dirty="0"/>
          </a:p>
        </p:txBody>
      </p:sp>
    </p:spTree>
    <p:extLst>
      <p:ext uri="{BB962C8B-B14F-4D97-AF65-F5344CB8AC3E}">
        <p14:creationId xmlns:p14="http://schemas.microsoft.com/office/powerpoint/2010/main" val="346503838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8" r:id="rId56"/>
  </p:sldLayoutIdLst>
  <p:txStyles>
    <p:titleStyle>
      <a:lvl1pPr algn="l" defTabSz="914400" rtl="0" eaLnBrk="1" latinLnBrk="0" hangingPunct="1">
        <a:lnSpc>
          <a:spcPct val="100000"/>
        </a:lnSpc>
        <a:spcBef>
          <a:spcPct val="0"/>
        </a:spcBef>
        <a:buNone/>
        <a:defRPr sz="3200" b="1" i="0" kern="1200">
          <a:solidFill>
            <a:schemeClr val="tx2"/>
          </a:solidFill>
          <a:latin typeface="Equip Extended" panose="02000503030000020004" pitchFamily="2" charset="77"/>
          <a:ea typeface="+mj-ea"/>
          <a:cs typeface="+mj-cs"/>
        </a:defRPr>
      </a:lvl1pPr>
    </p:titleStyle>
    <p:bodyStyle>
      <a:lvl1pPr marL="228600" indent="-228600" algn="l" defTabSz="914400" rtl="0" eaLnBrk="1" latinLnBrk="0" hangingPunct="1">
        <a:lnSpc>
          <a:spcPct val="100000"/>
        </a:lnSpc>
        <a:spcBef>
          <a:spcPts val="0"/>
        </a:spcBef>
        <a:buClr>
          <a:schemeClr val="tx1"/>
        </a:buClr>
        <a:buFont typeface="Arial" panose="020B0604020202020204" pitchFamily="34" charset="0"/>
        <a:buChar char="•"/>
        <a:defRPr sz="2000" b="0" i="0" kern="1200">
          <a:solidFill>
            <a:schemeClr val="tx2"/>
          </a:solidFill>
          <a:latin typeface="Equip Medium" panose="02000503030000020004" pitchFamily="2" charset="77"/>
          <a:ea typeface="+mn-ea"/>
          <a:cs typeface="+mn-cs"/>
        </a:defRPr>
      </a:lvl1pPr>
      <a:lvl2pPr marL="685800" indent="-228600" algn="l" defTabSz="914400" rtl="0" eaLnBrk="1" latinLnBrk="0" hangingPunct="1">
        <a:lnSpc>
          <a:spcPct val="100000"/>
        </a:lnSpc>
        <a:spcBef>
          <a:spcPts val="0"/>
        </a:spcBef>
        <a:buClr>
          <a:schemeClr val="tx1"/>
        </a:buClr>
        <a:buFont typeface="Arial" panose="020B0604020202020204" pitchFamily="34" charset="0"/>
        <a:buChar char="•"/>
        <a:defRPr sz="1800" b="0" i="0" kern="1200">
          <a:solidFill>
            <a:schemeClr val="tx2"/>
          </a:solidFill>
          <a:latin typeface="Equip" panose="02000503030000020004" pitchFamily="2" charset="77"/>
          <a:ea typeface="+mn-ea"/>
          <a:cs typeface="+mn-cs"/>
        </a:defRPr>
      </a:lvl2pPr>
      <a:lvl3pPr marL="1143000" indent="-228600" algn="l" defTabSz="914400" rtl="0" eaLnBrk="1" latinLnBrk="0" hangingPunct="1">
        <a:lnSpc>
          <a:spcPct val="100000"/>
        </a:lnSpc>
        <a:spcBef>
          <a:spcPts val="0"/>
        </a:spcBef>
        <a:buClr>
          <a:schemeClr val="tx1"/>
        </a:buClr>
        <a:buFont typeface="Arial" panose="020B0604020202020204" pitchFamily="34" charset="0"/>
        <a:buChar char="•"/>
        <a:defRPr sz="1600" b="0" i="0" kern="1200">
          <a:solidFill>
            <a:schemeClr val="tx2"/>
          </a:solidFill>
          <a:latin typeface="Equip" panose="02000503030000020004" pitchFamily="2" charset="77"/>
          <a:ea typeface="+mn-ea"/>
          <a:cs typeface="+mn-cs"/>
        </a:defRPr>
      </a:lvl3pPr>
      <a:lvl4pPr marL="1600200" indent="-228600" algn="l" defTabSz="914400" rtl="0" eaLnBrk="1" latinLnBrk="0" hangingPunct="1">
        <a:lnSpc>
          <a:spcPct val="100000"/>
        </a:lnSpc>
        <a:spcBef>
          <a:spcPts val="0"/>
        </a:spcBef>
        <a:buClr>
          <a:schemeClr val="tx1"/>
        </a:buClr>
        <a:buFont typeface="Arial" panose="020B0604020202020204" pitchFamily="34" charset="0"/>
        <a:buChar char="•"/>
        <a:defRPr sz="1400" b="0" i="0" kern="1200">
          <a:solidFill>
            <a:schemeClr val="tx2"/>
          </a:solidFill>
          <a:latin typeface="Equip Light" panose="02000503000000020004" pitchFamily="2" charset="77"/>
          <a:ea typeface="+mn-ea"/>
          <a:cs typeface="+mn-cs"/>
        </a:defRPr>
      </a:lvl4pPr>
      <a:lvl5pPr marL="2057400" indent="-228600" algn="l" defTabSz="914400" rtl="0" eaLnBrk="1" latinLnBrk="0" hangingPunct="1">
        <a:lnSpc>
          <a:spcPct val="100000"/>
        </a:lnSpc>
        <a:spcBef>
          <a:spcPts val="0"/>
        </a:spcBef>
        <a:buClr>
          <a:schemeClr val="tx1"/>
        </a:buClr>
        <a:buFont typeface="Arial" panose="020B0604020202020204" pitchFamily="34" charset="0"/>
        <a:buChar char="•"/>
        <a:defRPr sz="1200" b="0" i="0" kern="1200">
          <a:solidFill>
            <a:schemeClr val="tx2"/>
          </a:solidFill>
          <a:latin typeface="Equip Light" panose="02000503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03">
          <p15:clr>
            <a:srgbClr val="F26B43"/>
          </p15:clr>
        </p15:guide>
        <p15:guide id="2" pos="39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oleObject" Target="../embeddings/oleObject1.bin"/><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D9791AF-90FB-41E9-9A1C-AC6F49662A1A}"/>
              </a:ext>
            </a:extLst>
          </p:cNvPr>
          <p:cNvSpPr txBox="1">
            <a:spLocks/>
          </p:cNvSpPr>
          <p:nvPr/>
        </p:nvSpPr>
        <p:spPr>
          <a:xfrm>
            <a:off x="707011" y="1913641"/>
            <a:ext cx="5633576" cy="2072218"/>
          </a:xfrm>
          <a:prstGeom prst="rect">
            <a:avLst/>
          </a:prstGeom>
        </p:spPr>
        <p:txBody>
          <a:bodyPr vert="horz" lIns="91440" tIns="45720" rIns="91440" bIns="45720" rtlCol="0" anchor="b">
            <a:noAutofit/>
          </a:bodyPr>
          <a:lstStyle>
            <a:lvl1pPr algn="l" defTabSz="914400" rtl="0" eaLnBrk="1" latinLnBrk="0" hangingPunct="1">
              <a:lnSpc>
                <a:spcPts val="10000"/>
              </a:lnSpc>
              <a:spcBef>
                <a:spcPct val="0"/>
              </a:spcBef>
              <a:buNone/>
              <a:defRPr sz="12000" b="1" i="0" kern="1200">
                <a:solidFill>
                  <a:schemeClr val="tx2"/>
                </a:solidFill>
                <a:latin typeface="Equip Extended" panose="02000503030000020004" pitchFamily="2" charset="77"/>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8000" b="1" i="0" u="none" strike="noStrike" kern="1200" cap="none" spc="0" normalizeH="0" baseline="0" noProof="0" dirty="0">
                <a:ln>
                  <a:noFill/>
                </a:ln>
                <a:solidFill>
                  <a:srgbClr val="47D7AC"/>
                </a:solidFill>
                <a:effectLst/>
                <a:uLnTx/>
                <a:uFillTx/>
                <a:latin typeface="Equip Extended" panose="02000503030000020004" pitchFamily="2" charset="77"/>
                <a:ea typeface="+mj-ea"/>
                <a:cs typeface="+mj-cs"/>
              </a:rPr>
              <a:t>CLUSTERING</a:t>
            </a:r>
          </a:p>
        </p:txBody>
      </p:sp>
      <p:pic>
        <p:nvPicPr>
          <p:cNvPr id="6" name="Picture 5">
            <a:extLst>
              <a:ext uri="{FF2B5EF4-FFF2-40B4-BE49-F238E27FC236}">
                <a16:creationId xmlns:a16="http://schemas.microsoft.com/office/drawing/2014/main" id="{3A726FDB-4ABF-4CB8-A283-C1A344E7F48C}"/>
              </a:ext>
            </a:extLst>
          </p:cNvPr>
          <p:cNvPicPr>
            <a:picLocks noChangeAspect="1"/>
          </p:cNvPicPr>
          <p:nvPr/>
        </p:nvPicPr>
        <p:blipFill>
          <a:blip r:embed="rId2"/>
          <a:stretch>
            <a:fillRect/>
          </a:stretch>
        </p:blipFill>
        <p:spPr>
          <a:xfrm>
            <a:off x="7812486" y="1653360"/>
            <a:ext cx="3782884" cy="3551280"/>
          </a:xfrm>
          <a:prstGeom prst="rect">
            <a:avLst/>
          </a:prstGeom>
          <a:ln>
            <a:noFill/>
          </a:ln>
          <a:effectLst>
            <a:softEdge rad="31750"/>
          </a:effectLst>
        </p:spPr>
      </p:pic>
    </p:spTree>
    <p:extLst>
      <p:ext uri="{BB962C8B-B14F-4D97-AF65-F5344CB8AC3E}">
        <p14:creationId xmlns:p14="http://schemas.microsoft.com/office/powerpoint/2010/main" val="421494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07CCF9C-D2AC-41C7-8449-81B8E5CC3FE2}"/>
              </a:ext>
            </a:extLst>
          </p:cNvPr>
          <p:cNvSpPr>
            <a:spLocks noGrp="1"/>
          </p:cNvSpPr>
          <p:nvPr>
            <p:ph type="title"/>
          </p:nvPr>
        </p:nvSpPr>
        <p:spPr>
          <a:xfrm>
            <a:off x="626400" y="339723"/>
            <a:ext cx="7200000" cy="949866"/>
          </a:xfrm>
        </p:spPr>
        <p:txBody>
          <a:bodyPr/>
          <a:lstStyle/>
          <a:p>
            <a:r>
              <a:rPr lang="en-US" sz="5400" cap="all" spc="200" dirty="0">
                <a:solidFill>
                  <a:srgbClr val="47D7AC"/>
                </a:solidFill>
                <a:latin typeface="+mj-lt"/>
              </a:rPr>
              <a:t>K MEANS CLUSTERING</a:t>
            </a:r>
          </a:p>
        </p:txBody>
      </p:sp>
      <p:sp>
        <p:nvSpPr>
          <p:cNvPr id="6" name="Oval 5">
            <a:extLst>
              <a:ext uri="{FF2B5EF4-FFF2-40B4-BE49-F238E27FC236}">
                <a16:creationId xmlns:a16="http://schemas.microsoft.com/office/drawing/2014/main" id="{F034A033-8C04-4953-93B3-E71F8BC81489}"/>
              </a:ext>
            </a:extLst>
          </p:cNvPr>
          <p:cNvSpPr/>
          <p:nvPr/>
        </p:nvSpPr>
        <p:spPr>
          <a:xfrm>
            <a:off x="6145946" y="3287086"/>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70499B7-347F-4585-90BC-4F60B3090084}"/>
              </a:ext>
            </a:extLst>
          </p:cNvPr>
          <p:cNvSpPr/>
          <p:nvPr/>
        </p:nvSpPr>
        <p:spPr>
          <a:xfrm>
            <a:off x="2782074" y="3352326"/>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5C320DD-9300-4B83-8CD5-EA6F2DA8909D}"/>
              </a:ext>
            </a:extLst>
          </p:cNvPr>
          <p:cNvSpPr/>
          <p:nvPr/>
        </p:nvSpPr>
        <p:spPr>
          <a:xfrm>
            <a:off x="3153081" y="3945613"/>
            <a:ext cx="182880" cy="184557"/>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7F320BE-C820-4627-9E74-3BEF70425B32}"/>
              </a:ext>
            </a:extLst>
          </p:cNvPr>
          <p:cNvSpPr/>
          <p:nvPr/>
        </p:nvSpPr>
        <p:spPr>
          <a:xfrm>
            <a:off x="2998758" y="3046913"/>
            <a:ext cx="182880" cy="184557"/>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529FCDE-F07F-4E94-8B8C-AE1C07BFAA4B}"/>
              </a:ext>
            </a:extLst>
          </p:cNvPr>
          <p:cNvSpPr/>
          <p:nvPr/>
        </p:nvSpPr>
        <p:spPr>
          <a:xfrm>
            <a:off x="2754144" y="4194024"/>
            <a:ext cx="182880" cy="184557"/>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CEEAC02-AB66-4A90-9745-76D17F456137}"/>
              </a:ext>
            </a:extLst>
          </p:cNvPr>
          <p:cNvSpPr/>
          <p:nvPr/>
        </p:nvSpPr>
        <p:spPr>
          <a:xfrm>
            <a:off x="2431066" y="3521504"/>
            <a:ext cx="182880" cy="184557"/>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34C68CA-5EA1-42B7-A97F-C2C68B0E6B62}"/>
              </a:ext>
            </a:extLst>
          </p:cNvPr>
          <p:cNvSpPr/>
          <p:nvPr/>
        </p:nvSpPr>
        <p:spPr>
          <a:xfrm>
            <a:off x="5816081" y="3003871"/>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7FD469D-A586-4005-860C-34486360AC2A}"/>
              </a:ext>
            </a:extLst>
          </p:cNvPr>
          <p:cNvSpPr/>
          <p:nvPr/>
        </p:nvSpPr>
        <p:spPr>
          <a:xfrm rot="13231607">
            <a:off x="7772702" y="3057869"/>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F624BE8-05CB-462E-B3AD-5CC3EF563FB7}"/>
              </a:ext>
            </a:extLst>
          </p:cNvPr>
          <p:cNvSpPr/>
          <p:nvPr/>
        </p:nvSpPr>
        <p:spPr>
          <a:xfrm rot="13231607">
            <a:off x="8043387" y="3761056"/>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201F673-2833-4707-8068-05A9522E3951}"/>
              </a:ext>
            </a:extLst>
          </p:cNvPr>
          <p:cNvSpPr/>
          <p:nvPr/>
        </p:nvSpPr>
        <p:spPr>
          <a:xfrm rot="19262194">
            <a:off x="5033153" y="4683825"/>
            <a:ext cx="182880" cy="184557"/>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74C766A-38F4-44E8-BB42-0F5C2B587A4D}"/>
              </a:ext>
            </a:extLst>
          </p:cNvPr>
          <p:cNvSpPr/>
          <p:nvPr/>
        </p:nvSpPr>
        <p:spPr>
          <a:xfrm>
            <a:off x="5544845" y="5268751"/>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AFFEF18-BEC4-4B98-AB35-9F096F21646C}"/>
              </a:ext>
            </a:extLst>
          </p:cNvPr>
          <p:cNvSpPr/>
          <p:nvPr/>
        </p:nvSpPr>
        <p:spPr>
          <a:xfrm>
            <a:off x="6271051" y="3706061"/>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9082CD8-0CF5-4BB8-92AE-3D3A07BFE615}"/>
              </a:ext>
            </a:extLst>
          </p:cNvPr>
          <p:cNvSpPr/>
          <p:nvPr/>
        </p:nvSpPr>
        <p:spPr>
          <a:xfrm>
            <a:off x="5453405" y="3408240"/>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D6A404C-61F1-46BD-8042-7B11DDD3FE2B}"/>
              </a:ext>
            </a:extLst>
          </p:cNvPr>
          <p:cNvSpPr/>
          <p:nvPr/>
        </p:nvSpPr>
        <p:spPr>
          <a:xfrm rot="13231607">
            <a:off x="7656655" y="3472711"/>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AF9A142-8324-4C26-A7C3-72A52A8E4D29}"/>
              </a:ext>
            </a:extLst>
          </p:cNvPr>
          <p:cNvSpPr/>
          <p:nvPr/>
        </p:nvSpPr>
        <p:spPr>
          <a:xfrm>
            <a:off x="2431066" y="4049346"/>
            <a:ext cx="182880" cy="184557"/>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4D2921-9E30-4177-83FD-3FE41C104E81}"/>
              </a:ext>
            </a:extLst>
          </p:cNvPr>
          <p:cNvSpPr/>
          <p:nvPr/>
        </p:nvSpPr>
        <p:spPr>
          <a:xfrm>
            <a:off x="5270525" y="4371588"/>
            <a:ext cx="182880" cy="184557"/>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888AE255-F4DE-447E-96B1-3DC538096411}"/>
              </a:ext>
            </a:extLst>
          </p:cNvPr>
          <p:cNvSpPr/>
          <p:nvPr/>
        </p:nvSpPr>
        <p:spPr>
          <a:xfrm rot="13231607">
            <a:off x="7955582" y="3472711"/>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DC23A99F-6EED-4E3F-B679-3840EE0D6A65}"/>
              </a:ext>
            </a:extLst>
          </p:cNvPr>
          <p:cNvSpPr/>
          <p:nvPr/>
        </p:nvSpPr>
        <p:spPr>
          <a:xfrm>
            <a:off x="4907002" y="5319894"/>
            <a:ext cx="182880" cy="184557"/>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558860F-2174-4520-A42D-FF1838B3DF07}"/>
              </a:ext>
            </a:extLst>
          </p:cNvPr>
          <p:cNvSpPr/>
          <p:nvPr/>
        </p:nvSpPr>
        <p:spPr>
          <a:xfrm rot="13231607">
            <a:off x="8316311" y="2965591"/>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BB38E18-9FD0-4BA2-8B72-163723F53489}"/>
              </a:ext>
            </a:extLst>
          </p:cNvPr>
          <p:cNvSpPr/>
          <p:nvPr/>
        </p:nvSpPr>
        <p:spPr>
          <a:xfrm>
            <a:off x="3379526" y="4270922"/>
            <a:ext cx="182880" cy="184557"/>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A524089-9F5D-4CDE-AC46-1CA9DECBC2A3}"/>
              </a:ext>
            </a:extLst>
          </p:cNvPr>
          <p:cNvSpPr/>
          <p:nvPr/>
        </p:nvSpPr>
        <p:spPr>
          <a:xfrm rot="13231607">
            <a:off x="8432033" y="4050743"/>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4C8707F7-6C20-4A04-88BF-678CC86135C1}"/>
              </a:ext>
            </a:extLst>
          </p:cNvPr>
          <p:cNvSpPr/>
          <p:nvPr/>
        </p:nvSpPr>
        <p:spPr>
          <a:xfrm rot="13231607">
            <a:off x="8232309" y="3194808"/>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FFFE9D9-11BC-4008-ACEC-28AF92062284}"/>
              </a:ext>
            </a:extLst>
          </p:cNvPr>
          <p:cNvSpPr/>
          <p:nvPr/>
        </p:nvSpPr>
        <p:spPr>
          <a:xfrm rot="13231607">
            <a:off x="8323749" y="3608665"/>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A2AF4CA2-D7F5-4E7A-8E27-27B89E73D799}"/>
              </a:ext>
            </a:extLst>
          </p:cNvPr>
          <p:cNvSpPr/>
          <p:nvPr/>
        </p:nvSpPr>
        <p:spPr>
          <a:xfrm>
            <a:off x="6295604" y="2902484"/>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DB292110-A3EE-4B13-B6C5-8A3F1F02757F}"/>
              </a:ext>
            </a:extLst>
          </p:cNvPr>
          <p:cNvSpPr/>
          <p:nvPr/>
        </p:nvSpPr>
        <p:spPr>
          <a:xfrm>
            <a:off x="5191111" y="5091187"/>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D2DD417A-2381-45D4-ABAF-313DC787E52F}"/>
              </a:ext>
            </a:extLst>
          </p:cNvPr>
          <p:cNvSpPr/>
          <p:nvPr/>
        </p:nvSpPr>
        <p:spPr>
          <a:xfrm rot="13231607">
            <a:off x="8016542" y="2884382"/>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8380F52-25ED-4843-B982-4327AD2DE412}"/>
              </a:ext>
            </a:extLst>
          </p:cNvPr>
          <p:cNvSpPr/>
          <p:nvPr/>
        </p:nvSpPr>
        <p:spPr>
          <a:xfrm>
            <a:off x="2801646" y="3727036"/>
            <a:ext cx="182880" cy="184557"/>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3" name="Star: 12 Points 32">
            <a:extLst>
              <a:ext uri="{FF2B5EF4-FFF2-40B4-BE49-F238E27FC236}">
                <a16:creationId xmlns:a16="http://schemas.microsoft.com/office/drawing/2014/main" id="{EAF3B39A-2CB6-4E81-A926-001E7A4D1D4A}"/>
              </a:ext>
            </a:extLst>
          </p:cNvPr>
          <p:cNvSpPr/>
          <p:nvPr/>
        </p:nvSpPr>
        <p:spPr>
          <a:xfrm>
            <a:off x="3248751" y="3219699"/>
            <a:ext cx="226503" cy="211606"/>
          </a:xfrm>
          <a:prstGeom prst="star12">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4" name="Star: 12 Points 33">
            <a:extLst>
              <a:ext uri="{FF2B5EF4-FFF2-40B4-BE49-F238E27FC236}">
                <a16:creationId xmlns:a16="http://schemas.microsoft.com/office/drawing/2014/main" id="{0B6208FD-7BF9-485D-9BDC-1A8E4FD37619}"/>
              </a:ext>
            </a:extLst>
          </p:cNvPr>
          <p:cNvSpPr/>
          <p:nvPr/>
        </p:nvSpPr>
        <p:spPr>
          <a:xfrm>
            <a:off x="3474604" y="3932088"/>
            <a:ext cx="226503" cy="211606"/>
          </a:xfrm>
          <a:prstGeom prst="star12">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Star: 12 Points 34">
            <a:extLst>
              <a:ext uri="{FF2B5EF4-FFF2-40B4-BE49-F238E27FC236}">
                <a16:creationId xmlns:a16="http://schemas.microsoft.com/office/drawing/2014/main" id="{6F1EF17E-3AD8-4DB5-8645-67F7603EE88B}"/>
              </a:ext>
            </a:extLst>
          </p:cNvPr>
          <p:cNvSpPr/>
          <p:nvPr/>
        </p:nvSpPr>
        <p:spPr>
          <a:xfrm>
            <a:off x="7505376" y="4464791"/>
            <a:ext cx="226503" cy="211606"/>
          </a:xfrm>
          <a:prstGeom prst="star12">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6" name="Star: 12 Points 35">
            <a:extLst>
              <a:ext uri="{FF2B5EF4-FFF2-40B4-BE49-F238E27FC236}">
                <a16:creationId xmlns:a16="http://schemas.microsoft.com/office/drawing/2014/main" id="{6B4C1F02-DF85-4E3A-806A-B82BC6B5CE9D}"/>
              </a:ext>
            </a:extLst>
          </p:cNvPr>
          <p:cNvSpPr/>
          <p:nvPr/>
        </p:nvSpPr>
        <p:spPr>
          <a:xfrm>
            <a:off x="7137186" y="3139191"/>
            <a:ext cx="226503" cy="211606"/>
          </a:xfrm>
          <a:prstGeom prst="star12">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540B43BB-F49D-45A6-8763-E656940D7379}"/>
              </a:ext>
            </a:extLst>
          </p:cNvPr>
          <p:cNvSpPr txBox="1"/>
          <p:nvPr/>
        </p:nvSpPr>
        <p:spPr>
          <a:xfrm>
            <a:off x="5417216" y="1783018"/>
            <a:ext cx="1200868" cy="369332"/>
          </a:xfrm>
          <a:prstGeom prst="rect">
            <a:avLst/>
          </a:prstGeom>
          <a:solidFill>
            <a:srgbClr val="47D7AC">
              <a:alpha val="50000"/>
            </a:srgb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Iteration 1</a:t>
            </a:r>
          </a:p>
        </p:txBody>
      </p:sp>
      <p:sp>
        <p:nvSpPr>
          <p:cNvPr id="38" name="Oval 37">
            <a:extLst>
              <a:ext uri="{FF2B5EF4-FFF2-40B4-BE49-F238E27FC236}">
                <a16:creationId xmlns:a16="http://schemas.microsoft.com/office/drawing/2014/main" id="{0CFD92CE-F633-4F0E-BFCF-D96E38BA7B7A}"/>
              </a:ext>
            </a:extLst>
          </p:cNvPr>
          <p:cNvSpPr/>
          <p:nvPr/>
        </p:nvSpPr>
        <p:spPr>
          <a:xfrm>
            <a:off x="2427749" y="3518243"/>
            <a:ext cx="182880" cy="184557"/>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CC234D3-66BF-49C1-BB5E-97ECED969172}"/>
              </a:ext>
            </a:extLst>
          </p:cNvPr>
          <p:cNvSpPr/>
          <p:nvPr/>
        </p:nvSpPr>
        <p:spPr>
          <a:xfrm>
            <a:off x="2798329" y="3723775"/>
            <a:ext cx="182880" cy="184557"/>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C27088A0-CD71-4DFC-9E49-4C314DA479A6}"/>
              </a:ext>
            </a:extLst>
          </p:cNvPr>
          <p:cNvSpPr/>
          <p:nvPr/>
        </p:nvSpPr>
        <p:spPr>
          <a:xfrm>
            <a:off x="2997386" y="3046913"/>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1" name="Star: 12 Points 40">
            <a:extLst>
              <a:ext uri="{FF2B5EF4-FFF2-40B4-BE49-F238E27FC236}">
                <a16:creationId xmlns:a16="http://schemas.microsoft.com/office/drawing/2014/main" id="{A553E28D-6BB3-4B6A-99BD-67E95BE0C6D4}"/>
              </a:ext>
            </a:extLst>
          </p:cNvPr>
          <p:cNvSpPr/>
          <p:nvPr/>
        </p:nvSpPr>
        <p:spPr>
          <a:xfrm>
            <a:off x="3247379" y="3219699"/>
            <a:ext cx="226503" cy="211606"/>
          </a:xfrm>
          <a:prstGeom prst="star12">
            <a:avLst/>
          </a:prstGeom>
          <a:solidFill>
            <a:schemeClr val="accent2">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1D087B11-FAC3-4936-AC4D-A7AF877E9C56}"/>
              </a:ext>
            </a:extLst>
          </p:cNvPr>
          <p:cNvSpPr/>
          <p:nvPr/>
        </p:nvSpPr>
        <p:spPr>
          <a:xfrm>
            <a:off x="2426377" y="3518243"/>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6A27C225-7F8A-4127-BFBA-EFE8A888576F}"/>
              </a:ext>
            </a:extLst>
          </p:cNvPr>
          <p:cNvSpPr/>
          <p:nvPr/>
        </p:nvSpPr>
        <p:spPr>
          <a:xfrm>
            <a:off x="2796957" y="3723775"/>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5012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07CCF9C-D2AC-41C7-8449-81B8E5CC3FE2}"/>
              </a:ext>
            </a:extLst>
          </p:cNvPr>
          <p:cNvSpPr>
            <a:spLocks noGrp="1"/>
          </p:cNvSpPr>
          <p:nvPr>
            <p:ph type="title"/>
          </p:nvPr>
        </p:nvSpPr>
        <p:spPr>
          <a:xfrm>
            <a:off x="626400" y="339723"/>
            <a:ext cx="7200000" cy="949866"/>
          </a:xfrm>
        </p:spPr>
        <p:txBody>
          <a:bodyPr/>
          <a:lstStyle/>
          <a:p>
            <a:r>
              <a:rPr lang="en-US" sz="5400" cap="all" spc="200" dirty="0">
                <a:solidFill>
                  <a:srgbClr val="47D7AC"/>
                </a:solidFill>
                <a:latin typeface="+mj-lt"/>
              </a:rPr>
              <a:t>K MEANS CLUSTERING</a:t>
            </a:r>
          </a:p>
        </p:txBody>
      </p:sp>
      <p:sp>
        <p:nvSpPr>
          <p:cNvPr id="4" name="Oval 3">
            <a:extLst>
              <a:ext uri="{FF2B5EF4-FFF2-40B4-BE49-F238E27FC236}">
                <a16:creationId xmlns:a16="http://schemas.microsoft.com/office/drawing/2014/main" id="{D0A85D1B-C544-4A57-8B7D-E36E30425330}"/>
              </a:ext>
            </a:extLst>
          </p:cNvPr>
          <p:cNvSpPr/>
          <p:nvPr/>
        </p:nvSpPr>
        <p:spPr>
          <a:xfrm>
            <a:off x="6145946" y="3287086"/>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DF9AB7B7-737F-4E6D-A518-E2271CDA32C5}"/>
              </a:ext>
            </a:extLst>
          </p:cNvPr>
          <p:cNvSpPr/>
          <p:nvPr/>
        </p:nvSpPr>
        <p:spPr>
          <a:xfrm>
            <a:off x="2782074" y="3352326"/>
            <a:ext cx="182880" cy="184557"/>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98990742-9383-4531-938F-34F2727077BE}"/>
              </a:ext>
            </a:extLst>
          </p:cNvPr>
          <p:cNvSpPr/>
          <p:nvPr/>
        </p:nvSpPr>
        <p:spPr>
          <a:xfrm>
            <a:off x="3153081" y="3945613"/>
            <a:ext cx="182880" cy="184557"/>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E3DF021-4883-43C0-BDD4-741AA2C9C46C}"/>
              </a:ext>
            </a:extLst>
          </p:cNvPr>
          <p:cNvSpPr/>
          <p:nvPr/>
        </p:nvSpPr>
        <p:spPr>
          <a:xfrm>
            <a:off x="2998758" y="3046913"/>
            <a:ext cx="182880" cy="184557"/>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D162DFA-C2F0-4981-A180-36A923B4BD11}"/>
              </a:ext>
            </a:extLst>
          </p:cNvPr>
          <p:cNvSpPr/>
          <p:nvPr/>
        </p:nvSpPr>
        <p:spPr>
          <a:xfrm>
            <a:off x="2754144" y="4194024"/>
            <a:ext cx="182880" cy="184557"/>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DCA60E2-881B-4CF2-9E1E-6C344CD54DDE}"/>
              </a:ext>
            </a:extLst>
          </p:cNvPr>
          <p:cNvSpPr/>
          <p:nvPr/>
        </p:nvSpPr>
        <p:spPr>
          <a:xfrm>
            <a:off x="2404846" y="3516386"/>
            <a:ext cx="182880" cy="184557"/>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3D439CA-3845-4AC0-9E63-AE7FA58ED672}"/>
              </a:ext>
            </a:extLst>
          </p:cNvPr>
          <p:cNvSpPr/>
          <p:nvPr/>
        </p:nvSpPr>
        <p:spPr>
          <a:xfrm>
            <a:off x="5816081" y="3003871"/>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B308890-BF22-4BA3-937E-C54D515382FA}"/>
              </a:ext>
            </a:extLst>
          </p:cNvPr>
          <p:cNvSpPr/>
          <p:nvPr/>
        </p:nvSpPr>
        <p:spPr>
          <a:xfrm rot="13231607">
            <a:off x="7772702" y="3057869"/>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C5ED71D-1FA7-47ED-B17C-0D3E84F6400E}"/>
              </a:ext>
            </a:extLst>
          </p:cNvPr>
          <p:cNvSpPr/>
          <p:nvPr/>
        </p:nvSpPr>
        <p:spPr>
          <a:xfrm rot="13231607">
            <a:off x="8043387" y="3761056"/>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314B49C-E07C-446F-98A1-C226F3470B1D}"/>
              </a:ext>
            </a:extLst>
          </p:cNvPr>
          <p:cNvSpPr/>
          <p:nvPr/>
        </p:nvSpPr>
        <p:spPr>
          <a:xfrm rot="19262194">
            <a:off x="5033153" y="4683825"/>
            <a:ext cx="182880" cy="184557"/>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3614B41-C496-41D9-B683-3A7DCAA47F42}"/>
              </a:ext>
            </a:extLst>
          </p:cNvPr>
          <p:cNvSpPr/>
          <p:nvPr/>
        </p:nvSpPr>
        <p:spPr>
          <a:xfrm>
            <a:off x="5544845" y="5268751"/>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2680E7-5321-4627-81EF-487B3C21A2E1}"/>
              </a:ext>
            </a:extLst>
          </p:cNvPr>
          <p:cNvSpPr/>
          <p:nvPr/>
        </p:nvSpPr>
        <p:spPr>
          <a:xfrm>
            <a:off x="6271051" y="3706061"/>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19DCC7C-0F5F-491C-9CA7-49119C45705F}"/>
              </a:ext>
            </a:extLst>
          </p:cNvPr>
          <p:cNvSpPr/>
          <p:nvPr/>
        </p:nvSpPr>
        <p:spPr>
          <a:xfrm>
            <a:off x="5453405" y="3408240"/>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00D471-B2B7-4A3B-9AAE-61461AE9C4A1}"/>
              </a:ext>
            </a:extLst>
          </p:cNvPr>
          <p:cNvSpPr/>
          <p:nvPr/>
        </p:nvSpPr>
        <p:spPr>
          <a:xfrm rot="13231607">
            <a:off x="7656655" y="3472711"/>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844015B-F9B6-4EF4-AACA-C62E37931838}"/>
              </a:ext>
            </a:extLst>
          </p:cNvPr>
          <p:cNvSpPr/>
          <p:nvPr/>
        </p:nvSpPr>
        <p:spPr>
          <a:xfrm>
            <a:off x="2431066" y="4049346"/>
            <a:ext cx="182880" cy="184557"/>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4DC1CF7-563F-490F-90EF-96D8B1C37094}"/>
              </a:ext>
            </a:extLst>
          </p:cNvPr>
          <p:cNvSpPr/>
          <p:nvPr/>
        </p:nvSpPr>
        <p:spPr>
          <a:xfrm>
            <a:off x="5270525" y="4371588"/>
            <a:ext cx="182880" cy="184557"/>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EC1E920-3399-41D4-A460-CEDB3D610489}"/>
              </a:ext>
            </a:extLst>
          </p:cNvPr>
          <p:cNvSpPr/>
          <p:nvPr/>
        </p:nvSpPr>
        <p:spPr>
          <a:xfrm rot="13231607">
            <a:off x="7955582" y="3472711"/>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C8D1E55-B8B9-49F5-8663-0425F59463BD}"/>
              </a:ext>
            </a:extLst>
          </p:cNvPr>
          <p:cNvSpPr/>
          <p:nvPr/>
        </p:nvSpPr>
        <p:spPr>
          <a:xfrm>
            <a:off x="4907002" y="5319894"/>
            <a:ext cx="182880" cy="184557"/>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CCB09A6-9DE6-4F71-82FE-3C4A498A3E7D}"/>
              </a:ext>
            </a:extLst>
          </p:cNvPr>
          <p:cNvSpPr/>
          <p:nvPr/>
        </p:nvSpPr>
        <p:spPr>
          <a:xfrm rot="13231607">
            <a:off x="8316311" y="2965591"/>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18F0619-F372-42B5-8C4E-768BBD8DBFC8}"/>
              </a:ext>
            </a:extLst>
          </p:cNvPr>
          <p:cNvSpPr/>
          <p:nvPr/>
        </p:nvSpPr>
        <p:spPr>
          <a:xfrm>
            <a:off x="3379526" y="4270922"/>
            <a:ext cx="182880" cy="184557"/>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6094BA6-8FEC-4B59-964B-77C28673F9F0}"/>
              </a:ext>
            </a:extLst>
          </p:cNvPr>
          <p:cNvSpPr/>
          <p:nvPr/>
        </p:nvSpPr>
        <p:spPr>
          <a:xfrm rot="13231607">
            <a:off x="8432033" y="4050743"/>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FA4C099-6EA3-4B17-A94B-11845FD81272}"/>
              </a:ext>
            </a:extLst>
          </p:cNvPr>
          <p:cNvSpPr/>
          <p:nvPr/>
        </p:nvSpPr>
        <p:spPr>
          <a:xfrm rot="13231607">
            <a:off x="8232309" y="3194808"/>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80270DC6-1BD9-4528-9459-143BBBFCC03D}"/>
              </a:ext>
            </a:extLst>
          </p:cNvPr>
          <p:cNvSpPr/>
          <p:nvPr/>
        </p:nvSpPr>
        <p:spPr>
          <a:xfrm rot="13231607">
            <a:off x="8323749" y="3608665"/>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B13BE60-9A53-4A15-B92B-7D99D63E7108}"/>
              </a:ext>
            </a:extLst>
          </p:cNvPr>
          <p:cNvSpPr/>
          <p:nvPr/>
        </p:nvSpPr>
        <p:spPr>
          <a:xfrm>
            <a:off x="6295604" y="2902484"/>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C2EEC26-10DE-4810-8B89-373271BEE8E6}"/>
              </a:ext>
            </a:extLst>
          </p:cNvPr>
          <p:cNvSpPr/>
          <p:nvPr/>
        </p:nvSpPr>
        <p:spPr>
          <a:xfrm>
            <a:off x="5191111" y="5091187"/>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E68F3232-072E-47F4-98FB-1E1380D6E885}"/>
              </a:ext>
            </a:extLst>
          </p:cNvPr>
          <p:cNvSpPr/>
          <p:nvPr/>
        </p:nvSpPr>
        <p:spPr>
          <a:xfrm rot="13231607">
            <a:off x="8016542" y="2884382"/>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B1ECC68-4295-43E6-A9EB-2BF7A6109985}"/>
              </a:ext>
            </a:extLst>
          </p:cNvPr>
          <p:cNvSpPr/>
          <p:nvPr/>
        </p:nvSpPr>
        <p:spPr>
          <a:xfrm>
            <a:off x="2801646" y="3727036"/>
            <a:ext cx="182880" cy="184557"/>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 name="Star: 12 Points 30">
            <a:extLst>
              <a:ext uri="{FF2B5EF4-FFF2-40B4-BE49-F238E27FC236}">
                <a16:creationId xmlns:a16="http://schemas.microsoft.com/office/drawing/2014/main" id="{34C6B038-B28B-4722-96C4-047D6E7C6765}"/>
              </a:ext>
            </a:extLst>
          </p:cNvPr>
          <p:cNvSpPr/>
          <p:nvPr/>
        </p:nvSpPr>
        <p:spPr>
          <a:xfrm>
            <a:off x="2995886" y="3410583"/>
            <a:ext cx="226503" cy="211606"/>
          </a:xfrm>
          <a:prstGeom prst="star12">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2" name="Star: 12 Points 31">
            <a:extLst>
              <a:ext uri="{FF2B5EF4-FFF2-40B4-BE49-F238E27FC236}">
                <a16:creationId xmlns:a16="http://schemas.microsoft.com/office/drawing/2014/main" id="{1DB32B4F-CE19-4C92-8349-86C56955839E}"/>
              </a:ext>
            </a:extLst>
          </p:cNvPr>
          <p:cNvSpPr/>
          <p:nvPr/>
        </p:nvSpPr>
        <p:spPr>
          <a:xfrm>
            <a:off x="4074078" y="4541049"/>
            <a:ext cx="226503" cy="211606"/>
          </a:xfrm>
          <a:prstGeom prst="star12">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tar: 12 Points 32">
            <a:extLst>
              <a:ext uri="{FF2B5EF4-FFF2-40B4-BE49-F238E27FC236}">
                <a16:creationId xmlns:a16="http://schemas.microsoft.com/office/drawing/2014/main" id="{D8CA18E3-DEDF-41F3-AF53-B7D223869895}"/>
              </a:ext>
            </a:extLst>
          </p:cNvPr>
          <p:cNvSpPr/>
          <p:nvPr/>
        </p:nvSpPr>
        <p:spPr>
          <a:xfrm>
            <a:off x="8167503" y="3967098"/>
            <a:ext cx="226503" cy="211606"/>
          </a:xfrm>
          <a:prstGeom prst="star12">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4" name="Star: 12 Points 33">
            <a:extLst>
              <a:ext uri="{FF2B5EF4-FFF2-40B4-BE49-F238E27FC236}">
                <a16:creationId xmlns:a16="http://schemas.microsoft.com/office/drawing/2014/main" id="{DA905CC4-8B10-4B26-9CE5-5C4DA13C345E}"/>
              </a:ext>
            </a:extLst>
          </p:cNvPr>
          <p:cNvSpPr/>
          <p:nvPr/>
        </p:nvSpPr>
        <p:spPr>
          <a:xfrm>
            <a:off x="6860475" y="3155394"/>
            <a:ext cx="226503" cy="211606"/>
          </a:xfrm>
          <a:prstGeom prst="star12">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5" name="Arrow: Striped Right 34">
            <a:extLst>
              <a:ext uri="{FF2B5EF4-FFF2-40B4-BE49-F238E27FC236}">
                <a16:creationId xmlns:a16="http://schemas.microsoft.com/office/drawing/2014/main" id="{E2CFE72D-996B-47A4-814B-14F46B5F82E4}"/>
              </a:ext>
            </a:extLst>
          </p:cNvPr>
          <p:cNvSpPr/>
          <p:nvPr/>
        </p:nvSpPr>
        <p:spPr>
          <a:xfrm rot="8258371">
            <a:off x="3172880" y="3205100"/>
            <a:ext cx="391960" cy="249976"/>
          </a:xfrm>
          <a:prstGeom prst="stripedRightArrow">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6" name="Arrow: Striped Right 35">
            <a:extLst>
              <a:ext uri="{FF2B5EF4-FFF2-40B4-BE49-F238E27FC236}">
                <a16:creationId xmlns:a16="http://schemas.microsoft.com/office/drawing/2014/main" id="{9B71C91A-4E6C-42CB-B618-BACD3241101F}"/>
              </a:ext>
            </a:extLst>
          </p:cNvPr>
          <p:cNvSpPr/>
          <p:nvPr/>
        </p:nvSpPr>
        <p:spPr>
          <a:xfrm rot="2436943">
            <a:off x="3601093" y="4162900"/>
            <a:ext cx="549342" cy="243806"/>
          </a:xfrm>
          <a:prstGeom prst="striped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7" name="Arrow: Striped Right 36">
            <a:extLst>
              <a:ext uri="{FF2B5EF4-FFF2-40B4-BE49-F238E27FC236}">
                <a16:creationId xmlns:a16="http://schemas.microsoft.com/office/drawing/2014/main" id="{4C8CAE26-B64A-4F14-A7A3-891A7728E01B}"/>
              </a:ext>
            </a:extLst>
          </p:cNvPr>
          <p:cNvSpPr/>
          <p:nvPr/>
        </p:nvSpPr>
        <p:spPr>
          <a:xfrm flipH="1">
            <a:off x="7122332" y="3114980"/>
            <a:ext cx="249321" cy="282941"/>
          </a:xfrm>
          <a:prstGeom prst="striped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8" name="Arrow: Striped Right 37">
            <a:extLst>
              <a:ext uri="{FF2B5EF4-FFF2-40B4-BE49-F238E27FC236}">
                <a16:creationId xmlns:a16="http://schemas.microsoft.com/office/drawing/2014/main" id="{19F3D0C6-008E-4D3B-98C9-2327F9CCB0A6}"/>
              </a:ext>
            </a:extLst>
          </p:cNvPr>
          <p:cNvSpPr/>
          <p:nvPr/>
        </p:nvSpPr>
        <p:spPr>
          <a:xfrm rot="18818850">
            <a:off x="7705187" y="4273287"/>
            <a:ext cx="579518" cy="269226"/>
          </a:xfrm>
          <a:prstGeom prst="stripedRightArrow">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0" name="Oval 39">
            <a:extLst>
              <a:ext uri="{FF2B5EF4-FFF2-40B4-BE49-F238E27FC236}">
                <a16:creationId xmlns:a16="http://schemas.microsoft.com/office/drawing/2014/main" id="{005605A1-D8EF-47AD-A8A3-A63AD903FACE}"/>
              </a:ext>
            </a:extLst>
          </p:cNvPr>
          <p:cNvSpPr/>
          <p:nvPr/>
        </p:nvSpPr>
        <p:spPr>
          <a:xfrm>
            <a:off x="2782074" y="3352325"/>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D9EF52E9-F8F8-41D9-97F5-60369CF8431B}"/>
              </a:ext>
            </a:extLst>
          </p:cNvPr>
          <p:cNvSpPr/>
          <p:nvPr/>
        </p:nvSpPr>
        <p:spPr>
          <a:xfrm>
            <a:off x="2998758" y="3046912"/>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5BA27031-0A9B-4163-BC23-0AB21C388800}"/>
              </a:ext>
            </a:extLst>
          </p:cNvPr>
          <p:cNvSpPr/>
          <p:nvPr/>
        </p:nvSpPr>
        <p:spPr>
          <a:xfrm>
            <a:off x="2404846" y="3516385"/>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8F5CDCC2-0156-4B5A-99F9-D2996BF3AEB5}"/>
              </a:ext>
            </a:extLst>
          </p:cNvPr>
          <p:cNvSpPr/>
          <p:nvPr/>
        </p:nvSpPr>
        <p:spPr>
          <a:xfrm>
            <a:off x="2801646" y="3727035"/>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4" name="Star: 12 Points 43">
            <a:extLst>
              <a:ext uri="{FF2B5EF4-FFF2-40B4-BE49-F238E27FC236}">
                <a16:creationId xmlns:a16="http://schemas.microsoft.com/office/drawing/2014/main" id="{D78E509A-6C49-4941-A324-DCF8B756F039}"/>
              </a:ext>
            </a:extLst>
          </p:cNvPr>
          <p:cNvSpPr/>
          <p:nvPr/>
        </p:nvSpPr>
        <p:spPr>
          <a:xfrm>
            <a:off x="2995886" y="3410582"/>
            <a:ext cx="226503" cy="211606"/>
          </a:xfrm>
          <a:prstGeom prst="star12">
            <a:avLst/>
          </a:prstGeom>
          <a:solidFill>
            <a:schemeClr val="accent2">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5" name="Arrow: Striped Right 44">
            <a:extLst>
              <a:ext uri="{FF2B5EF4-FFF2-40B4-BE49-F238E27FC236}">
                <a16:creationId xmlns:a16="http://schemas.microsoft.com/office/drawing/2014/main" id="{8C26B8F0-888A-432E-8E5C-327D8BD3CE71}"/>
              </a:ext>
            </a:extLst>
          </p:cNvPr>
          <p:cNvSpPr/>
          <p:nvPr/>
        </p:nvSpPr>
        <p:spPr>
          <a:xfrm rot="8258371">
            <a:off x="3172880" y="3205099"/>
            <a:ext cx="391960" cy="249976"/>
          </a:xfrm>
          <a:prstGeom prst="stripedRightArrow">
            <a:avLst/>
          </a:prstGeom>
          <a:solidFill>
            <a:schemeClr val="accent2">
              <a:lumMod val="75000"/>
            </a:schemeClr>
          </a:solidFill>
          <a:ln>
            <a:solidFill>
              <a:schemeClr val="accent2">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6" name="TextBox 45">
            <a:extLst>
              <a:ext uri="{FF2B5EF4-FFF2-40B4-BE49-F238E27FC236}">
                <a16:creationId xmlns:a16="http://schemas.microsoft.com/office/drawing/2014/main" id="{1D7C3109-BBDA-487A-AF18-3ED5D9B39A5C}"/>
              </a:ext>
            </a:extLst>
          </p:cNvPr>
          <p:cNvSpPr txBox="1"/>
          <p:nvPr/>
        </p:nvSpPr>
        <p:spPr>
          <a:xfrm>
            <a:off x="5417216" y="1783018"/>
            <a:ext cx="1200868" cy="369332"/>
          </a:xfrm>
          <a:prstGeom prst="rect">
            <a:avLst/>
          </a:prstGeom>
          <a:solidFill>
            <a:srgbClr val="47D7AC">
              <a:alpha val="50000"/>
            </a:srgb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Iteration 1</a:t>
            </a:r>
          </a:p>
        </p:txBody>
      </p:sp>
    </p:spTree>
    <p:extLst>
      <p:ext uri="{BB962C8B-B14F-4D97-AF65-F5344CB8AC3E}">
        <p14:creationId xmlns:p14="http://schemas.microsoft.com/office/powerpoint/2010/main" val="4129315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07CCF9C-D2AC-41C7-8449-81B8E5CC3FE2}"/>
              </a:ext>
            </a:extLst>
          </p:cNvPr>
          <p:cNvSpPr>
            <a:spLocks noGrp="1"/>
          </p:cNvSpPr>
          <p:nvPr>
            <p:ph type="title"/>
          </p:nvPr>
        </p:nvSpPr>
        <p:spPr>
          <a:xfrm>
            <a:off x="626400" y="339723"/>
            <a:ext cx="7200000" cy="949866"/>
          </a:xfrm>
        </p:spPr>
        <p:txBody>
          <a:bodyPr/>
          <a:lstStyle/>
          <a:p>
            <a:r>
              <a:rPr lang="en-US" sz="5400" cap="all" spc="200" dirty="0">
                <a:solidFill>
                  <a:srgbClr val="47D7AC"/>
                </a:solidFill>
                <a:latin typeface="+mj-lt"/>
              </a:rPr>
              <a:t>K MEANS CLUSTERING</a:t>
            </a:r>
          </a:p>
        </p:txBody>
      </p:sp>
      <p:sp>
        <p:nvSpPr>
          <p:cNvPr id="4" name="Oval 3">
            <a:extLst>
              <a:ext uri="{FF2B5EF4-FFF2-40B4-BE49-F238E27FC236}">
                <a16:creationId xmlns:a16="http://schemas.microsoft.com/office/drawing/2014/main" id="{4D0E9340-774C-4735-88CF-F7722D5BEF80}"/>
              </a:ext>
            </a:extLst>
          </p:cNvPr>
          <p:cNvSpPr/>
          <p:nvPr/>
        </p:nvSpPr>
        <p:spPr>
          <a:xfrm>
            <a:off x="6145946" y="3287086"/>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C86312-83F1-4B12-8F6D-68F96AE3E2EB}"/>
              </a:ext>
            </a:extLst>
          </p:cNvPr>
          <p:cNvSpPr/>
          <p:nvPr/>
        </p:nvSpPr>
        <p:spPr>
          <a:xfrm>
            <a:off x="2782074" y="3352326"/>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2AD18B4-FF7E-411F-BA77-CB45DB6DCC98}"/>
              </a:ext>
            </a:extLst>
          </p:cNvPr>
          <p:cNvSpPr/>
          <p:nvPr/>
        </p:nvSpPr>
        <p:spPr>
          <a:xfrm>
            <a:off x="3153081" y="3945613"/>
            <a:ext cx="182880" cy="184557"/>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5CD00DA-D906-49B4-AE9B-678D1F6DFC8C}"/>
              </a:ext>
            </a:extLst>
          </p:cNvPr>
          <p:cNvSpPr/>
          <p:nvPr/>
        </p:nvSpPr>
        <p:spPr>
          <a:xfrm>
            <a:off x="2998758" y="3046913"/>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520C675-DA9C-43F4-93F0-D8184143C3AD}"/>
              </a:ext>
            </a:extLst>
          </p:cNvPr>
          <p:cNvSpPr/>
          <p:nvPr/>
        </p:nvSpPr>
        <p:spPr>
          <a:xfrm>
            <a:off x="2754144" y="4194024"/>
            <a:ext cx="182880" cy="184557"/>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5285C49-7970-433E-9A4B-812B9F5DAC62}"/>
              </a:ext>
            </a:extLst>
          </p:cNvPr>
          <p:cNvSpPr/>
          <p:nvPr/>
        </p:nvSpPr>
        <p:spPr>
          <a:xfrm>
            <a:off x="2404846" y="3516386"/>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E0B74A6-52F2-4878-865E-783401BE55BD}"/>
              </a:ext>
            </a:extLst>
          </p:cNvPr>
          <p:cNvSpPr/>
          <p:nvPr/>
        </p:nvSpPr>
        <p:spPr>
          <a:xfrm>
            <a:off x="5816081" y="3003871"/>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E2251B1-86C6-46EE-BFC8-53B488595B1E}"/>
              </a:ext>
            </a:extLst>
          </p:cNvPr>
          <p:cNvSpPr/>
          <p:nvPr/>
        </p:nvSpPr>
        <p:spPr>
          <a:xfrm rot="13231607">
            <a:off x="7772702" y="3057869"/>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EF359A3-E052-4988-9F5A-A8B74E719D51}"/>
              </a:ext>
            </a:extLst>
          </p:cNvPr>
          <p:cNvSpPr/>
          <p:nvPr/>
        </p:nvSpPr>
        <p:spPr>
          <a:xfrm rot="13231607">
            <a:off x="8043387" y="3761056"/>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782EB2E-635E-40E5-B1FB-A90AE9D92BDA}"/>
              </a:ext>
            </a:extLst>
          </p:cNvPr>
          <p:cNvSpPr/>
          <p:nvPr/>
        </p:nvSpPr>
        <p:spPr>
          <a:xfrm rot="19262194">
            <a:off x="5033153" y="4683825"/>
            <a:ext cx="182880" cy="184557"/>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693E0F4-0904-4B89-A33C-ED91F1591DE4}"/>
              </a:ext>
            </a:extLst>
          </p:cNvPr>
          <p:cNvSpPr/>
          <p:nvPr/>
        </p:nvSpPr>
        <p:spPr>
          <a:xfrm>
            <a:off x="5544845" y="5268751"/>
            <a:ext cx="182880" cy="184557"/>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D708417-DA72-41BE-BA7B-E9589ECD4EBC}"/>
              </a:ext>
            </a:extLst>
          </p:cNvPr>
          <p:cNvSpPr/>
          <p:nvPr/>
        </p:nvSpPr>
        <p:spPr>
          <a:xfrm>
            <a:off x="6271051" y="3706061"/>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824D148-A6D0-4F5B-88A4-C7F3892A682E}"/>
              </a:ext>
            </a:extLst>
          </p:cNvPr>
          <p:cNvSpPr/>
          <p:nvPr/>
        </p:nvSpPr>
        <p:spPr>
          <a:xfrm>
            <a:off x="5453405" y="3408240"/>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35DEB95-CD0B-4D46-B222-EB961F145E4C}"/>
              </a:ext>
            </a:extLst>
          </p:cNvPr>
          <p:cNvSpPr/>
          <p:nvPr/>
        </p:nvSpPr>
        <p:spPr>
          <a:xfrm rot="13231607">
            <a:off x="7656655" y="3472711"/>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CCBD9E6-F02B-4AD3-A854-781D1549E8DF}"/>
              </a:ext>
            </a:extLst>
          </p:cNvPr>
          <p:cNvSpPr/>
          <p:nvPr/>
        </p:nvSpPr>
        <p:spPr>
          <a:xfrm>
            <a:off x="2431066" y="4049346"/>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1303296-ED98-4F21-88ED-4435F4E591FB}"/>
              </a:ext>
            </a:extLst>
          </p:cNvPr>
          <p:cNvSpPr/>
          <p:nvPr/>
        </p:nvSpPr>
        <p:spPr>
          <a:xfrm>
            <a:off x="5270525" y="4371588"/>
            <a:ext cx="182880" cy="184557"/>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5C19CE4-FCBF-4FDA-8577-4A41C46E9AC5}"/>
              </a:ext>
            </a:extLst>
          </p:cNvPr>
          <p:cNvSpPr/>
          <p:nvPr/>
        </p:nvSpPr>
        <p:spPr>
          <a:xfrm rot="13231607">
            <a:off x="7955582" y="3472711"/>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607CB8F-3CBF-4E4B-9714-7AEE4CBDE7A1}"/>
              </a:ext>
            </a:extLst>
          </p:cNvPr>
          <p:cNvSpPr/>
          <p:nvPr/>
        </p:nvSpPr>
        <p:spPr>
          <a:xfrm>
            <a:off x="4907002" y="5319894"/>
            <a:ext cx="182880" cy="184557"/>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6F70AFC-6176-40A1-B331-93DA059C7D2D}"/>
              </a:ext>
            </a:extLst>
          </p:cNvPr>
          <p:cNvSpPr/>
          <p:nvPr/>
        </p:nvSpPr>
        <p:spPr>
          <a:xfrm rot="13231607">
            <a:off x="8316311" y="2965591"/>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9B7AF04-151A-4B18-9719-A17201748F08}"/>
              </a:ext>
            </a:extLst>
          </p:cNvPr>
          <p:cNvSpPr/>
          <p:nvPr/>
        </p:nvSpPr>
        <p:spPr>
          <a:xfrm>
            <a:off x="3379526" y="4270922"/>
            <a:ext cx="182880" cy="184557"/>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68020C7-D219-4537-8415-3FEED277F70C}"/>
              </a:ext>
            </a:extLst>
          </p:cNvPr>
          <p:cNvSpPr/>
          <p:nvPr/>
        </p:nvSpPr>
        <p:spPr>
          <a:xfrm rot="13231607">
            <a:off x="8432033" y="4050743"/>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219D601-3FBF-41DD-88B1-FB670B99ED08}"/>
              </a:ext>
            </a:extLst>
          </p:cNvPr>
          <p:cNvSpPr/>
          <p:nvPr/>
        </p:nvSpPr>
        <p:spPr>
          <a:xfrm rot="13231607">
            <a:off x="8232309" y="3194808"/>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0FCB98F-F3B2-4FFA-AA59-B7949AD94E29}"/>
              </a:ext>
            </a:extLst>
          </p:cNvPr>
          <p:cNvSpPr/>
          <p:nvPr/>
        </p:nvSpPr>
        <p:spPr>
          <a:xfrm rot="13231607">
            <a:off x="8323749" y="3608665"/>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56527AC-26DA-49BF-99CB-15301001427D}"/>
              </a:ext>
            </a:extLst>
          </p:cNvPr>
          <p:cNvSpPr/>
          <p:nvPr/>
        </p:nvSpPr>
        <p:spPr>
          <a:xfrm>
            <a:off x="6295604" y="2902484"/>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E56EE5F-2B1E-4293-96BE-74485BC8BE06}"/>
              </a:ext>
            </a:extLst>
          </p:cNvPr>
          <p:cNvSpPr/>
          <p:nvPr/>
        </p:nvSpPr>
        <p:spPr>
          <a:xfrm>
            <a:off x="5191111" y="5091187"/>
            <a:ext cx="182880" cy="184557"/>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14C07C4E-6D16-49DA-B992-8C7B79686D4F}"/>
              </a:ext>
            </a:extLst>
          </p:cNvPr>
          <p:cNvSpPr/>
          <p:nvPr/>
        </p:nvSpPr>
        <p:spPr>
          <a:xfrm rot="13231607">
            <a:off x="8016542" y="2884382"/>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2E675C0-2F9B-4974-B38C-AB95456DC9D3}"/>
              </a:ext>
            </a:extLst>
          </p:cNvPr>
          <p:cNvSpPr/>
          <p:nvPr/>
        </p:nvSpPr>
        <p:spPr>
          <a:xfrm>
            <a:off x="2801646" y="3727036"/>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 name="Star: 12 Points 30">
            <a:extLst>
              <a:ext uri="{FF2B5EF4-FFF2-40B4-BE49-F238E27FC236}">
                <a16:creationId xmlns:a16="http://schemas.microsoft.com/office/drawing/2014/main" id="{D1DA4149-9A05-4C9C-8364-CCABB36AD75C}"/>
              </a:ext>
            </a:extLst>
          </p:cNvPr>
          <p:cNvSpPr/>
          <p:nvPr/>
        </p:nvSpPr>
        <p:spPr>
          <a:xfrm>
            <a:off x="2995886" y="3410583"/>
            <a:ext cx="226503" cy="211606"/>
          </a:xfrm>
          <a:prstGeom prst="star12">
            <a:avLst/>
          </a:prstGeom>
          <a:solidFill>
            <a:schemeClr val="accent2">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2" name="Star: 12 Points 31">
            <a:extLst>
              <a:ext uri="{FF2B5EF4-FFF2-40B4-BE49-F238E27FC236}">
                <a16:creationId xmlns:a16="http://schemas.microsoft.com/office/drawing/2014/main" id="{C728A4FA-40DD-499B-AC5E-1A26479D15C8}"/>
              </a:ext>
            </a:extLst>
          </p:cNvPr>
          <p:cNvSpPr/>
          <p:nvPr/>
        </p:nvSpPr>
        <p:spPr>
          <a:xfrm>
            <a:off x="4074078" y="4541049"/>
            <a:ext cx="226503" cy="211606"/>
          </a:xfrm>
          <a:prstGeom prst="star12">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tar: 12 Points 32">
            <a:extLst>
              <a:ext uri="{FF2B5EF4-FFF2-40B4-BE49-F238E27FC236}">
                <a16:creationId xmlns:a16="http://schemas.microsoft.com/office/drawing/2014/main" id="{D68D4448-1C71-47B4-9D20-1247205C7759}"/>
              </a:ext>
            </a:extLst>
          </p:cNvPr>
          <p:cNvSpPr/>
          <p:nvPr/>
        </p:nvSpPr>
        <p:spPr>
          <a:xfrm>
            <a:off x="8167503" y="3967098"/>
            <a:ext cx="226503" cy="211606"/>
          </a:xfrm>
          <a:prstGeom prst="star12">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4" name="Star: 12 Points 33">
            <a:extLst>
              <a:ext uri="{FF2B5EF4-FFF2-40B4-BE49-F238E27FC236}">
                <a16:creationId xmlns:a16="http://schemas.microsoft.com/office/drawing/2014/main" id="{D54B21F5-0D46-4E64-9EF2-5707ACE203FA}"/>
              </a:ext>
            </a:extLst>
          </p:cNvPr>
          <p:cNvSpPr/>
          <p:nvPr/>
        </p:nvSpPr>
        <p:spPr>
          <a:xfrm>
            <a:off x="6860475" y="3155394"/>
            <a:ext cx="226503" cy="211606"/>
          </a:xfrm>
          <a:prstGeom prst="star12">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EF589E2-6928-4643-93F0-DE81DBB7C473}"/>
              </a:ext>
            </a:extLst>
          </p:cNvPr>
          <p:cNvSpPr/>
          <p:nvPr/>
        </p:nvSpPr>
        <p:spPr>
          <a:xfrm>
            <a:off x="3147946" y="3938620"/>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86ECCEE2-B25B-4156-B0D3-93C0FC518468}"/>
              </a:ext>
            </a:extLst>
          </p:cNvPr>
          <p:cNvSpPr/>
          <p:nvPr/>
        </p:nvSpPr>
        <p:spPr>
          <a:xfrm>
            <a:off x="2749009" y="4187031"/>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D0FEE83D-D5EE-4D3F-893A-1DAB1C03A3FC}"/>
              </a:ext>
            </a:extLst>
          </p:cNvPr>
          <p:cNvSpPr txBox="1"/>
          <p:nvPr/>
        </p:nvSpPr>
        <p:spPr>
          <a:xfrm>
            <a:off x="5417216" y="1783018"/>
            <a:ext cx="1200868" cy="369332"/>
          </a:xfrm>
          <a:prstGeom prst="rect">
            <a:avLst/>
          </a:prstGeom>
          <a:solidFill>
            <a:srgbClr val="47D7AC">
              <a:alpha val="50000"/>
            </a:srgb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Iteration 2</a:t>
            </a:r>
          </a:p>
        </p:txBody>
      </p:sp>
    </p:spTree>
    <p:extLst>
      <p:ext uri="{BB962C8B-B14F-4D97-AF65-F5344CB8AC3E}">
        <p14:creationId xmlns:p14="http://schemas.microsoft.com/office/powerpoint/2010/main" val="2393439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07CCF9C-D2AC-41C7-8449-81B8E5CC3FE2}"/>
              </a:ext>
            </a:extLst>
          </p:cNvPr>
          <p:cNvSpPr>
            <a:spLocks noGrp="1"/>
          </p:cNvSpPr>
          <p:nvPr>
            <p:ph type="title"/>
          </p:nvPr>
        </p:nvSpPr>
        <p:spPr>
          <a:xfrm>
            <a:off x="626400" y="339723"/>
            <a:ext cx="7200000" cy="949866"/>
          </a:xfrm>
        </p:spPr>
        <p:txBody>
          <a:bodyPr/>
          <a:lstStyle/>
          <a:p>
            <a:r>
              <a:rPr lang="en-US" sz="5400" cap="all" spc="200" dirty="0">
                <a:solidFill>
                  <a:srgbClr val="47D7AC"/>
                </a:solidFill>
                <a:latin typeface="+mj-lt"/>
              </a:rPr>
              <a:t>K MEANS CLUSTERING</a:t>
            </a:r>
          </a:p>
        </p:txBody>
      </p:sp>
      <p:sp>
        <p:nvSpPr>
          <p:cNvPr id="4" name="Oval 3">
            <a:extLst>
              <a:ext uri="{FF2B5EF4-FFF2-40B4-BE49-F238E27FC236}">
                <a16:creationId xmlns:a16="http://schemas.microsoft.com/office/drawing/2014/main" id="{09A3E0A7-500A-4B9B-90BC-00AA64EF99A4}"/>
              </a:ext>
            </a:extLst>
          </p:cNvPr>
          <p:cNvSpPr/>
          <p:nvPr/>
        </p:nvSpPr>
        <p:spPr>
          <a:xfrm>
            <a:off x="6145946" y="3287086"/>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3270546-B2A0-466E-B248-6C59FDE8689C}"/>
              </a:ext>
            </a:extLst>
          </p:cNvPr>
          <p:cNvSpPr/>
          <p:nvPr/>
        </p:nvSpPr>
        <p:spPr>
          <a:xfrm>
            <a:off x="2782074" y="3352326"/>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E333B15-74B1-4944-9CE6-DFE629187A1A}"/>
              </a:ext>
            </a:extLst>
          </p:cNvPr>
          <p:cNvSpPr/>
          <p:nvPr/>
        </p:nvSpPr>
        <p:spPr>
          <a:xfrm>
            <a:off x="3153081" y="3945613"/>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2BE12F8-5948-4708-BA12-E4C995DA5D0B}"/>
              </a:ext>
            </a:extLst>
          </p:cNvPr>
          <p:cNvSpPr/>
          <p:nvPr/>
        </p:nvSpPr>
        <p:spPr>
          <a:xfrm>
            <a:off x="2998758" y="3046913"/>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0A5B149-6C58-490F-A970-22AC124897AC}"/>
              </a:ext>
            </a:extLst>
          </p:cNvPr>
          <p:cNvSpPr/>
          <p:nvPr/>
        </p:nvSpPr>
        <p:spPr>
          <a:xfrm>
            <a:off x="2754144" y="4194024"/>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91C7590-5459-45BB-A66A-847F394DBB01}"/>
              </a:ext>
            </a:extLst>
          </p:cNvPr>
          <p:cNvSpPr/>
          <p:nvPr/>
        </p:nvSpPr>
        <p:spPr>
          <a:xfrm>
            <a:off x="2404846" y="3516386"/>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48399D9-31CE-4095-AFB5-A4E945D4AA99}"/>
              </a:ext>
            </a:extLst>
          </p:cNvPr>
          <p:cNvSpPr/>
          <p:nvPr/>
        </p:nvSpPr>
        <p:spPr>
          <a:xfrm>
            <a:off x="5816081" y="3003871"/>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DE110EA-2E00-419B-8365-E0F9450FD134}"/>
              </a:ext>
            </a:extLst>
          </p:cNvPr>
          <p:cNvSpPr/>
          <p:nvPr/>
        </p:nvSpPr>
        <p:spPr>
          <a:xfrm rot="13231607">
            <a:off x="7772702" y="3057869"/>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5BC59A9-3303-41BF-9A51-F5DAA0FF8220}"/>
              </a:ext>
            </a:extLst>
          </p:cNvPr>
          <p:cNvSpPr/>
          <p:nvPr/>
        </p:nvSpPr>
        <p:spPr>
          <a:xfrm rot="13231607">
            <a:off x="8043387" y="3761056"/>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BBFE582-FD30-426E-9849-A96B966BEE6F}"/>
              </a:ext>
            </a:extLst>
          </p:cNvPr>
          <p:cNvSpPr/>
          <p:nvPr/>
        </p:nvSpPr>
        <p:spPr>
          <a:xfrm rot="19262194">
            <a:off x="5033153" y="4683825"/>
            <a:ext cx="182880" cy="184557"/>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3D2398B-9CD6-4ACC-A0DA-74BACF8A3577}"/>
              </a:ext>
            </a:extLst>
          </p:cNvPr>
          <p:cNvSpPr/>
          <p:nvPr/>
        </p:nvSpPr>
        <p:spPr>
          <a:xfrm>
            <a:off x="5544845" y="5268751"/>
            <a:ext cx="182880" cy="184557"/>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D12FEDF-AC9C-4516-B3CE-989138B37880}"/>
              </a:ext>
            </a:extLst>
          </p:cNvPr>
          <p:cNvSpPr/>
          <p:nvPr/>
        </p:nvSpPr>
        <p:spPr>
          <a:xfrm>
            <a:off x="6271051" y="3706061"/>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88BAFB6-8C68-4F7C-972A-D683D86A5F11}"/>
              </a:ext>
            </a:extLst>
          </p:cNvPr>
          <p:cNvSpPr/>
          <p:nvPr/>
        </p:nvSpPr>
        <p:spPr>
          <a:xfrm>
            <a:off x="5453405" y="3408240"/>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3246510-2692-4C38-AB46-AF80B1A1C5D1}"/>
              </a:ext>
            </a:extLst>
          </p:cNvPr>
          <p:cNvSpPr/>
          <p:nvPr/>
        </p:nvSpPr>
        <p:spPr>
          <a:xfrm rot="13231607">
            <a:off x="7656655" y="3472711"/>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854546E-40A9-49CA-8292-6B4918FEC853}"/>
              </a:ext>
            </a:extLst>
          </p:cNvPr>
          <p:cNvSpPr/>
          <p:nvPr/>
        </p:nvSpPr>
        <p:spPr>
          <a:xfrm>
            <a:off x="2431066" y="4049346"/>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102D769-742A-4F7B-9995-08831DF1D4DB}"/>
              </a:ext>
            </a:extLst>
          </p:cNvPr>
          <p:cNvSpPr/>
          <p:nvPr/>
        </p:nvSpPr>
        <p:spPr>
          <a:xfrm>
            <a:off x="5270525" y="4371588"/>
            <a:ext cx="182880" cy="184557"/>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84A9C74-DCD8-4290-8713-FBA7B8FB8070}"/>
              </a:ext>
            </a:extLst>
          </p:cNvPr>
          <p:cNvSpPr/>
          <p:nvPr/>
        </p:nvSpPr>
        <p:spPr>
          <a:xfrm rot="13231607">
            <a:off x="7955582" y="3472711"/>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E00DD8A-BB19-4358-A0F8-1A29B300A632}"/>
              </a:ext>
            </a:extLst>
          </p:cNvPr>
          <p:cNvSpPr/>
          <p:nvPr/>
        </p:nvSpPr>
        <p:spPr>
          <a:xfrm>
            <a:off x="4907002" y="5319894"/>
            <a:ext cx="182880" cy="184557"/>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420F101-252C-47C7-A7A4-32F92B07244B}"/>
              </a:ext>
            </a:extLst>
          </p:cNvPr>
          <p:cNvSpPr/>
          <p:nvPr/>
        </p:nvSpPr>
        <p:spPr>
          <a:xfrm rot="13231607">
            <a:off x="8316311" y="2965591"/>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57FF81A-3DE6-4589-9FE7-3B1A6471C223}"/>
              </a:ext>
            </a:extLst>
          </p:cNvPr>
          <p:cNvSpPr/>
          <p:nvPr/>
        </p:nvSpPr>
        <p:spPr>
          <a:xfrm>
            <a:off x="3379526" y="4270922"/>
            <a:ext cx="182880" cy="184557"/>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FC8A71-B689-4AFF-9F3A-75AD2FCB4CE3}"/>
              </a:ext>
            </a:extLst>
          </p:cNvPr>
          <p:cNvSpPr/>
          <p:nvPr/>
        </p:nvSpPr>
        <p:spPr>
          <a:xfrm rot="13231607">
            <a:off x="8432033" y="4050743"/>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4EE6444-D288-473D-B19D-9B9DD102C574}"/>
              </a:ext>
            </a:extLst>
          </p:cNvPr>
          <p:cNvSpPr/>
          <p:nvPr/>
        </p:nvSpPr>
        <p:spPr>
          <a:xfrm rot="13231607">
            <a:off x="8232309" y="3194808"/>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940CE369-1844-43E1-8E2A-33CE7594FE84}"/>
              </a:ext>
            </a:extLst>
          </p:cNvPr>
          <p:cNvSpPr/>
          <p:nvPr/>
        </p:nvSpPr>
        <p:spPr>
          <a:xfrm rot="13231607">
            <a:off x="8323749" y="3608665"/>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79B532B-557E-4C71-A4D0-4589790FA010}"/>
              </a:ext>
            </a:extLst>
          </p:cNvPr>
          <p:cNvSpPr/>
          <p:nvPr/>
        </p:nvSpPr>
        <p:spPr>
          <a:xfrm>
            <a:off x="6295604" y="2902484"/>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3A8AC25-5895-46F5-94F2-0D9B1F7276D2}"/>
              </a:ext>
            </a:extLst>
          </p:cNvPr>
          <p:cNvSpPr/>
          <p:nvPr/>
        </p:nvSpPr>
        <p:spPr>
          <a:xfrm>
            <a:off x="5191111" y="5091187"/>
            <a:ext cx="182880" cy="184557"/>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A8486F0A-FA3F-421F-9111-F30EECE85E95}"/>
              </a:ext>
            </a:extLst>
          </p:cNvPr>
          <p:cNvSpPr/>
          <p:nvPr/>
        </p:nvSpPr>
        <p:spPr>
          <a:xfrm rot="13231607">
            <a:off x="8016542" y="2884382"/>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F637AC7-8E07-4AF9-8336-C01A8C658CE1}"/>
              </a:ext>
            </a:extLst>
          </p:cNvPr>
          <p:cNvSpPr/>
          <p:nvPr/>
        </p:nvSpPr>
        <p:spPr>
          <a:xfrm>
            <a:off x="2801646" y="3727036"/>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 name="Star: 12 Points 30">
            <a:extLst>
              <a:ext uri="{FF2B5EF4-FFF2-40B4-BE49-F238E27FC236}">
                <a16:creationId xmlns:a16="http://schemas.microsoft.com/office/drawing/2014/main" id="{28E42E96-4AE5-473E-BF06-624C37D8712B}"/>
              </a:ext>
            </a:extLst>
          </p:cNvPr>
          <p:cNvSpPr/>
          <p:nvPr/>
        </p:nvSpPr>
        <p:spPr>
          <a:xfrm>
            <a:off x="2976946" y="3643127"/>
            <a:ext cx="226503" cy="211606"/>
          </a:xfrm>
          <a:prstGeom prst="star12">
            <a:avLst/>
          </a:prstGeom>
          <a:solidFill>
            <a:schemeClr val="accent2">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2" name="Star: 12 Points 31">
            <a:extLst>
              <a:ext uri="{FF2B5EF4-FFF2-40B4-BE49-F238E27FC236}">
                <a16:creationId xmlns:a16="http://schemas.microsoft.com/office/drawing/2014/main" id="{3DDF7602-0BA7-466E-9137-2E71D50A1599}"/>
              </a:ext>
            </a:extLst>
          </p:cNvPr>
          <p:cNvSpPr/>
          <p:nvPr/>
        </p:nvSpPr>
        <p:spPr>
          <a:xfrm>
            <a:off x="4468361" y="4799552"/>
            <a:ext cx="226503" cy="211606"/>
          </a:xfrm>
          <a:prstGeom prst="star12">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tar: 12 Points 32">
            <a:extLst>
              <a:ext uri="{FF2B5EF4-FFF2-40B4-BE49-F238E27FC236}">
                <a16:creationId xmlns:a16="http://schemas.microsoft.com/office/drawing/2014/main" id="{7CFBF229-C841-4CD9-95AA-D7E3A8576127}"/>
              </a:ext>
            </a:extLst>
          </p:cNvPr>
          <p:cNvSpPr/>
          <p:nvPr/>
        </p:nvSpPr>
        <p:spPr>
          <a:xfrm>
            <a:off x="8134827" y="3472017"/>
            <a:ext cx="226503" cy="211606"/>
          </a:xfrm>
          <a:prstGeom prst="star12">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4" name="Star: 12 Points 33">
            <a:extLst>
              <a:ext uri="{FF2B5EF4-FFF2-40B4-BE49-F238E27FC236}">
                <a16:creationId xmlns:a16="http://schemas.microsoft.com/office/drawing/2014/main" id="{2C50612A-98B3-4ED3-B431-BA448AF67F5D}"/>
              </a:ext>
            </a:extLst>
          </p:cNvPr>
          <p:cNvSpPr/>
          <p:nvPr/>
        </p:nvSpPr>
        <p:spPr>
          <a:xfrm>
            <a:off x="6618671" y="3155394"/>
            <a:ext cx="226503" cy="211606"/>
          </a:xfrm>
          <a:prstGeom prst="star12">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5" name="Arrow: Striped Right 34">
            <a:extLst>
              <a:ext uri="{FF2B5EF4-FFF2-40B4-BE49-F238E27FC236}">
                <a16:creationId xmlns:a16="http://schemas.microsoft.com/office/drawing/2014/main" id="{50E08539-D6C6-4C2A-87AC-39E12D9128AB}"/>
              </a:ext>
            </a:extLst>
          </p:cNvPr>
          <p:cNvSpPr/>
          <p:nvPr/>
        </p:nvSpPr>
        <p:spPr>
          <a:xfrm rot="5827877">
            <a:off x="2972470" y="3385930"/>
            <a:ext cx="246503" cy="260911"/>
          </a:xfrm>
          <a:prstGeom prst="stripedRightArrow">
            <a:avLst/>
          </a:prstGeom>
          <a:solidFill>
            <a:schemeClr val="accent2">
              <a:lumMod val="75000"/>
            </a:schemeClr>
          </a:solidFill>
          <a:ln>
            <a:solidFill>
              <a:schemeClr val="accent2">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6" name="Arrow: Striped Right 35">
            <a:extLst>
              <a:ext uri="{FF2B5EF4-FFF2-40B4-BE49-F238E27FC236}">
                <a16:creationId xmlns:a16="http://schemas.microsoft.com/office/drawing/2014/main" id="{2FFC5276-5CCC-4C6F-ACDD-1EC86ECD7EBB}"/>
              </a:ext>
            </a:extLst>
          </p:cNvPr>
          <p:cNvSpPr/>
          <p:nvPr/>
        </p:nvSpPr>
        <p:spPr>
          <a:xfrm rot="2178433">
            <a:off x="4163433" y="4603586"/>
            <a:ext cx="309255" cy="278052"/>
          </a:xfrm>
          <a:prstGeom prst="striped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7" name="Arrow: Striped Right 36">
            <a:extLst>
              <a:ext uri="{FF2B5EF4-FFF2-40B4-BE49-F238E27FC236}">
                <a16:creationId xmlns:a16="http://schemas.microsoft.com/office/drawing/2014/main" id="{F3ACFF48-A764-4B73-8561-16CF4A20F2BB}"/>
              </a:ext>
            </a:extLst>
          </p:cNvPr>
          <p:cNvSpPr/>
          <p:nvPr/>
        </p:nvSpPr>
        <p:spPr>
          <a:xfrm flipH="1">
            <a:off x="6838487" y="3128973"/>
            <a:ext cx="291362" cy="282941"/>
          </a:xfrm>
          <a:prstGeom prst="striped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8" name="Arrow: Striped Right 37">
            <a:extLst>
              <a:ext uri="{FF2B5EF4-FFF2-40B4-BE49-F238E27FC236}">
                <a16:creationId xmlns:a16="http://schemas.microsoft.com/office/drawing/2014/main" id="{E09EA7AD-2F21-4F01-BD9A-7C75BFE21DF0}"/>
              </a:ext>
            </a:extLst>
          </p:cNvPr>
          <p:cNvSpPr/>
          <p:nvPr/>
        </p:nvSpPr>
        <p:spPr>
          <a:xfrm rot="15640455">
            <a:off x="8112841" y="3774037"/>
            <a:ext cx="391521" cy="227546"/>
          </a:xfrm>
          <a:prstGeom prst="stripedRightArrow">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0" name="TextBox 39">
            <a:extLst>
              <a:ext uri="{FF2B5EF4-FFF2-40B4-BE49-F238E27FC236}">
                <a16:creationId xmlns:a16="http://schemas.microsoft.com/office/drawing/2014/main" id="{BCD6148B-06FA-424A-B88E-5A3B74F35790}"/>
              </a:ext>
            </a:extLst>
          </p:cNvPr>
          <p:cNvSpPr txBox="1"/>
          <p:nvPr/>
        </p:nvSpPr>
        <p:spPr>
          <a:xfrm>
            <a:off x="5417803" y="1783018"/>
            <a:ext cx="1200868" cy="369332"/>
          </a:xfrm>
          <a:prstGeom prst="rect">
            <a:avLst/>
          </a:prstGeom>
          <a:solidFill>
            <a:srgbClr val="47D7AC">
              <a:alpha val="50000"/>
            </a:srgb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Iteration 2</a:t>
            </a:r>
          </a:p>
        </p:txBody>
      </p:sp>
    </p:spTree>
    <p:extLst>
      <p:ext uri="{BB962C8B-B14F-4D97-AF65-F5344CB8AC3E}">
        <p14:creationId xmlns:p14="http://schemas.microsoft.com/office/powerpoint/2010/main" val="497393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07CCF9C-D2AC-41C7-8449-81B8E5CC3FE2}"/>
              </a:ext>
            </a:extLst>
          </p:cNvPr>
          <p:cNvSpPr>
            <a:spLocks noGrp="1"/>
          </p:cNvSpPr>
          <p:nvPr>
            <p:ph type="title"/>
          </p:nvPr>
        </p:nvSpPr>
        <p:spPr>
          <a:xfrm>
            <a:off x="626400" y="339723"/>
            <a:ext cx="7200000" cy="949866"/>
          </a:xfrm>
        </p:spPr>
        <p:txBody>
          <a:bodyPr/>
          <a:lstStyle/>
          <a:p>
            <a:r>
              <a:rPr lang="en-US" sz="5400" cap="all" spc="200" dirty="0">
                <a:solidFill>
                  <a:srgbClr val="47D7AC"/>
                </a:solidFill>
                <a:latin typeface="+mj-lt"/>
              </a:rPr>
              <a:t>K MEANS CLUSTERING</a:t>
            </a:r>
          </a:p>
        </p:txBody>
      </p:sp>
      <p:sp>
        <p:nvSpPr>
          <p:cNvPr id="4" name="Oval 3">
            <a:extLst>
              <a:ext uri="{FF2B5EF4-FFF2-40B4-BE49-F238E27FC236}">
                <a16:creationId xmlns:a16="http://schemas.microsoft.com/office/drawing/2014/main" id="{8BF74D86-51BF-4D4A-813B-FA466E6A70FE}"/>
              </a:ext>
            </a:extLst>
          </p:cNvPr>
          <p:cNvSpPr/>
          <p:nvPr/>
        </p:nvSpPr>
        <p:spPr>
          <a:xfrm>
            <a:off x="6145946" y="3287086"/>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D521BA94-9E4E-4F3D-A982-B0565A317D17}"/>
              </a:ext>
            </a:extLst>
          </p:cNvPr>
          <p:cNvSpPr/>
          <p:nvPr/>
        </p:nvSpPr>
        <p:spPr>
          <a:xfrm>
            <a:off x="2782074" y="3352326"/>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0EC0260-51EE-45DC-9E16-9E2949BB2E4D}"/>
              </a:ext>
            </a:extLst>
          </p:cNvPr>
          <p:cNvSpPr/>
          <p:nvPr/>
        </p:nvSpPr>
        <p:spPr>
          <a:xfrm>
            <a:off x="3153081" y="3945613"/>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3B4E1C5-0F40-4C71-910D-171CE3D7AD33}"/>
              </a:ext>
            </a:extLst>
          </p:cNvPr>
          <p:cNvSpPr/>
          <p:nvPr/>
        </p:nvSpPr>
        <p:spPr>
          <a:xfrm>
            <a:off x="2998758" y="3046913"/>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79F61C7-C40D-4D36-A492-5567DF24CC18}"/>
              </a:ext>
            </a:extLst>
          </p:cNvPr>
          <p:cNvSpPr/>
          <p:nvPr/>
        </p:nvSpPr>
        <p:spPr>
          <a:xfrm>
            <a:off x="2754144" y="4194024"/>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C3BA7AC-74B4-4BB7-8BB1-785705EC8592}"/>
              </a:ext>
            </a:extLst>
          </p:cNvPr>
          <p:cNvSpPr/>
          <p:nvPr/>
        </p:nvSpPr>
        <p:spPr>
          <a:xfrm>
            <a:off x="2404846" y="3516386"/>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B62DE99-EB80-43CD-B9B2-9864AFDEA7EE}"/>
              </a:ext>
            </a:extLst>
          </p:cNvPr>
          <p:cNvSpPr/>
          <p:nvPr/>
        </p:nvSpPr>
        <p:spPr>
          <a:xfrm>
            <a:off x="5816081" y="3003871"/>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BF9C65D-D5FC-47BC-B2DE-5C0AA3604796}"/>
              </a:ext>
            </a:extLst>
          </p:cNvPr>
          <p:cNvSpPr/>
          <p:nvPr/>
        </p:nvSpPr>
        <p:spPr>
          <a:xfrm rot="13231607">
            <a:off x="7772702" y="3057869"/>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7AC5144-C117-4B3B-B8EB-86FB749985C9}"/>
              </a:ext>
            </a:extLst>
          </p:cNvPr>
          <p:cNvSpPr/>
          <p:nvPr/>
        </p:nvSpPr>
        <p:spPr>
          <a:xfrm rot="13231607">
            <a:off x="8043387" y="3761056"/>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3245C30-8EE4-4E88-B778-81592D652CAB}"/>
              </a:ext>
            </a:extLst>
          </p:cNvPr>
          <p:cNvSpPr/>
          <p:nvPr/>
        </p:nvSpPr>
        <p:spPr>
          <a:xfrm rot="19262194">
            <a:off x="5033153" y="4683825"/>
            <a:ext cx="182880" cy="184557"/>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454D462-A40C-4C47-82BA-039056817FBE}"/>
              </a:ext>
            </a:extLst>
          </p:cNvPr>
          <p:cNvSpPr/>
          <p:nvPr/>
        </p:nvSpPr>
        <p:spPr>
          <a:xfrm>
            <a:off x="5544845" y="5268751"/>
            <a:ext cx="182880" cy="184557"/>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7DFC381-B6F9-48F0-8212-D6703F8D9D49}"/>
              </a:ext>
            </a:extLst>
          </p:cNvPr>
          <p:cNvSpPr/>
          <p:nvPr/>
        </p:nvSpPr>
        <p:spPr>
          <a:xfrm>
            <a:off x="6271051" y="3706061"/>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702E43E-5CCF-4D94-894C-E7F1579BF66D}"/>
              </a:ext>
            </a:extLst>
          </p:cNvPr>
          <p:cNvSpPr/>
          <p:nvPr/>
        </p:nvSpPr>
        <p:spPr>
          <a:xfrm>
            <a:off x="5453405" y="3408240"/>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EC840B8-C6AD-491B-B256-B7267FBB9F53}"/>
              </a:ext>
            </a:extLst>
          </p:cNvPr>
          <p:cNvSpPr/>
          <p:nvPr/>
        </p:nvSpPr>
        <p:spPr>
          <a:xfrm rot="13231607">
            <a:off x="7656655" y="3472711"/>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3416279-8770-4C62-ADA7-FB8E0CFDB80E}"/>
              </a:ext>
            </a:extLst>
          </p:cNvPr>
          <p:cNvSpPr/>
          <p:nvPr/>
        </p:nvSpPr>
        <p:spPr>
          <a:xfrm>
            <a:off x="2431066" y="4049346"/>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1A0E2F5-EEF5-48B1-BE8C-BEE14895CD7D}"/>
              </a:ext>
            </a:extLst>
          </p:cNvPr>
          <p:cNvSpPr/>
          <p:nvPr/>
        </p:nvSpPr>
        <p:spPr>
          <a:xfrm>
            <a:off x="5270525" y="4371588"/>
            <a:ext cx="182880" cy="184557"/>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1FBCF59-25AE-4C89-9E4E-BF643D8C7BBB}"/>
              </a:ext>
            </a:extLst>
          </p:cNvPr>
          <p:cNvSpPr/>
          <p:nvPr/>
        </p:nvSpPr>
        <p:spPr>
          <a:xfrm rot="13231607">
            <a:off x="7955582" y="3472711"/>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37B8128-AF41-4265-90E8-4B7CF4DB223D}"/>
              </a:ext>
            </a:extLst>
          </p:cNvPr>
          <p:cNvSpPr/>
          <p:nvPr/>
        </p:nvSpPr>
        <p:spPr>
          <a:xfrm>
            <a:off x="4907002" y="5319894"/>
            <a:ext cx="182880" cy="184557"/>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E894281-B6A5-45F2-8ACD-D1D5ED33F940}"/>
              </a:ext>
            </a:extLst>
          </p:cNvPr>
          <p:cNvSpPr/>
          <p:nvPr/>
        </p:nvSpPr>
        <p:spPr>
          <a:xfrm rot="13231607">
            <a:off x="8316311" y="2965591"/>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9AFA5DF6-4962-4647-91E9-286D4F9AA72F}"/>
              </a:ext>
            </a:extLst>
          </p:cNvPr>
          <p:cNvSpPr/>
          <p:nvPr/>
        </p:nvSpPr>
        <p:spPr>
          <a:xfrm>
            <a:off x="3379526" y="4270922"/>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F876CEF-C9C4-42C7-BCA3-73236CA6A0E3}"/>
              </a:ext>
            </a:extLst>
          </p:cNvPr>
          <p:cNvSpPr/>
          <p:nvPr/>
        </p:nvSpPr>
        <p:spPr>
          <a:xfrm rot="13231607">
            <a:off x="8432033" y="4050743"/>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C0A19B0-E4A5-4F8E-B9B8-7BB58D029FE5}"/>
              </a:ext>
            </a:extLst>
          </p:cNvPr>
          <p:cNvSpPr/>
          <p:nvPr/>
        </p:nvSpPr>
        <p:spPr>
          <a:xfrm rot="13231607">
            <a:off x="8232309" y="3194808"/>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E33DD3B-AA97-483D-9F6E-3A01E344FA11}"/>
              </a:ext>
            </a:extLst>
          </p:cNvPr>
          <p:cNvSpPr/>
          <p:nvPr/>
        </p:nvSpPr>
        <p:spPr>
          <a:xfrm rot="13231607">
            <a:off x="8323749" y="3608665"/>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0F7281B-5E29-4C92-B9C4-FF2BC3BE1470}"/>
              </a:ext>
            </a:extLst>
          </p:cNvPr>
          <p:cNvSpPr/>
          <p:nvPr/>
        </p:nvSpPr>
        <p:spPr>
          <a:xfrm>
            <a:off x="6295604" y="2902484"/>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2846A60-BAEB-4B98-9F3D-279D5EC7C9B3}"/>
              </a:ext>
            </a:extLst>
          </p:cNvPr>
          <p:cNvSpPr/>
          <p:nvPr/>
        </p:nvSpPr>
        <p:spPr>
          <a:xfrm>
            <a:off x="5191111" y="5091187"/>
            <a:ext cx="182880" cy="184557"/>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ED43F4E5-059A-4361-9CC9-1AEDBC16499F}"/>
              </a:ext>
            </a:extLst>
          </p:cNvPr>
          <p:cNvSpPr/>
          <p:nvPr/>
        </p:nvSpPr>
        <p:spPr>
          <a:xfrm rot="13231607">
            <a:off x="8016542" y="2884382"/>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CEDA2BE9-ABD8-442E-BD74-040EDC1266B2}"/>
              </a:ext>
            </a:extLst>
          </p:cNvPr>
          <p:cNvSpPr/>
          <p:nvPr/>
        </p:nvSpPr>
        <p:spPr>
          <a:xfrm>
            <a:off x="2801646" y="3727036"/>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 name="Star: 12 Points 30">
            <a:extLst>
              <a:ext uri="{FF2B5EF4-FFF2-40B4-BE49-F238E27FC236}">
                <a16:creationId xmlns:a16="http://schemas.microsoft.com/office/drawing/2014/main" id="{8317E15D-92D9-4381-8CE5-7000C8A46CD8}"/>
              </a:ext>
            </a:extLst>
          </p:cNvPr>
          <p:cNvSpPr/>
          <p:nvPr/>
        </p:nvSpPr>
        <p:spPr>
          <a:xfrm>
            <a:off x="2976946" y="3643127"/>
            <a:ext cx="226503" cy="211606"/>
          </a:xfrm>
          <a:prstGeom prst="star12">
            <a:avLst/>
          </a:prstGeom>
          <a:solidFill>
            <a:schemeClr val="accent2">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2" name="Star: 12 Points 31">
            <a:extLst>
              <a:ext uri="{FF2B5EF4-FFF2-40B4-BE49-F238E27FC236}">
                <a16:creationId xmlns:a16="http://schemas.microsoft.com/office/drawing/2014/main" id="{A924AB4E-26C8-4FD9-8ADF-3C7A1FF63489}"/>
              </a:ext>
            </a:extLst>
          </p:cNvPr>
          <p:cNvSpPr/>
          <p:nvPr/>
        </p:nvSpPr>
        <p:spPr>
          <a:xfrm>
            <a:off x="4468361" y="4799552"/>
            <a:ext cx="226503" cy="211606"/>
          </a:xfrm>
          <a:prstGeom prst="star12">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tar: 12 Points 32">
            <a:extLst>
              <a:ext uri="{FF2B5EF4-FFF2-40B4-BE49-F238E27FC236}">
                <a16:creationId xmlns:a16="http://schemas.microsoft.com/office/drawing/2014/main" id="{E7C44264-417C-4C85-8BD6-C3446836980A}"/>
              </a:ext>
            </a:extLst>
          </p:cNvPr>
          <p:cNvSpPr/>
          <p:nvPr/>
        </p:nvSpPr>
        <p:spPr>
          <a:xfrm>
            <a:off x="8134827" y="3472017"/>
            <a:ext cx="226503" cy="211606"/>
          </a:xfrm>
          <a:prstGeom prst="star12">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4" name="Star: 12 Points 33">
            <a:extLst>
              <a:ext uri="{FF2B5EF4-FFF2-40B4-BE49-F238E27FC236}">
                <a16:creationId xmlns:a16="http://schemas.microsoft.com/office/drawing/2014/main" id="{E5075744-7AB7-49AC-B5CC-275D30D0FD40}"/>
              </a:ext>
            </a:extLst>
          </p:cNvPr>
          <p:cNvSpPr/>
          <p:nvPr/>
        </p:nvSpPr>
        <p:spPr>
          <a:xfrm>
            <a:off x="6618671" y="3155394"/>
            <a:ext cx="226503" cy="211606"/>
          </a:xfrm>
          <a:prstGeom prst="star12">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99850CDB-389A-4C26-80DD-B18A74ABB10C}"/>
              </a:ext>
            </a:extLst>
          </p:cNvPr>
          <p:cNvSpPr txBox="1"/>
          <p:nvPr/>
        </p:nvSpPr>
        <p:spPr>
          <a:xfrm>
            <a:off x="5417803" y="1783018"/>
            <a:ext cx="1200868" cy="369332"/>
          </a:xfrm>
          <a:prstGeom prst="rect">
            <a:avLst/>
          </a:prstGeom>
          <a:solidFill>
            <a:srgbClr val="47D7AC">
              <a:alpha val="50000"/>
            </a:srgb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Iteration 3</a:t>
            </a:r>
          </a:p>
        </p:txBody>
      </p:sp>
    </p:spTree>
    <p:extLst>
      <p:ext uri="{BB962C8B-B14F-4D97-AF65-F5344CB8AC3E}">
        <p14:creationId xmlns:p14="http://schemas.microsoft.com/office/powerpoint/2010/main" val="584687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07CCF9C-D2AC-41C7-8449-81B8E5CC3FE2}"/>
              </a:ext>
            </a:extLst>
          </p:cNvPr>
          <p:cNvSpPr>
            <a:spLocks noGrp="1"/>
          </p:cNvSpPr>
          <p:nvPr>
            <p:ph type="title"/>
          </p:nvPr>
        </p:nvSpPr>
        <p:spPr>
          <a:xfrm>
            <a:off x="626400" y="339723"/>
            <a:ext cx="7200000" cy="949866"/>
          </a:xfrm>
        </p:spPr>
        <p:txBody>
          <a:bodyPr/>
          <a:lstStyle/>
          <a:p>
            <a:r>
              <a:rPr lang="en-US" sz="5400" cap="all" spc="200" dirty="0">
                <a:solidFill>
                  <a:srgbClr val="47D7AC"/>
                </a:solidFill>
                <a:latin typeface="+mj-lt"/>
              </a:rPr>
              <a:t>K MEANS CLUSTERING</a:t>
            </a:r>
          </a:p>
        </p:txBody>
      </p:sp>
      <p:sp>
        <p:nvSpPr>
          <p:cNvPr id="8" name="Oval 7">
            <a:extLst>
              <a:ext uri="{FF2B5EF4-FFF2-40B4-BE49-F238E27FC236}">
                <a16:creationId xmlns:a16="http://schemas.microsoft.com/office/drawing/2014/main" id="{C6F1EEE7-B5D8-4DA8-9CCA-604F66DA288C}"/>
              </a:ext>
            </a:extLst>
          </p:cNvPr>
          <p:cNvSpPr/>
          <p:nvPr/>
        </p:nvSpPr>
        <p:spPr>
          <a:xfrm>
            <a:off x="6145946" y="3287086"/>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D5F389C-E0E5-4C5F-B51E-E57695F6D648}"/>
              </a:ext>
            </a:extLst>
          </p:cNvPr>
          <p:cNvSpPr/>
          <p:nvPr/>
        </p:nvSpPr>
        <p:spPr>
          <a:xfrm>
            <a:off x="2782074" y="3352326"/>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5E896AC-18EC-47A2-857F-3BCF4C36C4D9}"/>
              </a:ext>
            </a:extLst>
          </p:cNvPr>
          <p:cNvSpPr/>
          <p:nvPr/>
        </p:nvSpPr>
        <p:spPr>
          <a:xfrm>
            <a:off x="3153081" y="3945613"/>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CDBA5AF-0BDD-477B-801E-66887610EB33}"/>
              </a:ext>
            </a:extLst>
          </p:cNvPr>
          <p:cNvSpPr/>
          <p:nvPr/>
        </p:nvSpPr>
        <p:spPr>
          <a:xfrm>
            <a:off x="2998758" y="3046913"/>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687266D-446E-40FF-A295-3E5C124A8436}"/>
              </a:ext>
            </a:extLst>
          </p:cNvPr>
          <p:cNvSpPr/>
          <p:nvPr/>
        </p:nvSpPr>
        <p:spPr>
          <a:xfrm>
            <a:off x="2754144" y="4194024"/>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94674A8-E2F8-4F29-92FD-20BE337557D7}"/>
              </a:ext>
            </a:extLst>
          </p:cNvPr>
          <p:cNvSpPr/>
          <p:nvPr/>
        </p:nvSpPr>
        <p:spPr>
          <a:xfrm>
            <a:off x="2404846" y="3516386"/>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75D38D4-34B1-449B-A8CE-508D264C5F54}"/>
              </a:ext>
            </a:extLst>
          </p:cNvPr>
          <p:cNvSpPr/>
          <p:nvPr/>
        </p:nvSpPr>
        <p:spPr>
          <a:xfrm>
            <a:off x="5816081" y="3003871"/>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416230C-B751-40D7-BFE9-716996B8B466}"/>
              </a:ext>
            </a:extLst>
          </p:cNvPr>
          <p:cNvSpPr/>
          <p:nvPr/>
        </p:nvSpPr>
        <p:spPr>
          <a:xfrm rot="13231607">
            <a:off x="7772702" y="3057869"/>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E5D8610-0611-4A5B-96DB-2DC2658A53D5}"/>
              </a:ext>
            </a:extLst>
          </p:cNvPr>
          <p:cNvSpPr/>
          <p:nvPr/>
        </p:nvSpPr>
        <p:spPr>
          <a:xfrm rot="13231607">
            <a:off x="8043387" y="3761056"/>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4EC1E40-21A7-4296-8624-9FBC762910E1}"/>
              </a:ext>
            </a:extLst>
          </p:cNvPr>
          <p:cNvSpPr/>
          <p:nvPr/>
        </p:nvSpPr>
        <p:spPr>
          <a:xfrm rot="19262194">
            <a:off x="5033153" y="4683825"/>
            <a:ext cx="182880" cy="184557"/>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EE1BCCA-E97E-4432-96D6-6AB25AE7FBF0}"/>
              </a:ext>
            </a:extLst>
          </p:cNvPr>
          <p:cNvSpPr/>
          <p:nvPr/>
        </p:nvSpPr>
        <p:spPr>
          <a:xfrm>
            <a:off x="5544845" y="5268751"/>
            <a:ext cx="182880" cy="184557"/>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DB9A5E7-EDE4-4E60-BEA9-958BC53677D5}"/>
              </a:ext>
            </a:extLst>
          </p:cNvPr>
          <p:cNvSpPr/>
          <p:nvPr/>
        </p:nvSpPr>
        <p:spPr>
          <a:xfrm>
            <a:off x="6271051" y="3706061"/>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D13C88A-329C-473E-8A15-45AB75971BBB}"/>
              </a:ext>
            </a:extLst>
          </p:cNvPr>
          <p:cNvSpPr/>
          <p:nvPr/>
        </p:nvSpPr>
        <p:spPr>
          <a:xfrm>
            <a:off x="5453405" y="3408240"/>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45845B3-27A1-4EAC-8F90-268E2D8AB41D}"/>
              </a:ext>
            </a:extLst>
          </p:cNvPr>
          <p:cNvSpPr/>
          <p:nvPr/>
        </p:nvSpPr>
        <p:spPr>
          <a:xfrm rot="13231607">
            <a:off x="7656655" y="3472711"/>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0FEFD81B-C0F8-42B2-8563-7DA3112DF6A3}"/>
              </a:ext>
            </a:extLst>
          </p:cNvPr>
          <p:cNvSpPr/>
          <p:nvPr/>
        </p:nvSpPr>
        <p:spPr>
          <a:xfrm>
            <a:off x="2431066" y="4049346"/>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7E862E5-A3AD-4368-A1DE-5B54DD16A0C9}"/>
              </a:ext>
            </a:extLst>
          </p:cNvPr>
          <p:cNvSpPr/>
          <p:nvPr/>
        </p:nvSpPr>
        <p:spPr>
          <a:xfrm>
            <a:off x="5270525" y="4371588"/>
            <a:ext cx="182880" cy="184557"/>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D0A8213-91CD-4E37-9C1E-34FC5EF3371F}"/>
              </a:ext>
            </a:extLst>
          </p:cNvPr>
          <p:cNvSpPr/>
          <p:nvPr/>
        </p:nvSpPr>
        <p:spPr>
          <a:xfrm rot="13231607">
            <a:off x="7955582" y="3472711"/>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E457449-DD9F-46DF-A8C8-1F19BE46452C}"/>
              </a:ext>
            </a:extLst>
          </p:cNvPr>
          <p:cNvSpPr/>
          <p:nvPr/>
        </p:nvSpPr>
        <p:spPr>
          <a:xfrm>
            <a:off x="4907002" y="5319894"/>
            <a:ext cx="182880" cy="184557"/>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2606806F-9275-415A-B55D-4058B393468C}"/>
              </a:ext>
            </a:extLst>
          </p:cNvPr>
          <p:cNvSpPr/>
          <p:nvPr/>
        </p:nvSpPr>
        <p:spPr>
          <a:xfrm rot="13231607">
            <a:off x="8316311" y="2965591"/>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4640F9FF-AA87-41B4-8172-1ED630A8717D}"/>
              </a:ext>
            </a:extLst>
          </p:cNvPr>
          <p:cNvSpPr/>
          <p:nvPr/>
        </p:nvSpPr>
        <p:spPr>
          <a:xfrm>
            <a:off x="3379526" y="4270922"/>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B071A63-71B4-4DA7-81D4-FD7B3B9CE066}"/>
              </a:ext>
            </a:extLst>
          </p:cNvPr>
          <p:cNvSpPr/>
          <p:nvPr/>
        </p:nvSpPr>
        <p:spPr>
          <a:xfrm rot="13231607">
            <a:off x="8432033" y="4050743"/>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0FAF6049-26C4-4768-AFE7-BCE5FD0BF12B}"/>
              </a:ext>
            </a:extLst>
          </p:cNvPr>
          <p:cNvSpPr/>
          <p:nvPr/>
        </p:nvSpPr>
        <p:spPr>
          <a:xfrm rot="13231607">
            <a:off x="8232309" y="3194808"/>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9A89147-2CB9-4B04-8EA1-9B12A307FBF1}"/>
              </a:ext>
            </a:extLst>
          </p:cNvPr>
          <p:cNvSpPr/>
          <p:nvPr/>
        </p:nvSpPr>
        <p:spPr>
          <a:xfrm rot="13231607">
            <a:off x="8323749" y="3608665"/>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6EB4A0D-0E45-470D-9E99-30B0B804FFD6}"/>
              </a:ext>
            </a:extLst>
          </p:cNvPr>
          <p:cNvSpPr/>
          <p:nvPr/>
        </p:nvSpPr>
        <p:spPr>
          <a:xfrm>
            <a:off x="6295604" y="2902484"/>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33D3FCE-12C8-4F3E-882A-CC1DFEF316BB}"/>
              </a:ext>
            </a:extLst>
          </p:cNvPr>
          <p:cNvSpPr/>
          <p:nvPr/>
        </p:nvSpPr>
        <p:spPr>
          <a:xfrm>
            <a:off x="5191111" y="5091187"/>
            <a:ext cx="182880" cy="184557"/>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1B4A0C2-0BB8-4475-A6B6-50C6B785C5A2}"/>
              </a:ext>
            </a:extLst>
          </p:cNvPr>
          <p:cNvSpPr/>
          <p:nvPr/>
        </p:nvSpPr>
        <p:spPr>
          <a:xfrm rot="13231607">
            <a:off x="8016542" y="2884382"/>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15C9D046-B20C-47F0-BA0D-2F290A08925F}"/>
              </a:ext>
            </a:extLst>
          </p:cNvPr>
          <p:cNvSpPr/>
          <p:nvPr/>
        </p:nvSpPr>
        <p:spPr>
          <a:xfrm>
            <a:off x="2801646" y="3727036"/>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5" name="Star: 12 Points 34">
            <a:extLst>
              <a:ext uri="{FF2B5EF4-FFF2-40B4-BE49-F238E27FC236}">
                <a16:creationId xmlns:a16="http://schemas.microsoft.com/office/drawing/2014/main" id="{6310E51D-717C-46A1-AB9F-36759D624FFB}"/>
              </a:ext>
            </a:extLst>
          </p:cNvPr>
          <p:cNvSpPr/>
          <p:nvPr/>
        </p:nvSpPr>
        <p:spPr>
          <a:xfrm>
            <a:off x="2954304" y="3819314"/>
            <a:ext cx="226503" cy="211606"/>
          </a:xfrm>
          <a:prstGeom prst="star12">
            <a:avLst/>
          </a:prstGeom>
          <a:solidFill>
            <a:schemeClr val="accent2">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6" name="Star: 12 Points 35">
            <a:extLst>
              <a:ext uri="{FF2B5EF4-FFF2-40B4-BE49-F238E27FC236}">
                <a16:creationId xmlns:a16="http://schemas.microsoft.com/office/drawing/2014/main" id="{FC9F61D7-2E77-4DDE-9D7B-E9F30F37988B}"/>
              </a:ext>
            </a:extLst>
          </p:cNvPr>
          <p:cNvSpPr/>
          <p:nvPr/>
        </p:nvSpPr>
        <p:spPr>
          <a:xfrm>
            <a:off x="5226902" y="4804329"/>
            <a:ext cx="226503" cy="211606"/>
          </a:xfrm>
          <a:prstGeom prst="star12">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Star: 12 Points 36">
            <a:extLst>
              <a:ext uri="{FF2B5EF4-FFF2-40B4-BE49-F238E27FC236}">
                <a16:creationId xmlns:a16="http://schemas.microsoft.com/office/drawing/2014/main" id="{7BA1C7ED-D2C1-414B-99C7-038490CAF3D6}"/>
              </a:ext>
            </a:extLst>
          </p:cNvPr>
          <p:cNvSpPr/>
          <p:nvPr/>
        </p:nvSpPr>
        <p:spPr>
          <a:xfrm>
            <a:off x="8151042" y="3419915"/>
            <a:ext cx="226503" cy="211606"/>
          </a:xfrm>
          <a:prstGeom prst="star12">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8" name="Star: 12 Points 37">
            <a:extLst>
              <a:ext uri="{FF2B5EF4-FFF2-40B4-BE49-F238E27FC236}">
                <a16:creationId xmlns:a16="http://schemas.microsoft.com/office/drawing/2014/main" id="{B3166D42-E263-496A-AE0B-DC6866B4ADAE}"/>
              </a:ext>
            </a:extLst>
          </p:cNvPr>
          <p:cNvSpPr/>
          <p:nvPr/>
        </p:nvSpPr>
        <p:spPr>
          <a:xfrm>
            <a:off x="5891960" y="3641728"/>
            <a:ext cx="226503" cy="211606"/>
          </a:xfrm>
          <a:prstGeom prst="star12">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Arrow: Striped Right 38">
            <a:extLst>
              <a:ext uri="{FF2B5EF4-FFF2-40B4-BE49-F238E27FC236}">
                <a16:creationId xmlns:a16="http://schemas.microsoft.com/office/drawing/2014/main" id="{05E76080-34D8-48F1-AC2D-CEDB66037902}"/>
              </a:ext>
            </a:extLst>
          </p:cNvPr>
          <p:cNvSpPr/>
          <p:nvPr/>
        </p:nvSpPr>
        <p:spPr>
          <a:xfrm rot="5400000">
            <a:off x="2982971" y="3583956"/>
            <a:ext cx="199516" cy="224017"/>
          </a:xfrm>
          <a:prstGeom prst="stripedRightArrow">
            <a:avLst/>
          </a:prstGeom>
          <a:solidFill>
            <a:schemeClr val="accent2">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0" name="Arrow: Striped Right 39">
            <a:extLst>
              <a:ext uri="{FF2B5EF4-FFF2-40B4-BE49-F238E27FC236}">
                <a16:creationId xmlns:a16="http://schemas.microsoft.com/office/drawing/2014/main" id="{165640A6-BA54-432A-B76E-9593A186010C}"/>
              </a:ext>
            </a:extLst>
          </p:cNvPr>
          <p:cNvSpPr/>
          <p:nvPr/>
        </p:nvSpPr>
        <p:spPr>
          <a:xfrm>
            <a:off x="4713513" y="4872825"/>
            <a:ext cx="477597" cy="207604"/>
          </a:xfrm>
          <a:prstGeom prst="striped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1" name="Arrow: Striped Right 40">
            <a:extLst>
              <a:ext uri="{FF2B5EF4-FFF2-40B4-BE49-F238E27FC236}">
                <a16:creationId xmlns:a16="http://schemas.microsoft.com/office/drawing/2014/main" id="{42492E9D-4255-4A89-8531-BD7F5A007699}"/>
              </a:ext>
            </a:extLst>
          </p:cNvPr>
          <p:cNvSpPr/>
          <p:nvPr/>
        </p:nvSpPr>
        <p:spPr>
          <a:xfrm rot="15710828">
            <a:off x="8201790" y="3630236"/>
            <a:ext cx="176080" cy="207242"/>
          </a:xfrm>
          <a:prstGeom prst="stripedRightArrow">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2" name="Arrow: Striped Right 41">
            <a:extLst>
              <a:ext uri="{FF2B5EF4-FFF2-40B4-BE49-F238E27FC236}">
                <a16:creationId xmlns:a16="http://schemas.microsoft.com/office/drawing/2014/main" id="{5D4C09E8-8757-4358-92FF-0F70EFBA3F96}"/>
              </a:ext>
            </a:extLst>
          </p:cNvPr>
          <p:cNvSpPr/>
          <p:nvPr/>
        </p:nvSpPr>
        <p:spPr>
          <a:xfrm rot="19582280" flipH="1">
            <a:off x="6059030" y="3371684"/>
            <a:ext cx="677079" cy="234985"/>
          </a:xfrm>
          <a:prstGeom prst="striped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5" name="Oval 44">
            <a:extLst>
              <a:ext uri="{FF2B5EF4-FFF2-40B4-BE49-F238E27FC236}">
                <a16:creationId xmlns:a16="http://schemas.microsoft.com/office/drawing/2014/main" id="{77EBB6E5-7C81-4F61-98FD-925D7B2AC6A9}"/>
              </a:ext>
            </a:extLst>
          </p:cNvPr>
          <p:cNvSpPr/>
          <p:nvPr/>
        </p:nvSpPr>
        <p:spPr>
          <a:xfrm>
            <a:off x="2782074" y="3344552"/>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AD503D7-2E35-4643-BE73-FE871123B25B}"/>
              </a:ext>
            </a:extLst>
          </p:cNvPr>
          <p:cNvSpPr/>
          <p:nvPr/>
        </p:nvSpPr>
        <p:spPr>
          <a:xfrm>
            <a:off x="3153081" y="3937839"/>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137223F0-AF8F-40FC-B0DE-2D140FD2172E}"/>
              </a:ext>
            </a:extLst>
          </p:cNvPr>
          <p:cNvSpPr/>
          <p:nvPr/>
        </p:nvSpPr>
        <p:spPr>
          <a:xfrm>
            <a:off x="2998758" y="3039139"/>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6AA624E6-505F-4810-B794-7AE7CD5F5ECB}"/>
              </a:ext>
            </a:extLst>
          </p:cNvPr>
          <p:cNvSpPr/>
          <p:nvPr/>
        </p:nvSpPr>
        <p:spPr>
          <a:xfrm>
            <a:off x="2754144" y="4186250"/>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8DEB895-1216-49E4-B76D-178ADD247521}"/>
              </a:ext>
            </a:extLst>
          </p:cNvPr>
          <p:cNvSpPr/>
          <p:nvPr/>
        </p:nvSpPr>
        <p:spPr>
          <a:xfrm>
            <a:off x="2404846" y="3508612"/>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95295D1-4278-4739-967F-F31ADCB513D2}"/>
              </a:ext>
            </a:extLst>
          </p:cNvPr>
          <p:cNvSpPr/>
          <p:nvPr/>
        </p:nvSpPr>
        <p:spPr>
          <a:xfrm>
            <a:off x="2431066" y="4041572"/>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749F3447-4517-4CB7-AB7F-BFFDB47F9E82}"/>
              </a:ext>
            </a:extLst>
          </p:cNvPr>
          <p:cNvSpPr/>
          <p:nvPr/>
        </p:nvSpPr>
        <p:spPr>
          <a:xfrm>
            <a:off x="3379526" y="4263148"/>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BD8A537-EFF4-4AD6-8DA6-E5C9CC36E38A}"/>
              </a:ext>
            </a:extLst>
          </p:cNvPr>
          <p:cNvSpPr/>
          <p:nvPr/>
        </p:nvSpPr>
        <p:spPr>
          <a:xfrm>
            <a:off x="2801646" y="3719262"/>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3" name="Star: 12 Points 52">
            <a:extLst>
              <a:ext uri="{FF2B5EF4-FFF2-40B4-BE49-F238E27FC236}">
                <a16:creationId xmlns:a16="http://schemas.microsoft.com/office/drawing/2014/main" id="{16810DEC-39B9-4295-9845-7DB6252415E5}"/>
              </a:ext>
            </a:extLst>
          </p:cNvPr>
          <p:cNvSpPr/>
          <p:nvPr/>
        </p:nvSpPr>
        <p:spPr>
          <a:xfrm>
            <a:off x="2954304" y="3811540"/>
            <a:ext cx="226503" cy="211606"/>
          </a:xfrm>
          <a:prstGeom prst="star12">
            <a:avLst/>
          </a:prstGeom>
          <a:solidFill>
            <a:schemeClr val="accent2">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4" name="Arrow: Striped Right 53">
            <a:extLst>
              <a:ext uri="{FF2B5EF4-FFF2-40B4-BE49-F238E27FC236}">
                <a16:creationId xmlns:a16="http://schemas.microsoft.com/office/drawing/2014/main" id="{256008CD-967B-4DD7-9340-638BFFB81EA9}"/>
              </a:ext>
            </a:extLst>
          </p:cNvPr>
          <p:cNvSpPr/>
          <p:nvPr/>
        </p:nvSpPr>
        <p:spPr>
          <a:xfrm rot="5400000">
            <a:off x="2982971" y="3576183"/>
            <a:ext cx="199516" cy="224017"/>
          </a:xfrm>
          <a:prstGeom prst="stripedRightArrow">
            <a:avLst/>
          </a:prstGeom>
          <a:solidFill>
            <a:schemeClr val="accent2">
              <a:lumMod val="75000"/>
            </a:schemeClr>
          </a:solidFill>
          <a:ln>
            <a:solidFill>
              <a:schemeClr val="accent2">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55" name="TextBox 54">
            <a:extLst>
              <a:ext uri="{FF2B5EF4-FFF2-40B4-BE49-F238E27FC236}">
                <a16:creationId xmlns:a16="http://schemas.microsoft.com/office/drawing/2014/main" id="{CD92AEC4-9987-4DB3-8B76-3B843605FE90}"/>
              </a:ext>
            </a:extLst>
          </p:cNvPr>
          <p:cNvSpPr txBox="1"/>
          <p:nvPr/>
        </p:nvSpPr>
        <p:spPr>
          <a:xfrm>
            <a:off x="5417803" y="1783018"/>
            <a:ext cx="1200868" cy="369332"/>
          </a:xfrm>
          <a:prstGeom prst="rect">
            <a:avLst/>
          </a:prstGeom>
          <a:solidFill>
            <a:srgbClr val="47D7AC">
              <a:alpha val="50000"/>
            </a:srgb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Iteration 3</a:t>
            </a:r>
          </a:p>
        </p:txBody>
      </p:sp>
    </p:spTree>
    <p:extLst>
      <p:ext uri="{BB962C8B-B14F-4D97-AF65-F5344CB8AC3E}">
        <p14:creationId xmlns:p14="http://schemas.microsoft.com/office/powerpoint/2010/main" val="3449796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07CCF9C-D2AC-41C7-8449-81B8E5CC3FE2}"/>
              </a:ext>
            </a:extLst>
          </p:cNvPr>
          <p:cNvSpPr>
            <a:spLocks noGrp="1"/>
          </p:cNvSpPr>
          <p:nvPr>
            <p:ph type="title"/>
          </p:nvPr>
        </p:nvSpPr>
        <p:spPr>
          <a:xfrm>
            <a:off x="626400" y="339723"/>
            <a:ext cx="7200000" cy="949866"/>
          </a:xfrm>
        </p:spPr>
        <p:txBody>
          <a:bodyPr/>
          <a:lstStyle/>
          <a:p>
            <a:r>
              <a:rPr lang="en-US" sz="5400" cap="all" spc="200" dirty="0">
                <a:solidFill>
                  <a:srgbClr val="47D7AC"/>
                </a:solidFill>
                <a:latin typeface="+mj-lt"/>
              </a:rPr>
              <a:t>K MEANS CLUSTERING</a:t>
            </a:r>
          </a:p>
        </p:txBody>
      </p:sp>
      <p:sp>
        <p:nvSpPr>
          <p:cNvPr id="5" name="Oval 4">
            <a:extLst>
              <a:ext uri="{FF2B5EF4-FFF2-40B4-BE49-F238E27FC236}">
                <a16:creationId xmlns:a16="http://schemas.microsoft.com/office/drawing/2014/main" id="{FCE252C0-B863-4ECC-A01E-A228D0F8B5E9}"/>
              </a:ext>
            </a:extLst>
          </p:cNvPr>
          <p:cNvSpPr/>
          <p:nvPr/>
        </p:nvSpPr>
        <p:spPr>
          <a:xfrm rot="18222296">
            <a:off x="4450693" y="4190458"/>
            <a:ext cx="1407572" cy="1555340"/>
          </a:xfrm>
          <a:prstGeom prst="ellipse">
            <a:avLst/>
          </a:prstGeom>
          <a:solidFill>
            <a:schemeClr val="tx2">
              <a:lumMod val="25000"/>
              <a:lumOff val="75000"/>
              <a:alpha val="50000"/>
            </a:schemeClr>
          </a:solidFill>
          <a:ln w="12700">
            <a:solidFill>
              <a:schemeClr val="accent1">
                <a:lumMod val="75000"/>
              </a:schemeClr>
            </a:solidFill>
            <a:prstDash val="lgDashDot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9165432C-1702-48AC-86C5-D01D7DA65FBF}"/>
              </a:ext>
            </a:extLst>
          </p:cNvPr>
          <p:cNvSpPr/>
          <p:nvPr/>
        </p:nvSpPr>
        <p:spPr>
          <a:xfrm rot="18541437">
            <a:off x="7572896" y="2549052"/>
            <a:ext cx="1501705" cy="1880247"/>
          </a:xfrm>
          <a:prstGeom prst="ellipse">
            <a:avLst/>
          </a:prstGeom>
          <a:solidFill>
            <a:schemeClr val="accent4">
              <a:lumMod val="40000"/>
              <a:lumOff val="60000"/>
              <a:alpha val="50000"/>
            </a:schemeClr>
          </a:solidFill>
          <a:ln w="12700">
            <a:solidFill>
              <a:schemeClr val="accent4">
                <a:lumMod val="75000"/>
              </a:schemeClr>
            </a:solidFill>
            <a:prstDash val="lgDashDot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6F1EEE7-B5D8-4DA8-9CCA-604F66DA288C}"/>
              </a:ext>
            </a:extLst>
          </p:cNvPr>
          <p:cNvSpPr/>
          <p:nvPr/>
        </p:nvSpPr>
        <p:spPr>
          <a:xfrm>
            <a:off x="6145946" y="3287086"/>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D5F389C-E0E5-4C5F-B51E-E57695F6D648}"/>
              </a:ext>
            </a:extLst>
          </p:cNvPr>
          <p:cNvSpPr/>
          <p:nvPr/>
        </p:nvSpPr>
        <p:spPr>
          <a:xfrm>
            <a:off x="2782074" y="3352326"/>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5E896AC-18EC-47A2-857F-3BCF4C36C4D9}"/>
              </a:ext>
            </a:extLst>
          </p:cNvPr>
          <p:cNvSpPr/>
          <p:nvPr/>
        </p:nvSpPr>
        <p:spPr>
          <a:xfrm>
            <a:off x="3153081" y="3945613"/>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CDBA5AF-0BDD-477B-801E-66887610EB33}"/>
              </a:ext>
            </a:extLst>
          </p:cNvPr>
          <p:cNvSpPr/>
          <p:nvPr/>
        </p:nvSpPr>
        <p:spPr>
          <a:xfrm>
            <a:off x="2998758" y="3046913"/>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687266D-446E-40FF-A295-3E5C124A8436}"/>
              </a:ext>
            </a:extLst>
          </p:cNvPr>
          <p:cNvSpPr/>
          <p:nvPr/>
        </p:nvSpPr>
        <p:spPr>
          <a:xfrm>
            <a:off x="2754144" y="4194024"/>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94674A8-E2F8-4F29-92FD-20BE337557D7}"/>
              </a:ext>
            </a:extLst>
          </p:cNvPr>
          <p:cNvSpPr/>
          <p:nvPr/>
        </p:nvSpPr>
        <p:spPr>
          <a:xfrm>
            <a:off x="2404846" y="3516386"/>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75D38D4-34B1-449B-A8CE-508D264C5F54}"/>
              </a:ext>
            </a:extLst>
          </p:cNvPr>
          <p:cNvSpPr/>
          <p:nvPr/>
        </p:nvSpPr>
        <p:spPr>
          <a:xfrm>
            <a:off x="5816081" y="3003871"/>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416230C-B751-40D7-BFE9-716996B8B466}"/>
              </a:ext>
            </a:extLst>
          </p:cNvPr>
          <p:cNvSpPr/>
          <p:nvPr/>
        </p:nvSpPr>
        <p:spPr>
          <a:xfrm rot="13231607">
            <a:off x="7772702" y="3057869"/>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E5D8610-0611-4A5B-96DB-2DC2658A53D5}"/>
              </a:ext>
            </a:extLst>
          </p:cNvPr>
          <p:cNvSpPr/>
          <p:nvPr/>
        </p:nvSpPr>
        <p:spPr>
          <a:xfrm rot="13231607">
            <a:off x="8043387" y="3761056"/>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4EC1E40-21A7-4296-8624-9FBC762910E1}"/>
              </a:ext>
            </a:extLst>
          </p:cNvPr>
          <p:cNvSpPr/>
          <p:nvPr/>
        </p:nvSpPr>
        <p:spPr>
          <a:xfrm rot="19262194">
            <a:off x="5033153" y="4683825"/>
            <a:ext cx="182880" cy="184557"/>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EE1BCCA-E97E-4432-96D6-6AB25AE7FBF0}"/>
              </a:ext>
            </a:extLst>
          </p:cNvPr>
          <p:cNvSpPr/>
          <p:nvPr/>
        </p:nvSpPr>
        <p:spPr>
          <a:xfrm>
            <a:off x="5544845" y="5268751"/>
            <a:ext cx="182880" cy="184557"/>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DB9A5E7-EDE4-4E60-BEA9-958BC53677D5}"/>
              </a:ext>
            </a:extLst>
          </p:cNvPr>
          <p:cNvSpPr/>
          <p:nvPr/>
        </p:nvSpPr>
        <p:spPr>
          <a:xfrm>
            <a:off x="6271051" y="3706061"/>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D13C88A-329C-473E-8A15-45AB75971BBB}"/>
              </a:ext>
            </a:extLst>
          </p:cNvPr>
          <p:cNvSpPr/>
          <p:nvPr/>
        </p:nvSpPr>
        <p:spPr>
          <a:xfrm>
            <a:off x="5453405" y="3408240"/>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45845B3-27A1-4EAC-8F90-268E2D8AB41D}"/>
              </a:ext>
            </a:extLst>
          </p:cNvPr>
          <p:cNvSpPr/>
          <p:nvPr/>
        </p:nvSpPr>
        <p:spPr>
          <a:xfrm rot="13231607">
            <a:off x="7656655" y="3472711"/>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0FEFD81B-C0F8-42B2-8563-7DA3112DF6A3}"/>
              </a:ext>
            </a:extLst>
          </p:cNvPr>
          <p:cNvSpPr/>
          <p:nvPr/>
        </p:nvSpPr>
        <p:spPr>
          <a:xfrm>
            <a:off x="2431066" y="4049346"/>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7E862E5-A3AD-4368-A1DE-5B54DD16A0C9}"/>
              </a:ext>
            </a:extLst>
          </p:cNvPr>
          <p:cNvSpPr/>
          <p:nvPr/>
        </p:nvSpPr>
        <p:spPr>
          <a:xfrm>
            <a:off x="5270525" y="4371588"/>
            <a:ext cx="182880" cy="184557"/>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D0A8213-91CD-4E37-9C1E-34FC5EF3371F}"/>
              </a:ext>
            </a:extLst>
          </p:cNvPr>
          <p:cNvSpPr/>
          <p:nvPr/>
        </p:nvSpPr>
        <p:spPr>
          <a:xfrm rot="13231607">
            <a:off x="7955582" y="3472711"/>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E457449-DD9F-46DF-A8C8-1F19BE46452C}"/>
              </a:ext>
            </a:extLst>
          </p:cNvPr>
          <p:cNvSpPr/>
          <p:nvPr/>
        </p:nvSpPr>
        <p:spPr>
          <a:xfrm>
            <a:off x="4907002" y="5319894"/>
            <a:ext cx="182880" cy="184557"/>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2606806F-9275-415A-B55D-4058B393468C}"/>
              </a:ext>
            </a:extLst>
          </p:cNvPr>
          <p:cNvSpPr/>
          <p:nvPr/>
        </p:nvSpPr>
        <p:spPr>
          <a:xfrm rot="13231607">
            <a:off x="8316311" y="2965591"/>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4640F9FF-AA87-41B4-8172-1ED630A8717D}"/>
              </a:ext>
            </a:extLst>
          </p:cNvPr>
          <p:cNvSpPr/>
          <p:nvPr/>
        </p:nvSpPr>
        <p:spPr>
          <a:xfrm>
            <a:off x="3379526" y="4270922"/>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B071A63-71B4-4DA7-81D4-FD7B3B9CE066}"/>
              </a:ext>
            </a:extLst>
          </p:cNvPr>
          <p:cNvSpPr/>
          <p:nvPr/>
        </p:nvSpPr>
        <p:spPr>
          <a:xfrm rot="13231607">
            <a:off x="8432033" y="4050743"/>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0FAF6049-26C4-4768-AFE7-BCE5FD0BF12B}"/>
              </a:ext>
            </a:extLst>
          </p:cNvPr>
          <p:cNvSpPr/>
          <p:nvPr/>
        </p:nvSpPr>
        <p:spPr>
          <a:xfrm rot="13231607">
            <a:off x="8232309" y="3194808"/>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9A89147-2CB9-4B04-8EA1-9B12A307FBF1}"/>
              </a:ext>
            </a:extLst>
          </p:cNvPr>
          <p:cNvSpPr/>
          <p:nvPr/>
        </p:nvSpPr>
        <p:spPr>
          <a:xfrm rot="13231607">
            <a:off x="8323749" y="3608665"/>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6EB4A0D-0E45-470D-9E99-30B0B804FFD6}"/>
              </a:ext>
            </a:extLst>
          </p:cNvPr>
          <p:cNvSpPr/>
          <p:nvPr/>
        </p:nvSpPr>
        <p:spPr>
          <a:xfrm>
            <a:off x="6295604" y="2902484"/>
            <a:ext cx="182880" cy="18455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33D3FCE-12C8-4F3E-882A-CC1DFEF316BB}"/>
              </a:ext>
            </a:extLst>
          </p:cNvPr>
          <p:cNvSpPr/>
          <p:nvPr/>
        </p:nvSpPr>
        <p:spPr>
          <a:xfrm>
            <a:off x="5191111" y="5091187"/>
            <a:ext cx="182880" cy="184557"/>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1B4A0C2-0BB8-4475-A6B6-50C6B785C5A2}"/>
              </a:ext>
            </a:extLst>
          </p:cNvPr>
          <p:cNvSpPr/>
          <p:nvPr/>
        </p:nvSpPr>
        <p:spPr>
          <a:xfrm rot="13231607">
            <a:off x="8016542" y="2884382"/>
            <a:ext cx="182880" cy="184557"/>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15C9D046-B20C-47F0-BA0D-2F290A08925F}"/>
              </a:ext>
            </a:extLst>
          </p:cNvPr>
          <p:cNvSpPr/>
          <p:nvPr/>
        </p:nvSpPr>
        <p:spPr>
          <a:xfrm>
            <a:off x="2801646" y="3727036"/>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5" name="Star: 12 Points 34">
            <a:extLst>
              <a:ext uri="{FF2B5EF4-FFF2-40B4-BE49-F238E27FC236}">
                <a16:creationId xmlns:a16="http://schemas.microsoft.com/office/drawing/2014/main" id="{6310E51D-717C-46A1-AB9F-36759D624FFB}"/>
              </a:ext>
            </a:extLst>
          </p:cNvPr>
          <p:cNvSpPr/>
          <p:nvPr/>
        </p:nvSpPr>
        <p:spPr>
          <a:xfrm>
            <a:off x="2954304" y="3819314"/>
            <a:ext cx="226503" cy="211606"/>
          </a:xfrm>
          <a:prstGeom prst="star12">
            <a:avLst/>
          </a:prstGeom>
          <a:solidFill>
            <a:schemeClr val="accent2">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6" name="Star: 12 Points 35">
            <a:extLst>
              <a:ext uri="{FF2B5EF4-FFF2-40B4-BE49-F238E27FC236}">
                <a16:creationId xmlns:a16="http://schemas.microsoft.com/office/drawing/2014/main" id="{FC9F61D7-2E77-4DDE-9D7B-E9F30F37988B}"/>
              </a:ext>
            </a:extLst>
          </p:cNvPr>
          <p:cNvSpPr/>
          <p:nvPr/>
        </p:nvSpPr>
        <p:spPr>
          <a:xfrm>
            <a:off x="5226902" y="4804329"/>
            <a:ext cx="226503" cy="211606"/>
          </a:xfrm>
          <a:prstGeom prst="star12">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Star: 12 Points 36">
            <a:extLst>
              <a:ext uri="{FF2B5EF4-FFF2-40B4-BE49-F238E27FC236}">
                <a16:creationId xmlns:a16="http://schemas.microsoft.com/office/drawing/2014/main" id="{7BA1C7ED-D2C1-414B-99C7-038490CAF3D6}"/>
              </a:ext>
            </a:extLst>
          </p:cNvPr>
          <p:cNvSpPr/>
          <p:nvPr/>
        </p:nvSpPr>
        <p:spPr>
          <a:xfrm>
            <a:off x="8151042" y="3419915"/>
            <a:ext cx="226503" cy="211606"/>
          </a:xfrm>
          <a:prstGeom prst="star12">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8" name="Star: 12 Points 37">
            <a:extLst>
              <a:ext uri="{FF2B5EF4-FFF2-40B4-BE49-F238E27FC236}">
                <a16:creationId xmlns:a16="http://schemas.microsoft.com/office/drawing/2014/main" id="{B3166D42-E263-496A-AE0B-DC6866B4ADAE}"/>
              </a:ext>
            </a:extLst>
          </p:cNvPr>
          <p:cNvSpPr/>
          <p:nvPr/>
        </p:nvSpPr>
        <p:spPr>
          <a:xfrm>
            <a:off x="5891960" y="3641728"/>
            <a:ext cx="226503" cy="211606"/>
          </a:xfrm>
          <a:prstGeom prst="star12">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Arrow: Striped Right 38">
            <a:extLst>
              <a:ext uri="{FF2B5EF4-FFF2-40B4-BE49-F238E27FC236}">
                <a16:creationId xmlns:a16="http://schemas.microsoft.com/office/drawing/2014/main" id="{05E76080-34D8-48F1-AC2D-CEDB66037902}"/>
              </a:ext>
            </a:extLst>
          </p:cNvPr>
          <p:cNvSpPr/>
          <p:nvPr/>
        </p:nvSpPr>
        <p:spPr>
          <a:xfrm rot="5400000">
            <a:off x="2982971" y="3583956"/>
            <a:ext cx="199516" cy="224017"/>
          </a:xfrm>
          <a:prstGeom prst="stripedRightArrow">
            <a:avLst/>
          </a:prstGeom>
          <a:solidFill>
            <a:schemeClr val="accent2">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0" name="Arrow: Striped Right 39">
            <a:extLst>
              <a:ext uri="{FF2B5EF4-FFF2-40B4-BE49-F238E27FC236}">
                <a16:creationId xmlns:a16="http://schemas.microsoft.com/office/drawing/2014/main" id="{165640A6-BA54-432A-B76E-9593A186010C}"/>
              </a:ext>
            </a:extLst>
          </p:cNvPr>
          <p:cNvSpPr/>
          <p:nvPr/>
        </p:nvSpPr>
        <p:spPr>
          <a:xfrm>
            <a:off x="4713513" y="4872825"/>
            <a:ext cx="477597" cy="207604"/>
          </a:xfrm>
          <a:prstGeom prst="striped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1" name="Arrow: Striped Right 40">
            <a:extLst>
              <a:ext uri="{FF2B5EF4-FFF2-40B4-BE49-F238E27FC236}">
                <a16:creationId xmlns:a16="http://schemas.microsoft.com/office/drawing/2014/main" id="{42492E9D-4255-4A89-8531-BD7F5A007699}"/>
              </a:ext>
            </a:extLst>
          </p:cNvPr>
          <p:cNvSpPr/>
          <p:nvPr/>
        </p:nvSpPr>
        <p:spPr>
          <a:xfrm rot="15710828">
            <a:off x="8201790" y="3630236"/>
            <a:ext cx="176080" cy="207242"/>
          </a:xfrm>
          <a:prstGeom prst="stripedRightArrow">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2" name="Arrow: Striped Right 41">
            <a:extLst>
              <a:ext uri="{FF2B5EF4-FFF2-40B4-BE49-F238E27FC236}">
                <a16:creationId xmlns:a16="http://schemas.microsoft.com/office/drawing/2014/main" id="{5D4C09E8-8757-4358-92FF-0F70EFBA3F96}"/>
              </a:ext>
            </a:extLst>
          </p:cNvPr>
          <p:cNvSpPr/>
          <p:nvPr/>
        </p:nvSpPr>
        <p:spPr>
          <a:xfrm rot="19582280" flipH="1">
            <a:off x="6059030" y="3371684"/>
            <a:ext cx="677079" cy="234985"/>
          </a:xfrm>
          <a:prstGeom prst="striped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5" name="Oval 44">
            <a:extLst>
              <a:ext uri="{FF2B5EF4-FFF2-40B4-BE49-F238E27FC236}">
                <a16:creationId xmlns:a16="http://schemas.microsoft.com/office/drawing/2014/main" id="{77EBB6E5-7C81-4F61-98FD-925D7B2AC6A9}"/>
              </a:ext>
            </a:extLst>
          </p:cNvPr>
          <p:cNvSpPr/>
          <p:nvPr/>
        </p:nvSpPr>
        <p:spPr>
          <a:xfrm>
            <a:off x="2782074" y="3344552"/>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AD503D7-2E35-4643-BE73-FE871123B25B}"/>
              </a:ext>
            </a:extLst>
          </p:cNvPr>
          <p:cNvSpPr/>
          <p:nvPr/>
        </p:nvSpPr>
        <p:spPr>
          <a:xfrm>
            <a:off x="3153081" y="3937839"/>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137223F0-AF8F-40FC-B0DE-2D140FD2172E}"/>
              </a:ext>
            </a:extLst>
          </p:cNvPr>
          <p:cNvSpPr/>
          <p:nvPr/>
        </p:nvSpPr>
        <p:spPr>
          <a:xfrm>
            <a:off x="2998758" y="3039139"/>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6AA624E6-505F-4810-B794-7AE7CD5F5ECB}"/>
              </a:ext>
            </a:extLst>
          </p:cNvPr>
          <p:cNvSpPr/>
          <p:nvPr/>
        </p:nvSpPr>
        <p:spPr>
          <a:xfrm>
            <a:off x="2754144" y="4186250"/>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8DEB895-1216-49E4-B76D-178ADD247521}"/>
              </a:ext>
            </a:extLst>
          </p:cNvPr>
          <p:cNvSpPr/>
          <p:nvPr/>
        </p:nvSpPr>
        <p:spPr>
          <a:xfrm>
            <a:off x="2404846" y="3508612"/>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95295D1-4278-4739-967F-F31ADCB513D2}"/>
              </a:ext>
            </a:extLst>
          </p:cNvPr>
          <p:cNvSpPr/>
          <p:nvPr/>
        </p:nvSpPr>
        <p:spPr>
          <a:xfrm>
            <a:off x="2431066" y="4041572"/>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749F3447-4517-4CB7-AB7F-BFFDB47F9E82}"/>
              </a:ext>
            </a:extLst>
          </p:cNvPr>
          <p:cNvSpPr/>
          <p:nvPr/>
        </p:nvSpPr>
        <p:spPr>
          <a:xfrm>
            <a:off x="3379526" y="4263148"/>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BD8A537-EFF4-4AD6-8DA6-E5C9CC36E38A}"/>
              </a:ext>
            </a:extLst>
          </p:cNvPr>
          <p:cNvSpPr/>
          <p:nvPr/>
        </p:nvSpPr>
        <p:spPr>
          <a:xfrm>
            <a:off x="2801646" y="3719262"/>
            <a:ext cx="182880" cy="184557"/>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3" name="Star: 12 Points 52">
            <a:extLst>
              <a:ext uri="{FF2B5EF4-FFF2-40B4-BE49-F238E27FC236}">
                <a16:creationId xmlns:a16="http://schemas.microsoft.com/office/drawing/2014/main" id="{16810DEC-39B9-4295-9845-7DB6252415E5}"/>
              </a:ext>
            </a:extLst>
          </p:cNvPr>
          <p:cNvSpPr/>
          <p:nvPr/>
        </p:nvSpPr>
        <p:spPr>
          <a:xfrm>
            <a:off x="2954304" y="3811540"/>
            <a:ext cx="226503" cy="211606"/>
          </a:xfrm>
          <a:prstGeom prst="star12">
            <a:avLst/>
          </a:prstGeom>
          <a:solidFill>
            <a:schemeClr val="accent2">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4" name="Arrow: Striped Right 53">
            <a:extLst>
              <a:ext uri="{FF2B5EF4-FFF2-40B4-BE49-F238E27FC236}">
                <a16:creationId xmlns:a16="http://schemas.microsoft.com/office/drawing/2014/main" id="{256008CD-967B-4DD7-9340-638BFFB81EA9}"/>
              </a:ext>
            </a:extLst>
          </p:cNvPr>
          <p:cNvSpPr/>
          <p:nvPr/>
        </p:nvSpPr>
        <p:spPr>
          <a:xfrm rot="5400000">
            <a:off x="2982971" y="3576183"/>
            <a:ext cx="199516" cy="224017"/>
          </a:xfrm>
          <a:prstGeom prst="stripedRightArrow">
            <a:avLst/>
          </a:prstGeom>
          <a:solidFill>
            <a:schemeClr val="accent2">
              <a:lumMod val="75000"/>
            </a:schemeClr>
          </a:solidFill>
          <a:ln>
            <a:solidFill>
              <a:schemeClr val="accent2">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55" name="TextBox 54">
            <a:extLst>
              <a:ext uri="{FF2B5EF4-FFF2-40B4-BE49-F238E27FC236}">
                <a16:creationId xmlns:a16="http://schemas.microsoft.com/office/drawing/2014/main" id="{CD92AEC4-9987-4DB3-8B76-3B843605FE90}"/>
              </a:ext>
            </a:extLst>
          </p:cNvPr>
          <p:cNvSpPr txBox="1"/>
          <p:nvPr/>
        </p:nvSpPr>
        <p:spPr>
          <a:xfrm>
            <a:off x="5417803" y="1783018"/>
            <a:ext cx="1200868" cy="369332"/>
          </a:xfrm>
          <a:prstGeom prst="rect">
            <a:avLst/>
          </a:prstGeom>
          <a:solidFill>
            <a:srgbClr val="47D7AC">
              <a:alpha val="50000"/>
            </a:srgb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dirty="0"/>
              <a:t>Iteration 4</a:t>
            </a:r>
          </a:p>
        </p:txBody>
      </p:sp>
      <p:sp>
        <p:nvSpPr>
          <p:cNvPr id="56" name="Oval 55">
            <a:extLst>
              <a:ext uri="{FF2B5EF4-FFF2-40B4-BE49-F238E27FC236}">
                <a16:creationId xmlns:a16="http://schemas.microsoft.com/office/drawing/2014/main" id="{02F678AA-B258-4F02-B31D-73E97F7404F9}"/>
              </a:ext>
            </a:extLst>
          </p:cNvPr>
          <p:cNvSpPr/>
          <p:nvPr/>
        </p:nvSpPr>
        <p:spPr>
          <a:xfrm rot="2451506">
            <a:off x="5261666" y="2441259"/>
            <a:ext cx="1501705" cy="1752880"/>
          </a:xfrm>
          <a:prstGeom prst="ellipse">
            <a:avLst/>
          </a:prstGeom>
          <a:solidFill>
            <a:schemeClr val="accent3">
              <a:lumMod val="40000"/>
              <a:lumOff val="60000"/>
              <a:alpha val="50000"/>
            </a:schemeClr>
          </a:solidFill>
          <a:ln w="12700">
            <a:solidFill>
              <a:schemeClr val="accent3">
                <a:lumMod val="75000"/>
              </a:schemeClr>
            </a:solidFill>
            <a:prstDash val="lgDashDot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597A33BB-A7E6-42A7-A3AA-74B73E71374A}"/>
              </a:ext>
            </a:extLst>
          </p:cNvPr>
          <p:cNvSpPr/>
          <p:nvPr/>
        </p:nvSpPr>
        <p:spPr>
          <a:xfrm rot="18875185">
            <a:off x="2213667" y="2831502"/>
            <a:ext cx="1695108" cy="1998001"/>
          </a:xfrm>
          <a:prstGeom prst="ellipse">
            <a:avLst/>
          </a:prstGeom>
          <a:solidFill>
            <a:schemeClr val="accent2">
              <a:lumMod val="60000"/>
              <a:lumOff val="40000"/>
              <a:alpha val="50000"/>
            </a:schemeClr>
          </a:solidFill>
          <a:ln w="12700">
            <a:solidFill>
              <a:schemeClr val="accent2">
                <a:lumMod val="75000"/>
              </a:schemeClr>
            </a:solidFill>
            <a:prstDash val="lgDashDot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11484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56" grpId="0" animBg="1"/>
      <p:bldP spid="5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07CCF9C-D2AC-41C7-8449-81B8E5CC3FE2}"/>
              </a:ext>
            </a:extLst>
          </p:cNvPr>
          <p:cNvSpPr>
            <a:spLocks noGrp="1"/>
          </p:cNvSpPr>
          <p:nvPr>
            <p:ph type="title"/>
          </p:nvPr>
        </p:nvSpPr>
        <p:spPr>
          <a:xfrm>
            <a:off x="626400" y="339723"/>
            <a:ext cx="7200000" cy="949866"/>
          </a:xfrm>
        </p:spPr>
        <p:txBody>
          <a:bodyPr/>
          <a:lstStyle/>
          <a:p>
            <a:r>
              <a:rPr lang="en-US" sz="5400" cap="all" spc="200" dirty="0">
                <a:solidFill>
                  <a:srgbClr val="47D7AC"/>
                </a:solidFill>
                <a:latin typeface="+mj-lt"/>
              </a:rPr>
              <a:t>HOW TO CHOOSE K?</a:t>
            </a:r>
          </a:p>
        </p:txBody>
      </p:sp>
      <p:sp>
        <p:nvSpPr>
          <p:cNvPr id="56" name="TextBox 55">
            <a:extLst>
              <a:ext uri="{FF2B5EF4-FFF2-40B4-BE49-F238E27FC236}">
                <a16:creationId xmlns:a16="http://schemas.microsoft.com/office/drawing/2014/main" id="{E73D652D-C148-43AE-9523-BCDE603DD683}"/>
              </a:ext>
            </a:extLst>
          </p:cNvPr>
          <p:cNvSpPr txBox="1"/>
          <p:nvPr/>
        </p:nvSpPr>
        <p:spPr>
          <a:xfrm>
            <a:off x="801210" y="1533123"/>
            <a:ext cx="5883675" cy="4093428"/>
          </a:xfrm>
          <a:prstGeom prst="rect">
            <a:avLst/>
          </a:prstGeom>
          <a:noFill/>
        </p:spPr>
        <p:txBody>
          <a:bodyPr wrap="square">
            <a:spAutoFit/>
          </a:bodyPr>
          <a:lstStyle/>
          <a:p>
            <a:pPr marL="285750" indent="-285750">
              <a:buFont typeface="Arial" panose="020B0604020202020204" pitchFamily="34" charset="0"/>
              <a:buChar char="•"/>
            </a:pPr>
            <a:r>
              <a:rPr lang="en-US" sz="2000" dirty="0"/>
              <a:t>The best ways is to know your problem well. </a:t>
            </a:r>
          </a:p>
          <a:p>
            <a:pPr marL="285750" indent="-285750">
              <a:buFont typeface="Arial" panose="020B0604020202020204" pitchFamily="34" charset="0"/>
              <a:buChar char="•"/>
            </a:pPr>
            <a:r>
              <a:rPr lang="en-US" sz="2000" dirty="0"/>
              <a:t>One reliable way is to measure quality of your clusters by using </a:t>
            </a:r>
            <a:r>
              <a:rPr lang="en-US" sz="2000" dirty="0">
                <a:solidFill>
                  <a:srgbClr val="47D7AC"/>
                </a:solidFill>
              </a:rPr>
              <a:t>Elbow Method</a:t>
            </a:r>
            <a:r>
              <a:rPr lang="en-US" sz="2000" dirty="0"/>
              <a:t>.</a:t>
            </a:r>
          </a:p>
          <a:p>
            <a:pPr marL="800100" lvl="1" indent="-342900" fontAlgn="base">
              <a:buFont typeface="+mj-lt"/>
              <a:buAutoNum type="arabicPeriod"/>
            </a:pPr>
            <a:r>
              <a:rPr lang="en-US" sz="2000" dirty="0">
                <a:ea typeface="Verdana" panose="020B0604030504040204" pitchFamily="34" charset="0"/>
                <a:cs typeface="Verdana" panose="020B0604030504040204" pitchFamily="34" charset="0"/>
              </a:rPr>
              <a:t>Compute clustering algorithm for different values of k. For instance, by varying k from 1 to 10 clusters.</a:t>
            </a:r>
          </a:p>
          <a:p>
            <a:pPr marL="800100" lvl="1" indent="-342900" fontAlgn="base">
              <a:buFont typeface="+mj-lt"/>
              <a:buAutoNum type="arabicPeriod"/>
            </a:pPr>
            <a:r>
              <a:rPr lang="en-US" sz="2000" dirty="0">
                <a:ea typeface="Verdana" panose="020B0604030504040204" pitchFamily="34" charset="0"/>
                <a:cs typeface="Verdana" panose="020B0604030504040204" pitchFamily="34" charset="0"/>
              </a:rPr>
              <a:t>For each k, calculate the total within-cluster sum of squared distance (WSS).</a:t>
            </a:r>
          </a:p>
          <a:p>
            <a:pPr marL="800100" lvl="1" indent="-342900" fontAlgn="base">
              <a:buFont typeface="+mj-lt"/>
              <a:buAutoNum type="arabicPeriod"/>
            </a:pPr>
            <a:r>
              <a:rPr lang="en-US" sz="2000" dirty="0">
                <a:ea typeface="Verdana" panose="020B0604030504040204" pitchFamily="34" charset="0"/>
                <a:cs typeface="Verdana" panose="020B0604030504040204" pitchFamily="34" charset="0"/>
              </a:rPr>
              <a:t>Plot the curve of  WSS according to the number of clusters k.</a:t>
            </a:r>
          </a:p>
          <a:p>
            <a:pPr marL="800100" lvl="1" indent="-342900" fontAlgn="base">
              <a:buFont typeface="+mj-lt"/>
              <a:buAutoNum type="arabicPeriod"/>
            </a:pPr>
            <a:r>
              <a:rPr lang="en-US" sz="2000" dirty="0">
                <a:ea typeface="Verdana" panose="020B0604030504040204" pitchFamily="34" charset="0"/>
                <a:cs typeface="Verdana" panose="020B0604030504040204" pitchFamily="34" charset="0"/>
              </a:rPr>
              <a:t>The location of a bend (knee) in the plot is generally considered as an indicator of the appropriate number of clusters.</a:t>
            </a:r>
          </a:p>
        </p:txBody>
      </p:sp>
      <p:graphicFrame>
        <p:nvGraphicFramePr>
          <p:cNvPr id="58" name="Chart 57">
            <a:extLst>
              <a:ext uri="{FF2B5EF4-FFF2-40B4-BE49-F238E27FC236}">
                <a16:creationId xmlns:a16="http://schemas.microsoft.com/office/drawing/2014/main" id="{17BF14D7-0743-46EE-89FC-000EF8996C98}"/>
              </a:ext>
            </a:extLst>
          </p:cNvPr>
          <p:cNvGraphicFramePr/>
          <p:nvPr>
            <p:extLst>
              <p:ext uri="{D42A27DB-BD31-4B8C-83A1-F6EECF244321}">
                <p14:modId xmlns:p14="http://schemas.microsoft.com/office/powerpoint/2010/main" val="1546122446"/>
              </p:ext>
            </p:extLst>
          </p:nvPr>
        </p:nvGraphicFramePr>
        <p:xfrm>
          <a:off x="6755906" y="1846760"/>
          <a:ext cx="5015885" cy="34781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65254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07CCF9C-D2AC-41C7-8449-81B8E5CC3FE2}"/>
              </a:ext>
            </a:extLst>
          </p:cNvPr>
          <p:cNvSpPr>
            <a:spLocks noGrp="1"/>
          </p:cNvSpPr>
          <p:nvPr>
            <p:ph type="title"/>
          </p:nvPr>
        </p:nvSpPr>
        <p:spPr>
          <a:xfrm>
            <a:off x="626400" y="339723"/>
            <a:ext cx="7200000" cy="949866"/>
          </a:xfrm>
        </p:spPr>
        <p:txBody>
          <a:bodyPr/>
          <a:lstStyle/>
          <a:p>
            <a:r>
              <a:rPr lang="en-US" sz="5400" cap="all" spc="200" dirty="0">
                <a:solidFill>
                  <a:srgbClr val="47D7AC"/>
                </a:solidFill>
                <a:latin typeface="+mj-lt"/>
              </a:rPr>
              <a:t>HOW TO CHOOSE K?</a:t>
            </a:r>
          </a:p>
        </p:txBody>
      </p:sp>
      <p:sp>
        <p:nvSpPr>
          <p:cNvPr id="56" name="TextBox 55">
            <a:extLst>
              <a:ext uri="{FF2B5EF4-FFF2-40B4-BE49-F238E27FC236}">
                <a16:creationId xmlns:a16="http://schemas.microsoft.com/office/drawing/2014/main" id="{E73D652D-C148-43AE-9523-BCDE603DD683}"/>
              </a:ext>
            </a:extLst>
          </p:cNvPr>
          <p:cNvSpPr txBox="1"/>
          <p:nvPr/>
        </p:nvSpPr>
        <p:spPr>
          <a:xfrm>
            <a:off x="801211" y="1533123"/>
            <a:ext cx="5803776" cy="4093428"/>
          </a:xfrm>
          <a:prstGeom prst="rect">
            <a:avLst/>
          </a:prstGeom>
          <a:noFill/>
        </p:spPr>
        <p:txBody>
          <a:bodyPr wrap="square">
            <a:spAutoFit/>
          </a:bodyPr>
          <a:lstStyle/>
          <a:p>
            <a:pPr marL="285750" indent="-285750">
              <a:buFont typeface="Arial" panose="020B0604020202020204" pitchFamily="34" charset="0"/>
              <a:buChar char="•"/>
            </a:pPr>
            <a:r>
              <a:rPr lang="en-US" sz="2000" dirty="0"/>
              <a:t>Another way to determine cluster quality is </a:t>
            </a:r>
            <a:r>
              <a:rPr lang="en-US" sz="2000" dirty="0">
                <a:solidFill>
                  <a:srgbClr val="47D7AC"/>
                </a:solidFill>
                <a:ea typeface="Verdana" panose="020B0604030504040204" pitchFamily="34" charset="0"/>
                <a:cs typeface="Verdana" panose="020B0604030504040204" pitchFamily="34" charset="0"/>
              </a:rPr>
              <a:t>Silhouette </a:t>
            </a:r>
            <a:r>
              <a:rPr lang="en-US" sz="2000" dirty="0">
                <a:solidFill>
                  <a:srgbClr val="47D7AC"/>
                </a:solidFill>
              </a:rPr>
              <a:t>Analysis</a:t>
            </a:r>
            <a:r>
              <a:rPr lang="en-US" sz="2000" dirty="0"/>
              <a:t>.</a:t>
            </a:r>
          </a:p>
          <a:p>
            <a:pPr marL="285750" indent="-285750">
              <a:buFont typeface="Arial" panose="020B0604020202020204" pitchFamily="34" charset="0"/>
              <a:buChar char="•"/>
            </a:pPr>
            <a:r>
              <a:rPr lang="en-US" sz="2000" dirty="0"/>
              <a:t>It is used to determine the degree of separation between clusters. </a:t>
            </a:r>
          </a:p>
          <a:p>
            <a:pPr marL="914400" lvl="1" indent="-457200">
              <a:buAutoNum type="arabicPeriod"/>
            </a:pPr>
            <a:r>
              <a:rPr lang="en-US" sz="2000" dirty="0">
                <a:ea typeface="Verdana" panose="020B0604030504040204" pitchFamily="34" charset="0"/>
                <a:cs typeface="Verdana" panose="020B0604030504040204" pitchFamily="34" charset="0"/>
              </a:rPr>
              <a:t>Compute clustering algorithm for different values of k. For instance, by varying k from 1 to 10 clusters.</a:t>
            </a:r>
          </a:p>
          <a:p>
            <a:pPr marL="914400" lvl="1" indent="-457200">
              <a:buAutoNum type="arabicPeriod"/>
            </a:pPr>
            <a:r>
              <a:rPr lang="en-US" sz="2000" dirty="0">
                <a:ea typeface="Verdana" panose="020B0604030504040204" pitchFamily="34" charset="0"/>
                <a:cs typeface="Verdana" panose="020B0604030504040204" pitchFamily="34" charset="0"/>
              </a:rPr>
              <a:t>For each k, calculate the average silhouette of observations (</a:t>
            </a:r>
            <a:r>
              <a:rPr lang="en-US" sz="2000" dirty="0" err="1">
                <a:ea typeface="Verdana" panose="020B0604030504040204" pitchFamily="34" charset="0"/>
                <a:cs typeface="Verdana" panose="020B0604030504040204" pitchFamily="34" charset="0"/>
              </a:rPr>
              <a:t>avg.sil</a:t>
            </a:r>
            <a:r>
              <a:rPr lang="en-US" sz="2000" dirty="0">
                <a:ea typeface="Verdana" panose="020B0604030504040204" pitchFamily="34" charset="0"/>
                <a:cs typeface="Verdana" panose="020B0604030504040204" pitchFamily="34" charset="0"/>
              </a:rPr>
              <a:t>).</a:t>
            </a:r>
          </a:p>
          <a:p>
            <a:pPr marL="914400" lvl="1" indent="-457200">
              <a:buAutoNum type="arabicPeriod"/>
            </a:pPr>
            <a:r>
              <a:rPr lang="en-US" sz="2000" dirty="0">
                <a:ea typeface="Verdana" panose="020B0604030504040204" pitchFamily="34" charset="0"/>
                <a:cs typeface="Verdana" panose="020B0604030504040204" pitchFamily="34" charset="0"/>
              </a:rPr>
              <a:t>Plot the curve of </a:t>
            </a:r>
            <a:r>
              <a:rPr lang="en-US" sz="2000" dirty="0" err="1">
                <a:ea typeface="Verdana" panose="020B0604030504040204" pitchFamily="34" charset="0"/>
                <a:cs typeface="Verdana" panose="020B0604030504040204" pitchFamily="34" charset="0"/>
              </a:rPr>
              <a:t>avg.sil</a:t>
            </a:r>
            <a:r>
              <a:rPr lang="en-US" sz="2000" dirty="0">
                <a:ea typeface="Verdana" panose="020B0604030504040204" pitchFamily="34" charset="0"/>
                <a:cs typeface="Verdana" panose="020B0604030504040204" pitchFamily="34" charset="0"/>
              </a:rPr>
              <a:t> according to the number of clusters k.</a:t>
            </a:r>
          </a:p>
          <a:p>
            <a:pPr marL="914400" lvl="1" indent="-457200">
              <a:buAutoNum type="arabicPeriod"/>
            </a:pPr>
            <a:r>
              <a:rPr lang="en-US" sz="2000" dirty="0">
                <a:ea typeface="Verdana" panose="020B0604030504040204" pitchFamily="34" charset="0"/>
                <a:cs typeface="Verdana" panose="020B0604030504040204" pitchFamily="34" charset="0"/>
              </a:rPr>
              <a:t>The location of the maximum is considered as the appropriate number of clusters.</a:t>
            </a:r>
          </a:p>
        </p:txBody>
      </p:sp>
      <p:graphicFrame>
        <p:nvGraphicFramePr>
          <p:cNvPr id="5" name="Chart 4">
            <a:extLst>
              <a:ext uri="{FF2B5EF4-FFF2-40B4-BE49-F238E27FC236}">
                <a16:creationId xmlns:a16="http://schemas.microsoft.com/office/drawing/2014/main" id="{CB6AA8AF-93DB-4851-8381-5C201B5DAD4A}"/>
              </a:ext>
            </a:extLst>
          </p:cNvPr>
          <p:cNvGraphicFramePr/>
          <p:nvPr>
            <p:extLst>
              <p:ext uri="{D42A27DB-BD31-4B8C-83A1-F6EECF244321}">
                <p14:modId xmlns:p14="http://schemas.microsoft.com/office/powerpoint/2010/main" val="3964591073"/>
              </p:ext>
            </p:extLst>
          </p:nvPr>
        </p:nvGraphicFramePr>
        <p:xfrm>
          <a:off x="6747053" y="1436849"/>
          <a:ext cx="4927083" cy="336597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C62263EA-36BA-4415-9006-0C892CF02C3B}"/>
              </a:ext>
            </a:extLst>
          </p:cNvPr>
          <p:cNvSpPr txBox="1"/>
          <p:nvPr/>
        </p:nvSpPr>
        <p:spPr>
          <a:xfrm>
            <a:off x="6924605" y="4950079"/>
            <a:ext cx="4927083" cy="1323439"/>
          </a:xfrm>
          <a:prstGeom prst="rect">
            <a:avLst/>
          </a:prstGeom>
          <a:noFill/>
        </p:spPr>
        <p:txBody>
          <a:bodyPr wrap="square">
            <a:spAutoFit/>
          </a:bodyPr>
          <a:lstStyle/>
          <a:p>
            <a:pPr lvl="0" defTabSz="914400" eaLnBrk="0" fontAlgn="base" hangingPunct="0">
              <a:spcBef>
                <a:spcPct val="0"/>
              </a:spcBef>
              <a:spcAft>
                <a:spcPct val="0"/>
              </a:spcAft>
            </a:pPr>
            <a:r>
              <a:rPr lang="en-US" altLang="en-US" sz="1600" dirty="0"/>
              <a:t>** </a:t>
            </a:r>
            <a:r>
              <a:rPr lang="en-US" sz="1600" b="1" dirty="0"/>
              <a:t>Silhouette</a:t>
            </a:r>
            <a:endParaRPr lang="en-US" altLang="en-US" sz="1600" b="1" dirty="0"/>
          </a:p>
          <a:p>
            <a:pPr lvl="0" defTabSz="914400" eaLnBrk="0" fontAlgn="base" hangingPunct="0">
              <a:spcBef>
                <a:spcPct val="0"/>
              </a:spcBef>
              <a:spcAft>
                <a:spcPct val="0"/>
              </a:spcAft>
            </a:pPr>
            <a:r>
              <a:rPr lang="en-US" altLang="en-US" sz="1600" dirty="0"/>
              <a:t>Avg distance from all data points in the same cluster (a</a:t>
            </a:r>
            <a:r>
              <a:rPr lang="en-US" altLang="en-US" sz="1600" baseline="-25000" dirty="0"/>
              <a:t>i</a:t>
            </a:r>
            <a:r>
              <a:rPr lang="en-US" altLang="en-US" sz="1600" dirty="0"/>
              <a:t>).</a:t>
            </a:r>
          </a:p>
          <a:p>
            <a:pPr lvl="0" defTabSz="914400" eaLnBrk="0" fontAlgn="base" hangingPunct="0">
              <a:spcBef>
                <a:spcPct val="0"/>
              </a:spcBef>
              <a:spcAft>
                <a:spcPct val="0"/>
              </a:spcAft>
            </a:pPr>
            <a:r>
              <a:rPr lang="en-US" altLang="en-US" sz="1600" dirty="0"/>
              <a:t>Avg distance from all data points in the closest cluster (b</a:t>
            </a:r>
            <a:r>
              <a:rPr lang="en-US" altLang="en-US" sz="1600" baseline="-25000" dirty="0"/>
              <a:t>i</a:t>
            </a:r>
            <a:r>
              <a:rPr lang="en-US" altLang="en-US" sz="1600" dirty="0"/>
              <a:t>).</a:t>
            </a:r>
          </a:p>
          <a:p>
            <a:pPr lvl="0" defTabSz="914400" eaLnBrk="0" fontAlgn="base" hangingPunct="0">
              <a:spcBef>
                <a:spcPct val="0"/>
              </a:spcBef>
              <a:spcAft>
                <a:spcPct val="0"/>
              </a:spcAft>
            </a:pPr>
            <a:r>
              <a:rPr lang="en-US" altLang="en-US" sz="1600" dirty="0"/>
              <a:t>Compute the coefficient:</a:t>
            </a:r>
            <a:r>
              <a:rPr lang="en-US" altLang="en-US" sz="1600" b="1" dirty="0"/>
              <a:t> </a:t>
            </a:r>
            <a:r>
              <a:rPr lang="it-IT" altLang="en-US" sz="1600" b="1" dirty="0"/>
              <a:t>(b</a:t>
            </a:r>
            <a:r>
              <a:rPr lang="it-IT" altLang="en-US" sz="1600" b="1" baseline="-25000" dirty="0"/>
              <a:t>i </a:t>
            </a:r>
            <a:r>
              <a:rPr lang="it-IT" altLang="en-US" sz="1600" b="1" dirty="0"/>
              <a:t>-a</a:t>
            </a:r>
            <a:r>
              <a:rPr lang="it-IT" altLang="en-US" sz="1600" b="1" baseline="-25000" dirty="0"/>
              <a:t>i</a:t>
            </a:r>
            <a:r>
              <a:rPr lang="it-IT" altLang="en-US" sz="1600" b="1" dirty="0"/>
              <a:t>)/max(b</a:t>
            </a:r>
            <a:r>
              <a:rPr lang="it-IT" altLang="en-US" sz="1600" b="1" baseline="-25000" dirty="0"/>
              <a:t>i</a:t>
            </a:r>
            <a:r>
              <a:rPr lang="it-IT" altLang="en-US" sz="1600" b="1" dirty="0"/>
              <a:t>,a</a:t>
            </a:r>
            <a:r>
              <a:rPr lang="it-IT" altLang="en-US" sz="1600" b="1" baseline="-25000" dirty="0"/>
              <a:t>i</a:t>
            </a:r>
            <a:r>
              <a:rPr lang="it-IT" altLang="en-US" sz="1600" b="1" dirty="0"/>
              <a:t>)</a:t>
            </a:r>
            <a:endParaRPr lang="en-US" sz="1600" dirty="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01434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ABC1711-1F4F-4B0F-A5CF-584AB6B9FEBF}"/>
              </a:ext>
            </a:extLst>
          </p:cNvPr>
          <p:cNvSpPr>
            <a:spLocks noGrp="1"/>
          </p:cNvSpPr>
          <p:nvPr>
            <p:ph sz="quarter" idx="11"/>
          </p:nvPr>
        </p:nvSpPr>
        <p:spPr>
          <a:xfrm>
            <a:off x="626400" y="1621103"/>
            <a:ext cx="10854000" cy="4897174"/>
          </a:xfrm>
        </p:spPr>
        <p:txBody>
          <a:bodyPr/>
          <a:lstStyle/>
          <a:p>
            <a:pPr fontAlgn="base">
              <a:lnSpc>
                <a:spcPct val="150000"/>
              </a:lnSpc>
            </a:pPr>
            <a:r>
              <a:rPr lang="en-US" dirty="0"/>
              <a:t>Has unlabeled Data.​</a:t>
            </a:r>
          </a:p>
          <a:p>
            <a:pPr fontAlgn="base">
              <a:lnSpc>
                <a:spcPct val="150000"/>
              </a:lnSpc>
            </a:pPr>
            <a:r>
              <a:rPr lang="en-US" dirty="0"/>
              <a:t>There are no correct answers.​</a:t>
            </a:r>
          </a:p>
          <a:p>
            <a:pPr fontAlgn="base">
              <a:lnSpc>
                <a:spcPct val="150000"/>
              </a:lnSpc>
            </a:pPr>
            <a:r>
              <a:rPr lang="en-US" dirty="0"/>
              <a:t>Discovers unknown data patterns and data structure.​</a:t>
            </a:r>
          </a:p>
        </p:txBody>
      </p:sp>
      <p:sp>
        <p:nvSpPr>
          <p:cNvPr id="3" name="Titel 2">
            <a:extLst>
              <a:ext uri="{FF2B5EF4-FFF2-40B4-BE49-F238E27FC236}">
                <a16:creationId xmlns:a16="http://schemas.microsoft.com/office/drawing/2014/main" id="{A07CCF9C-D2AC-41C7-8449-81B8E5CC3FE2}"/>
              </a:ext>
            </a:extLst>
          </p:cNvPr>
          <p:cNvSpPr>
            <a:spLocks noGrp="1"/>
          </p:cNvSpPr>
          <p:nvPr>
            <p:ph type="title"/>
          </p:nvPr>
        </p:nvSpPr>
        <p:spPr>
          <a:xfrm>
            <a:off x="626399" y="339723"/>
            <a:ext cx="9236691" cy="1780863"/>
          </a:xfrm>
        </p:spPr>
        <p:txBody>
          <a:bodyPr/>
          <a:lstStyle/>
          <a:p>
            <a:r>
              <a:rPr lang="en-US" sz="5400" cap="all" spc="200" dirty="0">
                <a:solidFill>
                  <a:srgbClr val="47D7AC"/>
                </a:solidFill>
                <a:latin typeface="+mj-lt"/>
              </a:rPr>
              <a:t>Unsupervised learning</a:t>
            </a:r>
          </a:p>
        </p:txBody>
      </p:sp>
    </p:spTree>
    <p:extLst>
      <p:ext uri="{BB962C8B-B14F-4D97-AF65-F5344CB8AC3E}">
        <p14:creationId xmlns:p14="http://schemas.microsoft.com/office/powerpoint/2010/main" val="4016981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ABC1711-1F4F-4B0F-A5CF-584AB6B9FEBF}"/>
              </a:ext>
            </a:extLst>
          </p:cNvPr>
          <p:cNvSpPr>
            <a:spLocks noGrp="1"/>
          </p:cNvSpPr>
          <p:nvPr>
            <p:ph sz="quarter" idx="11"/>
          </p:nvPr>
        </p:nvSpPr>
        <p:spPr>
          <a:xfrm>
            <a:off x="626400" y="1621103"/>
            <a:ext cx="10854000" cy="4897174"/>
          </a:xfrm>
        </p:spPr>
        <p:txBody>
          <a:bodyPr/>
          <a:lstStyle/>
          <a:p>
            <a:r>
              <a:rPr lang="en-US" sz="2400" dirty="0"/>
              <a:t>The process of grouping a set of objects into classes of similar objects</a:t>
            </a:r>
          </a:p>
        </p:txBody>
      </p:sp>
      <p:sp>
        <p:nvSpPr>
          <p:cNvPr id="3" name="Titel 2">
            <a:extLst>
              <a:ext uri="{FF2B5EF4-FFF2-40B4-BE49-F238E27FC236}">
                <a16:creationId xmlns:a16="http://schemas.microsoft.com/office/drawing/2014/main" id="{A07CCF9C-D2AC-41C7-8449-81B8E5CC3FE2}"/>
              </a:ext>
            </a:extLst>
          </p:cNvPr>
          <p:cNvSpPr>
            <a:spLocks noGrp="1"/>
          </p:cNvSpPr>
          <p:nvPr>
            <p:ph type="title"/>
          </p:nvPr>
        </p:nvSpPr>
        <p:spPr>
          <a:xfrm>
            <a:off x="626400" y="339723"/>
            <a:ext cx="7200000" cy="949866"/>
          </a:xfrm>
        </p:spPr>
        <p:txBody>
          <a:bodyPr/>
          <a:lstStyle/>
          <a:p>
            <a:r>
              <a:rPr lang="en-US" sz="5400" cap="all" spc="200" dirty="0">
                <a:solidFill>
                  <a:srgbClr val="47D7AC"/>
                </a:solidFill>
                <a:latin typeface="+mj-lt"/>
              </a:rPr>
              <a:t>CLUSTERING</a:t>
            </a:r>
          </a:p>
        </p:txBody>
      </p:sp>
      <p:pic>
        <p:nvPicPr>
          <p:cNvPr id="9" name="Picture 8">
            <a:extLst>
              <a:ext uri="{FF2B5EF4-FFF2-40B4-BE49-F238E27FC236}">
                <a16:creationId xmlns:a16="http://schemas.microsoft.com/office/drawing/2014/main" id="{80376B3A-9955-441F-920C-205F329DFEF1}"/>
              </a:ext>
            </a:extLst>
          </p:cNvPr>
          <p:cNvPicPr>
            <a:picLocks noChangeAspect="1"/>
          </p:cNvPicPr>
          <p:nvPr/>
        </p:nvPicPr>
        <p:blipFill>
          <a:blip r:embed="rId2"/>
          <a:stretch>
            <a:fillRect/>
          </a:stretch>
        </p:blipFill>
        <p:spPr>
          <a:xfrm>
            <a:off x="4922839" y="2295727"/>
            <a:ext cx="5476029" cy="4045615"/>
          </a:xfrm>
          <a:prstGeom prst="rect">
            <a:avLst/>
          </a:prstGeom>
        </p:spPr>
      </p:pic>
      <p:pic>
        <p:nvPicPr>
          <p:cNvPr id="10" name="Picture 9">
            <a:extLst>
              <a:ext uri="{FF2B5EF4-FFF2-40B4-BE49-F238E27FC236}">
                <a16:creationId xmlns:a16="http://schemas.microsoft.com/office/drawing/2014/main" id="{69DBB08D-3821-445E-8DFD-594C4EE1A7BF}"/>
              </a:ext>
            </a:extLst>
          </p:cNvPr>
          <p:cNvPicPr>
            <a:picLocks noChangeAspect="1"/>
          </p:cNvPicPr>
          <p:nvPr/>
        </p:nvPicPr>
        <p:blipFill>
          <a:blip r:embed="rId3"/>
          <a:stretch>
            <a:fillRect/>
          </a:stretch>
        </p:blipFill>
        <p:spPr>
          <a:xfrm>
            <a:off x="1350423" y="2295727"/>
            <a:ext cx="2156117" cy="4045617"/>
          </a:xfrm>
          <a:prstGeom prst="rect">
            <a:avLst/>
          </a:prstGeom>
        </p:spPr>
      </p:pic>
    </p:spTree>
    <p:extLst>
      <p:ext uri="{BB962C8B-B14F-4D97-AF65-F5344CB8AC3E}">
        <p14:creationId xmlns:p14="http://schemas.microsoft.com/office/powerpoint/2010/main" val="4102510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ABC1711-1F4F-4B0F-A5CF-584AB6B9FEBF}"/>
              </a:ext>
            </a:extLst>
          </p:cNvPr>
          <p:cNvSpPr>
            <a:spLocks noGrp="1"/>
          </p:cNvSpPr>
          <p:nvPr>
            <p:ph sz="quarter" idx="11"/>
          </p:nvPr>
        </p:nvSpPr>
        <p:spPr>
          <a:xfrm>
            <a:off x="626400" y="1621103"/>
            <a:ext cx="10854000" cy="4897174"/>
          </a:xfrm>
        </p:spPr>
        <p:txBody>
          <a:bodyPr/>
          <a:lstStyle/>
          <a:p>
            <a:pPr>
              <a:lnSpc>
                <a:spcPct val="150000"/>
              </a:lnSpc>
              <a:spcBef>
                <a:spcPts val="125"/>
              </a:spcBef>
              <a:spcAft>
                <a:spcPts val="125"/>
              </a:spcAft>
            </a:pPr>
            <a:r>
              <a:rPr lang="en-US" sz="3200" dirty="0"/>
              <a:t>Targeted advertising</a:t>
            </a:r>
          </a:p>
          <a:p>
            <a:pPr>
              <a:lnSpc>
                <a:spcPct val="150000"/>
              </a:lnSpc>
              <a:spcBef>
                <a:spcPts val="125"/>
              </a:spcBef>
              <a:spcAft>
                <a:spcPts val="125"/>
              </a:spcAft>
            </a:pPr>
            <a:r>
              <a:rPr lang="en-US" sz="3200" dirty="0"/>
              <a:t>Customer segmentation</a:t>
            </a:r>
          </a:p>
          <a:p>
            <a:pPr>
              <a:lnSpc>
                <a:spcPct val="150000"/>
              </a:lnSpc>
              <a:spcBef>
                <a:spcPts val="125"/>
              </a:spcBef>
              <a:spcAft>
                <a:spcPts val="125"/>
              </a:spcAft>
            </a:pPr>
            <a:r>
              <a:rPr lang="en-US" sz="3200" dirty="0"/>
              <a:t>Image segmentation</a:t>
            </a:r>
          </a:p>
          <a:p>
            <a:pPr>
              <a:lnSpc>
                <a:spcPct val="150000"/>
              </a:lnSpc>
              <a:spcBef>
                <a:spcPts val="125"/>
              </a:spcBef>
              <a:spcAft>
                <a:spcPts val="125"/>
              </a:spcAft>
            </a:pPr>
            <a:r>
              <a:rPr lang="en-US" sz="3200" dirty="0"/>
              <a:t>Image clustering</a:t>
            </a:r>
          </a:p>
          <a:p>
            <a:pPr>
              <a:lnSpc>
                <a:spcPct val="150000"/>
              </a:lnSpc>
              <a:spcBef>
                <a:spcPts val="125"/>
              </a:spcBef>
              <a:spcAft>
                <a:spcPts val="125"/>
              </a:spcAft>
            </a:pPr>
            <a:r>
              <a:rPr lang="en-US" sz="3200" dirty="0"/>
              <a:t>Exploratory data analysis</a:t>
            </a:r>
          </a:p>
        </p:txBody>
      </p:sp>
      <p:sp>
        <p:nvSpPr>
          <p:cNvPr id="3" name="Titel 2">
            <a:extLst>
              <a:ext uri="{FF2B5EF4-FFF2-40B4-BE49-F238E27FC236}">
                <a16:creationId xmlns:a16="http://schemas.microsoft.com/office/drawing/2014/main" id="{A07CCF9C-D2AC-41C7-8449-81B8E5CC3FE2}"/>
              </a:ext>
            </a:extLst>
          </p:cNvPr>
          <p:cNvSpPr>
            <a:spLocks noGrp="1"/>
          </p:cNvSpPr>
          <p:nvPr>
            <p:ph type="title"/>
          </p:nvPr>
        </p:nvSpPr>
        <p:spPr>
          <a:xfrm>
            <a:off x="626400" y="339723"/>
            <a:ext cx="7200000" cy="949866"/>
          </a:xfrm>
        </p:spPr>
        <p:txBody>
          <a:bodyPr/>
          <a:lstStyle/>
          <a:p>
            <a:r>
              <a:rPr lang="en-US" sz="5400" cap="all" spc="200" dirty="0">
                <a:solidFill>
                  <a:srgbClr val="47D7AC"/>
                </a:solidFill>
                <a:latin typeface="+mj-lt"/>
              </a:rPr>
              <a:t>CLUSTERING</a:t>
            </a:r>
          </a:p>
        </p:txBody>
      </p:sp>
    </p:spTree>
    <p:extLst>
      <p:ext uri="{BB962C8B-B14F-4D97-AF65-F5344CB8AC3E}">
        <p14:creationId xmlns:p14="http://schemas.microsoft.com/office/powerpoint/2010/main" val="4183323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07CCF9C-D2AC-41C7-8449-81B8E5CC3FE2}"/>
              </a:ext>
            </a:extLst>
          </p:cNvPr>
          <p:cNvSpPr>
            <a:spLocks noGrp="1"/>
          </p:cNvSpPr>
          <p:nvPr>
            <p:ph type="title"/>
          </p:nvPr>
        </p:nvSpPr>
        <p:spPr>
          <a:xfrm>
            <a:off x="626400" y="339723"/>
            <a:ext cx="7200000" cy="949866"/>
          </a:xfrm>
        </p:spPr>
        <p:txBody>
          <a:bodyPr/>
          <a:lstStyle/>
          <a:p>
            <a:r>
              <a:rPr lang="en-US" sz="5400" cap="all" spc="200" dirty="0">
                <a:solidFill>
                  <a:srgbClr val="47D7AC"/>
                </a:solidFill>
                <a:latin typeface="+mj-lt"/>
              </a:rPr>
              <a:t>TYPES OF CLUSTERING</a:t>
            </a:r>
          </a:p>
        </p:txBody>
      </p:sp>
      <p:sp>
        <p:nvSpPr>
          <p:cNvPr id="21" name="TextBox 20">
            <a:extLst>
              <a:ext uri="{FF2B5EF4-FFF2-40B4-BE49-F238E27FC236}">
                <a16:creationId xmlns:a16="http://schemas.microsoft.com/office/drawing/2014/main" id="{4C95B566-8D04-4A37-AAFB-95FF33746A13}"/>
              </a:ext>
            </a:extLst>
          </p:cNvPr>
          <p:cNvSpPr txBox="1"/>
          <p:nvPr/>
        </p:nvSpPr>
        <p:spPr>
          <a:xfrm>
            <a:off x="3047260" y="3246553"/>
            <a:ext cx="8182992" cy="369332"/>
          </a:xfrm>
          <a:prstGeom prst="rect">
            <a:avLst/>
          </a:prstGeom>
          <a:noFill/>
        </p:spPr>
        <p:txBody>
          <a:bodyPr wrap="square">
            <a:spAutoFit/>
          </a:bodyPr>
          <a:lstStyle/>
          <a:p>
            <a:r>
              <a:rPr lang="en-US" dirty="0"/>
              <a:t> </a:t>
            </a:r>
          </a:p>
        </p:txBody>
      </p:sp>
      <p:graphicFrame>
        <p:nvGraphicFramePr>
          <p:cNvPr id="22" name="Diagram 21">
            <a:extLst>
              <a:ext uri="{FF2B5EF4-FFF2-40B4-BE49-F238E27FC236}">
                <a16:creationId xmlns:a16="http://schemas.microsoft.com/office/drawing/2014/main" id="{6ECC751D-E6CB-4E31-9B55-9191E1CC033E}"/>
              </a:ext>
            </a:extLst>
          </p:cNvPr>
          <p:cNvGraphicFramePr/>
          <p:nvPr>
            <p:extLst>
              <p:ext uri="{D42A27DB-BD31-4B8C-83A1-F6EECF244321}">
                <p14:modId xmlns:p14="http://schemas.microsoft.com/office/powerpoint/2010/main" val="3751871463"/>
              </p:ext>
            </p:extLst>
          </p:nvPr>
        </p:nvGraphicFramePr>
        <p:xfrm>
          <a:off x="177677" y="1183057"/>
          <a:ext cx="7530852" cy="5335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4" name="TextBox 23">
            <a:extLst>
              <a:ext uri="{FF2B5EF4-FFF2-40B4-BE49-F238E27FC236}">
                <a16:creationId xmlns:a16="http://schemas.microsoft.com/office/drawing/2014/main" id="{0E3D62E1-752F-4F1A-9981-6DCFCD57B5A5}"/>
              </a:ext>
            </a:extLst>
          </p:cNvPr>
          <p:cNvSpPr txBox="1"/>
          <p:nvPr/>
        </p:nvSpPr>
        <p:spPr>
          <a:xfrm>
            <a:off x="7809019" y="2611271"/>
            <a:ext cx="4205304" cy="2585323"/>
          </a:xfrm>
          <a:prstGeom prst="rect">
            <a:avLst/>
          </a:prstGeom>
          <a:noFill/>
        </p:spPr>
        <p:txBody>
          <a:bodyPr wrap="square" rtlCol="0">
            <a:spAutoFit/>
          </a:bodyPr>
          <a:lstStyle/>
          <a:p>
            <a:pPr marL="0" indent="0">
              <a:buNone/>
            </a:pPr>
            <a:r>
              <a:rPr lang="en-US" dirty="0">
                <a:solidFill>
                  <a:srgbClr val="47D7AC"/>
                </a:solidFill>
              </a:rPr>
              <a:t>Hierarchical Clustering</a:t>
            </a:r>
          </a:p>
          <a:p>
            <a:pPr marL="285750" indent="-285750">
              <a:buFont typeface="Arial" panose="020B0604020202020204" pitchFamily="34" charset="0"/>
              <a:buChar char="•"/>
            </a:pPr>
            <a:r>
              <a:rPr lang="en-US" dirty="0">
                <a:ea typeface="ＭＳ Ｐゴシック" charset="-128"/>
              </a:rPr>
              <a:t>Produces a set of nested clusters organized as a hierarchical tree</a:t>
            </a:r>
          </a:p>
          <a:p>
            <a:pPr marL="285750" indent="-285750">
              <a:buFont typeface="Arial" panose="020B0604020202020204" pitchFamily="34" charset="0"/>
              <a:buChar char="•"/>
            </a:pPr>
            <a:r>
              <a:rPr lang="en-US" dirty="0">
                <a:ea typeface="ＭＳ Ｐゴシック" charset="-128"/>
              </a:rPr>
              <a:t>It can be visualized using a Dendrogram</a:t>
            </a:r>
          </a:p>
          <a:p>
            <a:pPr marL="0" indent="0">
              <a:buNone/>
            </a:pPr>
            <a:endParaRPr lang="en-US" dirty="0">
              <a:ea typeface="ＭＳ Ｐゴシック" charset="-128"/>
            </a:endParaRPr>
          </a:p>
          <a:p>
            <a:pPr marL="0" indent="0">
              <a:buNone/>
            </a:pPr>
            <a:r>
              <a:rPr lang="en-US" dirty="0">
                <a:solidFill>
                  <a:srgbClr val="47D7AC"/>
                </a:solidFill>
              </a:rPr>
              <a:t>Partitional Clustering</a:t>
            </a:r>
            <a:endParaRPr lang="en-US" dirty="0">
              <a:solidFill>
                <a:srgbClr val="47D7AC"/>
              </a:solidFill>
              <a:ea typeface="ＭＳ Ｐゴシック" charset="-128"/>
            </a:endParaRPr>
          </a:p>
          <a:p>
            <a:pPr marL="285750" indent="-285750">
              <a:buFont typeface="Arial" panose="020B0604020202020204" pitchFamily="34" charset="0"/>
              <a:buChar char="•"/>
            </a:pPr>
            <a:r>
              <a:rPr lang="en-US" dirty="0">
                <a:ea typeface="ＭＳ Ｐゴシック" charset="-128"/>
              </a:rPr>
              <a:t>Data is divided into different partitions hence the name partitional clustering </a:t>
            </a:r>
          </a:p>
          <a:p>
            <a:pPr marL="0" indent="0">
              <a:buNone/>
            </a:pPr>
            <a:endParaRPr lang="en-US" dirty="0">
              <a:ea typeface="ＭＳ Ｐゴシック" charset="-128"/>
            </a:endParaRPr>
          </a:p>
        </p:txBody>
      </p:sp>
    </p:spTree>
    <p:extLst>
      <p:ext uri="{BB962C8B-B14F-4D97-AF65-F5344CB8AC3E}">
        <p14:creationId xmlns:p14="http://schemas.microsoft.com/office/powerpoint/2010/main" val="62893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2"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07CCF9C-D2AC-41C7-8449-81B8E5CC3FE2}"/>
              </a:ext>
            </a:extLst>
          </p:cNvPr>
          <p:cNvSpPr>
            <a:spLocks noGrp="1"/>
          </p:cNvSpPr>
          <p:nvPr>
            <p:ph type="title"/>
          </p:nvPr>
        </p:nvSpPr>
        <p:spPr>
          <a:xfrm>
            <a:off x="626400" y="339723"/>
            <a:ext cx="7200000" cy="949866"/>
          </a:xfrm>
        </p:spPr>
        <p:txBody>
          <a:bodyPr/>
          <a:lstStyle/>
          <a:p>
            <a:r>
              <a:rPr lang="en-US" sz="5400" cap="all" spc="200" dirty="0">
                <a:solidFill>
                  <a:srgbClr val="47D7AC"/>
                </a:solidFill>
                <a:latin typeface="+mj-lt"/>
              </a:rPr>
              <a:t>SIMILARITY MEASURES</a:t>
            </a:r>
          </a:p>
        </p:txBody>
      </p:sp>
      <p:graphicFrame>
        <p:nvGraphicFramePr>
          <p:cNvPr id="2" name="Table 3">
            <a:extLst>
              <a:ext uri="{FF2B5EF4-FFF2-40B4-BE49-F238E27FC236}">
                <a16:creationId xmlns:a16="http://schemas.microsoft.com/office/drawing/2014/main" id="{1EFA63FD-F77D-4760-A839-5D31798A8A98}"/>
              </a:ext>
            </a:extLst>
          </p:cNvPr>
          <p:cNvGraphicFramePr>
            <a:graphicFrameLocks noGrp="1"/>
          </p:cNvGraphicFramePr>
          <p:nvPr>
            <p:extLst>
              <p:ext uri="{D42A27DB-BD31-4B8C-83A1-F6EECF244321}">
                <p14:modId xmlns:p14="http://schemas.microsoft.com/office/powerpoint/2010/main" val="4135680302"/>
              </p:ext>
            </p:extLst>
          </p:nvPr>
        </p:nvGraphicFramePr>
        <p:xfrm>
          <a:off x="545499" y="1677881"/>
          <a:ext cx="11101002" cy="4509855"/>
        </p:xfrm>
        <a:graphic>
          <a:graphicData uri="http://schemas.openxmlformats.org/drawingml/2006/table">
            <a:tbl>
              <a:tblPr firstRow="1" bandRow="1">
                <a:tableStyleId>{2D5ABB26-0587-4C30-8999-92F81FD0307C}</a:tableStyleId>
              </a:tblPr>
              <a:tblGrid>
                <a:gridCol w="11101002">
                  <a:extLst>
                    <a:ext uri="{9D8B030D-6E8A-4147-A177-3AD203B41FA5}">
                      <a16:colId xmlns:a16="http://schemas.microsoft.com/office/drawing/2014/main" val="1159750614"/>
                    </a:ext>
                  </a:extLst>
                </a:gridCol>
              </a:tblGrid>
              <a:tr h="15032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kern="1200" dirty="0">
                          <a:solidFill>
                            <a:srgbClr val="47D7AC"/>
                          </a:solidFill>
                          <a:latin typeface="+mn-lt"/>
                          <a:ea typeface="+mn-ea"/>
                          <a:cs typeface="+mn-cs"/>
                        </a:rPr>
                        <a:t>Euclidian Distance </a:t>
                      </a:r>
                    </a:p>
                  </a:txBody>
                  <a:tcPr/>
                </a:tc>
                <a:extLst>
                  <a:ext uri="{0D108BD9-81ED-4DB2-BD59-A6C34878D82A}">
                    <a16:rowId xmlns:a16="http://schemas.microsoft.com/office/drawing/2014/main" val="1858788034"/>
                  </a:ext>
                </a:extLst>
              </a:tr>
              <a:tr h="15032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srgbClr val="47D7AC"/>
                          </a:solidFill>
                        </a:rPr>
                        <a:t>Manhattan Distance </a:t>
                      </a:r>
                    </a:p>
                  </a:txBody>
                  <a:tcPr/>
                </a:tc>
                <a:extLst>
                  <a:ext uri="{0D108BD9-81ED-4DB2-BD59-A6C34878D82A}">
                    <a16:rowId xmlns:a16="http://schemas.microsoft.com/office/drawing/2014/main" val="3792784954"/>
                  </a:ext>
                </a:extLst>
              </a:tr>
              <a:tr h="15032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kern="1200" dirty="0">
                          <a:solidFill>
                            <a:srgbClr val="47D7AC"/>
                          </a:solidFill>
                          <a:latin typeface="+mn-lt"/>
                          <a:ea typeface="+mn-ea"/>
                          <a:cs typeface="+mn-cs"/>
                        </a:rPr>
                        <a:t>Cosine Similarity</a:t>
                      </a:r>
                    </a:p>
                  </a:txBody>
                  <a:tcPr/>
                </a:tc>
                <a:extLst>
                  <a:ext uri="{0D108BD9-81ED-4DB2-BD59-A6C34878D82A}">
                    <a16:rowId xmlns:a16="http://schemas.microsoft.com/office/drawing/2014/main" val="871001423"/>
                  </a:ext>
                </a:extLst>
              </a:tr>
            </a:tbl>
          </a:graphicData>
        </a:graphic>
      </p:graphicFrame>
      <p:graphicFrame>
        <p:nvGraphicFramePr>
          <p:cNvPr id="8" name="Object 7">
            <a:extLst>
              <a:ext uri="{FF2B5EF4-FFF2-40B4-BE49-F238E27FC236}">
                <a16:creationId xmlns:a16="http://schemas.microsoft.com/office/drawing/2014/main" id="{C14EA30C-F627-4296-BC75-50F77DCBA43D}"/>
              </a:ext>
            </a:extLst>
          </p:cNvPr>
          <p:cNvGraphicFramePr>
            <a:graphicFrameLocks noChangeAspect="1"/>
          </p:cNvGraphicFramePr>
          <p:nvPr>
            <p:extLst>
              <p:ext uri="{D42A27DB-BD31-4B8C-83A1-F6EECF244321}">
                <p14:modId xmlns:p14="http://schemas.microsoft.com/office/powerpoint/2010/main" val="3162023139"/>
              </p:ext>
            </p:extLst>
          </p:nvPr>
        </p:nvGraphicFramePr>
        <p:xfrm>
          <a:off x="4068388" y="1926594"/>
          <a:ext cx="3878262" cy="914400"/>
        </p:xfrm>
        <a:graphic>
          <a:graphicData uri="http://schemas.openxmlformats.org/presentationml/2006/ole">
            <mc:AlternateContent xmlns:mc="http://schemas.openxmlformats.org/markup-compatibility/2006">
              <mc:Choice xmlns:v="urn:schemas-microsoft-com:vml" Requires="v">
                <p:oleObj name="Equation" r:id="rId2" imgW="1562100" imgH="368300" progId="Equation.3">
                  <p:embed/>
                </p:oleObj>
              </mc:Choice>
              <mc:Fallback>
                <p:oleObj name="Equation" r:id="rId2" imgW="1562100" imgH="368300" progId="Equation.3">
                  <p:embed/>
                  <p:pic>
                    <p:nvPicPr>
                      <p:cNvPr id="17" name="Object 16">
                        <a:extLst>
                          <a:ext uri="{FF2B5EF4-FFF2-40B4-BE49-F238E27FC236}">
                            <a16:creationId xmlns:a16="http://schemas.microsoft.com/office/drawing/2014/main" id="{531D3D7F-84DF-4535-94BB-2A1905B63918}"/>
                          </a:ext>
                        </a:extLst>
                      </p:cNvPr>
                      <p:cNvPicPr/>
                      <p:nvPr/>
                    </p:nvPicPr>
                    <p:blipFill>
                      <a:blip r:embed="rId3"/>
                      <a:stretch>
                        <a:fillRect/>
                      </a:stretch>
                    </p:blipFill>
                    <p:spPr>
                      <a:xfrm>
                        <a:off x="4068388" y="1926594"/>
                        <a:ext cx="3878262" cy="914400"/>
                      </a:xfrm>
                      <a:prstGeom prst="rect">
                        <a:avLst/>
                      </a:prstGeom>
                    </p:spPr>
                  </p:pic>
                </p:oleObj>
              </mc:Fallback>
            </mc:AlternateContent>
          </a:graphicData>
        </a:graphic>
      </p:graphicFrame>
      <p:pic>
        <p:nvPicPr>
          <p:cNvPr id="9" name="Picture 8" descr="Text&#10;&#10;Description automatically generated with medium confidence">
            <a:extLst>
              <a:ext uri="{FF2B5EF4-FFF2-40B4-BE49-F238E27FC236}">
                <a16:creationId xmlns:a16="http://schemas.microsoft.com/office/drawing/2014/main" id="{393BCFBC-C0AA-400E-BA9F-A8BEE07F8C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6471" y="3089707"/>
            <a:ext cx="4848225" cy="1409700"/>
          </a:xfrm>
          <a:prstGeom prst="rect">
            <a:avLst/>
          </a:prstGeom>
        </p:spPr>
      </p:pic>
      <p:pic>
        <p:nvPicPr>
          <p:cNvPr id="10" name="Picture 9" descr="Shape&#10;&#10;Description automatically generated with medium confidence">
            <a:extLst>
              <a:ext uri="{FF2B5EF4-FFF2-40B4-BE49-F238E27FC236}">
                <a16:creationId xmlns:a16="http://schemas.microsoft.com/office/drawing/2014/main" id="{D3897F23-0774-4AEA-B4FD-E177C71212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5748" y="4614314"/>
            <a:ext cx="5609670" cy="1458514"/>
          </a:xfrm>
          <a:prstGeom prst="rect">
            <a:avLst/>
          </a:prstGeom>
        </p:spPr>
      </p:pic>
    </p:spTree>
    <p:extLst>
      <p:ext uri="{BB962C8B-B14F-4D97-AF65-F5344CB8AC3E}">
        <p14:creationId xmlns:p14="http://schemas.microsoft.com/office/powerpoint/2010/main" val="244190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ABC1711-1F4F-4B0F-A5CF-584AB6B9FEBF}"/>
              </a:ext>
            </a:extLst>
          </p:cNvPr>
          <p:cNvSpPr>
            <a:spLocks noGrp="1"/>
          </p:cNvSpPr>
          <p:nvPr>
            <p:ph sz="quarter" idx="11"/>
          </p:nvPr>
        </p:nvSpPr>
        <p:spPr>
          <a:xfrm>
            <a:off x="626400" y="1621103"/>
            <a:ext cx="11038858" cy="4897174"/>
          </a:xfrm>
        </p:spPr>
        <p:txBody>
          <a:bodyPr/>
          <a:lstStyle/>
          <a:p>
            <a:pPr>
              <a:lnSpc>
                <a:spcPct val="150000"/>
              </a:lnSpc>
              <a:spcBef>
                <a:spcPts val="125"/>
              </a:spcBef>
              <a:spcAft>
                <a:spcPts val="125"/>
              </a:spcAft>
            </a:pPr>
            <a:r>
              <a:rPr lang="en-US" altLang="en-US" dirty="0">
                <a:solidFill>
                  <a:schemeClr val="tx1">
                    <a:lumMod val="95000"/>
                    <a:lumOff val="5000"/>
                  </a:schemeClr>
                </a:solidFill>
              </a:rPr>
              <a:t>Number of clusters, K, must be specified</a:t>
            </a:r>
          </a:p>
          <a:p>
            <a:pPr>
              <a:lnSpc>
                <a:spcPct val="150000"/>
              </a:lnSpc>
              <a:spcBef>
                <a:spcPts val="125"/>
              </a:spcBef>
              <a:spcAft>
                <a:spcPts val="125"/>
              </a:spcAft>
            </a:pPr>
            <a:r>
              <a:rPr lang="en-US" altLang="en-US" dirty="0">
                <a:solidFill>
                  <a:schemeClr val="tx1">
                    <a:lumMod val="95000"/>
                    <a:lumOff val="5000"/>
                  </a:schemeClr>
                </a:solidFill>
              </a:rPr>
              <a:t>Each cluster is associated with a centroid (center point) </a:t>
            </a:r>
          </a:p>
          <a:p>
            <a:pPr>
              <a:lnSpc>
                <a:spcPct val="150000"/>
              </a:lnSpc>
              <a:spcBef>
                <a:spcPts val="125"/>
              </a:spcBef>
              <a:spcAft>
                <a:spcPts val="125"/>
              </a:spcAft>
            </a:pPr>
            <a:r>
              <a:rPr lang="en-US" altLang="en-US" dirty="0">
                <a:solidFill>
                  <a:schemeClr val="tx1">
                    <a:lumMod val="95000"/>
                    <a:lumOff val="5000"/>
                  </a:schemeClr>
                </a:solidFill>
              </a:rPr>
              <a:t>Each point is assigned to the cluster with the closest centroid</a:t>
            </a:r>
          </a:p>
          <a:p>
            <a:pPr>
              <a:lnSpc>
                <a:spcPct val="150000"/>
              </a:lnSpc>
              <a:spcBef>
                <a:spcPts val="125"/>
              </a:spcBef>
              <a:spcAft>
                <a:spcPts val="125"/>
              </a:spcAft>
            </a:pPr>
            <a:r>
              <a:rPr lang="en-US" altLang="en-US" dirty="0">
                <a:solidFill>
                  <a:schemeClr val="tx1">
                    <a:lumMod val="95000"/>
                    <a:lumOff val="5000"/>
                  </a:schemeClr>
                </a:solidFill>
              </a:rPr>
              <a:t>The basic algorithm is very simple</a:t>
            </a:r>
          </a:p>
          <a:p>
            <a:pPr>
              <a:lnSpc>
                <a:spcPct val="150000"/>
              </a:lnSpc>
              <a:spcBef>
                <a:spcPts val="125"/>
              </a:spcBef>
              <a:spcAft>
                <a:spcPts val="125"/>
              </a:spcAft>
            </a:pPr>
            <a:r>
              <a:rPr lang="en-US" altLang="en-US" dirty="0">
                <a:solidFill>
                  <a:schemeClr val="tx1">
                    <a:lumMod val="95000"/>
                    <a:lumOff val="5000"/>
                  </a:schemeClr>
                </a:solidFill>
              </a:rPr>
              <a:t>Intra cluster distance is minimized and inter cluster distance is maximized</a:t>
            </a:r>
          </a:p>
        </p:txBody>
      </p:sp>
      <p:sp>
        <p:nvSpPr>
          <p:cNvPr id="3" name="Titel 2">
            <a:extLst>
              <a:ext uri="{FF2B5EF4-FFF2-40B4-BE49-F238E27FC236}">
                <a16:creationId xmlns:a16="http://schemas.microsoft.com/office/drawing/2014/main" id="{A07CCF9C-D2AC-41C7-8449-81B8E5CC3FE2}"/>
              </a:ext>
            </a:extLst>
          </p:cNvPr>
          <p:cNvSpPr>
            <a:spLocks noGrp="1"/>
          </p:cNvSpPr>
          <p:nvPr>
            <p:ph type="title"/>
          </p:nvPr>
        </p:nvSpPr>
        <p:spPr>
          <a:xfrm>
            <a:off x="626400" y="339723"/>
            <a:ext cx="7200000" cy="949866"/>
          </a:xfrm>
        </p:spPr>
        <p:txBody>
          <a:bodyPr/>
          <a:lstStyle/>
          <a:p>
            <a:r>
              <a:rPr lang="en-US" sz="5400" cap="all" spc="200" dirty="0">
                <a:solidFill>
                  <a:srgbClr val="47D7AC"/>
                </a:solidFill>
                <a:latin typeface="+mj-lt"/>
              </a:rPr>
              <a:t>K MEANS CLUSTERING</a:t>
            </a:r>
          </a:p>
        </p:txBody>
      </p:sp>
    </p:spTree>
    <p:extLst>
      <p:ext uri="{BB962C8B-B14F-4D97-AF65-F5344CB8AC3E}">
        <p14:creationId xmlns:p14="http://schemas.microsoft.com/office/powerpoint/2010/main" val="2106294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07CCF9C-D2AC-41C7-8449-81B8E5CC3FE2}"/>
              </a:ext>
            </a:extLst>
          </p:cNvPr>
          <p:cNvSpPr>
            <a:spLocks noGrp="1"/>
          </p:cNvSpPr>
          <p:nvPr>
            <p:ph type="title"/>
          </p:nvPr>
        </p:nvSpPr>
        <p:spPr>
          <a:xfrm>
            <a:off x="626400" y="339723"/>
            <a:ext cx="7200000" cy="949866"/>
          </a:xfrm>
        </p:spPr>
        <p:txBody>
          <a:bodyPr/>
          <a:lstStyle/>
          <a:p>
            <a:r>
              <a:rPr lang="en-US" sz="5400" cap="all" spc="200" dirty="0">
                <a:solidFill>
                  <a:srgbClr val="47D7AC"/>
                </a:solidFill>
                <a:latin typeface="+mj-lt"/>
              </a:rPr>
              <a:t>K MEANS CLUSTERING</a:t>
            </a:r>
          </a:p>
        </p:txBody>
      </p:sp>
      <p:sp>
        <p:nvSpPr>
          <p:cNvPr id="6" name="Rectangle: Rounded Corners 5">
            <a:extLst>
              <a:ext uri="{FF2B5EF4-FFF2-40B4-BE49-F238E27FC236}">
                <a16:creationId xmlns:a16="http://schemas.microsoft.com/office/drawing/2014/main" id="{34E74D35-9C87-41DF-BC4D-1B12A679DC25}"/>
              </a:ext>
            </a:extLst>
          </p:cNvPr>
          <p:cNvSpPr/>
          <p:nvPr/>
        </p:nvSpPr>
        <p:spPr>
          <a:xfrm>
            <a:off x="4487904" y="1734769"/>
            <a:ext cx="1041712" cy="359834"/>
          </a:xfrm>
          <a:prstGeom prst="roundRect">
            <a:avLst/>
          </a:prstGeom>
          <a:solidFill>
            <a:srgbClr val="80CC8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START</a:t>
            </a:r>
          </a:p>
        </p:txBody>
      </p:sp>
      <p:sp>
        <p:nvSpPr>
          <p:cNvPr id="7" name="Rectangle: Rounded Corners 6">
            <a:extLst>
              <a:ext uri="{FF2B5EF4-FFF2-40B4-BE49-F238E27FC236}">
                <a16:creationId xmlns:a16="http://schemas.microsoft.com/office/drawing/2014/main" id="{089644AD-A5D7-4028-8FF0-D1CD69AE7CF0}"/>
              </a:ext>
            </a:extLst>
          </p:cNvPr>
          <p:cNvSpPr/>
          <p:nvPr/>
        </p:nvSpPr>
        <p:spPr>
          <a:xfrm>
            <a:off x="3820183" y="3307117"/>
            <a:ext cx="2377154" cy="532436"/>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measure distance / similarity</a:t>
            </a:r>
          </a:p>
        </p:txBody>
      </p:sp>
      <p:sp>
        <p:nvSpPr>
          <p:cNvPr id="8" name="Rectangle: Rounded Corners 7">
            <a:extLst>
              <a:ext uri="{FF2B5EF4-FFF2-40B4-BE49-F238E27FC236}">
                <a16:creationId xmlns:a16="http://schemas.microsoft.com/office/drawing/2014/main" id="{77080D7F-587D-43FA-A334-BDD75F64A11B}"/>
              </a:ext>
            </a:extLst>
          </p:cNvPr>
          <p:cNvSpPr/>
          <p:nvPr/>
        </p:nvSpPr>
        <p:spPr>
          <a:xfrm>
            <a:off x="3832883" y="2459416"/>
            <a:ext cx="2364454" cy="532436"/>
          </a:xfrm>
          <a:prstGeom prst="roundRect">
            <a:avLst/>
          </a:prstGeom>
          <a:solidFill>
            <a:srgbClr val="778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start with chosen </a:t>
            </a:r>
            <a:r>
              <a:rPr lang="en-US" sz="1400" b="1" dirty="0"/>
              <a:t>k</a:t>
            </a:r>
          </a:p>
        </p:txBody>
      </p:sp>
      <p:sp>
        <p:nvSpPr>
          <p:cNvPr id="9" name="Rectangle: Rounded Corners 8">
            <a:extLst>
              <a:ext uri="{FF2B5EF4-FFF2-40B4-BE49-F238E27FC236}">
                <a16:creationId xmlns:a16="http://schemas.microsoft.com/office/drawing/2014/main" id="{4667E269-9DAA-44F5-A36A-A2AD0EF79848}"/>
              </a:ext>
            </a:extLst>
          </p:cNvPr>
          <p:cNvSpPr/>
          <p:nvPr/>
        </p:nvSpPr>
        <p:spPr>
          <a:xfrm>
            <a:off x="3820184" y="4204366"/>
            <a:ext cx="2377154" cy="532436"/>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group on basis of similarity</a:t>
            </a:r>
          </a:p>
        </p:txBody>
      </p:sp>
      <p:sp>
        <p:nvSpPr>
          <p:cNvPr id="10" name="Rectangle: Rounded Corners 9">
            <a:extLst>
              <a:ext uri="{FF2B5EF4-FFF2-40B4-BE49-F238E27FC236}">
                <a16:creationId xmlns:a16="http://schemas.microsoft.com/office/drawing/2014/main" id="{47353F0B-C70D-44AD-89EC-301DE2E63308}"/>
              </a:ext>
            </a:extLst>
          </p:cNvPr>
          <p:cNvSpPr/>
          <p:nvPr/>
        </p:nvSpPr>
        <p:spPr>
          <a:xfrm>
            <a:off x="3832883" y="5101615"/>
            <a:ext cx="2399033" cy="525425"/>
          </a:xfrm>
          <a:prstGeom prst="roundRect">
            <a:avLst/>
          </a:prstGeom>
          <a:solidFill>
            <a:srgbClr val="778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reposition the centroids</a:t>
            </a:r>
          </a:p>
        </p:txBody>
      </p:sp>
      <p:sp>
        <p:nvSpPr>
          <p:cNvPr id="11" name="Rectangle: Rounded Corners 10">
            <a:extLst>
              <a:ext uri="{FF2B5EF4-FFF2-40B4-BE49-F238E27FC236}">
                <a16:creationId xmlns:a16="http://schemas.microsoft.com/office/drawing/2014/main" id="{55544E1B-2533-4BBB-983B-23E5C10632A8}"/>
              </a:ext>
            </a:extLst>
          </p:cNvPr>
          <p:cNvSpPr/>
          <p:nvPr/>
        </p:nvSpPr>
        <p:spPr>
          <a:xfrm>
            <a:off x="6891949" y="4185664"/>
            <a:ext cx="1481560" cy="532436"/>
          </a:xfrm>
          <a:prstGeom prst="roundRect">
            <a:avLst/>
          </a:prstGeom>
          <a:solidFill>
            <a:srgbClr val="80CC8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t>convergence</a:t>
            </a:r>
          </a:p>
        </p:txBody>
      </p:sp>
      <p:sp>
        <p:nvSpPr>
          <p:cNvPr id="12" name="Rectangle: Rounded Corners 11">
            <a:extLst>
              <a:ext uri="{FF2B5EF4-FFF2-40B4-BE49-F238E27FC236}">
                <a16:creationId xmlns:a16="http://schemas.microsoft.com/office/drawing/2014/main" id="{A3CCA639-CD2A-4998-86E3-9A4CED73F1AD}"/>
              </a:ext>
            </a:extLst>
          </p:cNvPr>
          <p:cNvSpPr/>
          <p:nvPr/>
        </p:nvSpPr>
        <p:spPr>
          <a:xfrm>
            <a:off x="8973966" y="4198511"/>
            <a:ext cx="1481560" cy="53243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t>Acceptance</a:t>
            </a:r>
          </a:p>
        </p:txBody>
      </p:sp>
      <p:sp>
        <p:nvSpPr>
          <p:cNvPr id="13" name="Arrow: Down 12">
            <a:extLst>
              <a:ext uri="{FF2B5EF4-FFF2-40B4-BE49-F238E27FC236}">
                <a16:creationId xmlns:a16="http://schemas.microsoft.com/office/drawing/2014/main" id="{CB37DEDD-5BE7-48C4-BC17-37240A5DC4AE}"/>
              </a:ext>
            </a:extLst>
          </p:cNvPr>
          <p:cNvSpPr/>
          <p:nvPr/>
        </p:nvSpPr>
        <p:spPr>
          <a:xfrm>
            <a:off x="4908831" y="2123353"/>
            <a:ext cx="123568" cy="315264"/>
          </a:xfrm>
          <a:prstGeom prst="downArrow">
            <a:avLst>
              <a:gd name="adj1" fmla="val 50000"/>
              <a:gd name="adj2" fmla="val 7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7D9982F1-29FF-44FD-A451-CBCF7355DC32}"/>
              </a:ext>
            </a:extLst>
          </p:cNvPr>
          <p:cNvSpPr/>
          <p:nvPr/>
        </p:nvSpPr>
        <p:spPr>
          <a:xfrm>
            <a:off x="4885192" y="2988371"/>
            <a:ext cx="123568" cy="315264"/>
          </a:xfrm>
          <a:prstGeom prst="downArrow">
            <a:avLst>
              <a:gd name="adj1" fmla="val 50000"/>
              <a:gd name="adj2" fmla="val 7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115A4041-485B-4E93-BFB0-9F194143753E}"/>
              </a:ext>
            </a:extLst>
          </p:cNvPr>
          <p:cNvSpPr/>
          <p:nvPr/>
        </p:nvSpPr>
        <p:spPr>
          <a:xfrm>
            <a:off x="4874252" y="3870400"/>
            <a:ext cx="123568" cy="315264"/>
          </a:xfrm>
          <a:prstGeom prst="downArrow">
            <a:avLst>
              <a:gd name="adj1" fmla="val 50000"/>
              <a:gd name="adj2" fmla="val 7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2394C688-8EC1-40BF-9378-8A8A2D8E6CEF}"/>
              </a:ext>
            </a:extLst>
          </p:cNvPr>
          <p:cNvSpPr/>
          <p:nvPr/>
        </p:nvSpPr>
        <p:spPr>
          <a:xfrm>
            <a:off x="4857653" y="4755504"/>
            <a:ext cx="123568" cy="315264"/>
          </a:xfrm>
          <a:prstGeom prst="downArrow">
            <a:avLst>
              <a:gd name="adj1" fmla="val 50000"/>
              <a:gd name="adj2" fmla="val 7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83CBB89B-75F3-43B4-AC6C-4FDE6565D365}"/>
              </a:ext>
            </a:extLst>
          </p:cNvPr>
          <p:cNvSpPr/>
          <p:nvPr/>
        </p:nvSpPr>
        <p:spPr>
          <a:xfrm rot="16200000">
            <a:off x="8609757" y="4149862"/>
            <a:ext cx="168300" cy="560119"/>
          </a:xfrm>
          <a:prstGeom prst="downArrow">
            <a:avLst>
              <a:gd name="adj1" fmla="val 35962"/>
              <a:gd name="adj2" fmla="val 650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Bent-Up 17">
            <a:extLst>
              <a:ext uri="{FF2B5EF4-FFF2-40B4-BE49-F238E27FC236}">
                <a16:creationId xmlns:a16="http://schemas.microsoft.com/office/drawing/2014/main" id="{3D468AF0-3EE7-4258-BB2E-0FD7E41F89D3}"/>
              </a:ext>
            </a:extLst>
          </p:cNvPr>
          <p:cNvSpPr/>
          <p:nvPr/>
        </p:nvSpPr>
        <p:spPr>
          <a:xfrm>
            <a:off x="6231916" y="4730947"/>
            <a:ext cx="1624501" cy="706131"/>
          </a:xfrm>
          <a:prstGeom prst="bentUpArrow">
            <a:avLst>
              <a:gd name="adj1" fmla="val 7558"/>
              <a:gd name="adj2" fmla="val 11054"/>
              <a:gd name="adj3" fmla="val 1419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F3AFFB45-EC75-465D-8E43-CA3986CFCBBC}"/>
              </a:ext>
            </a:extLst>
          </p:cNvPr>
          <p:cNvGrpSpPr/>
          <p:nvPr/>
        </p:nvGrpSpPr>
        <p:grpSpPr>
          <a:xfrm>
            <a:off x="2085533" y="3475663"/>
            <a:ext cx="1747352" cy="1930970"/>
            <a:chOff x="2989385" y="2915390"/>
            <a:chExt cx="1747352" cy="1930970"/>
          </a:xfrm>
        </p:grpSpPr>
        <p:sp>
          <p:nvSpPr>
            <p:cNvPr id="20" name="Arrow: Bent-Up 19">
              <a:extLst>
                <a:ext uri="{FF2B5EF4-FFF2-40B4-BE49-F238E27FC236}">
                  <a16:creationId xmlns:a16="http://schemas.microsoft.com/office/drawing/2014/main" id="{2FFC89E4-D543-442F-9201-45E487041E01}"/>
                </a:ext>
              </a:extLst>
            </p:cNvPr>
            <p:cNvSpPr/>
            <p:nvPr/>
          </p:nvSpPr>
          <p:spPr>
            <a:xfrm rot="5400000" flipH="1">
              <a:off x="2889484" y="3015291"/>
              <a:ext cx="1930970" cy="1731167"/>
            </a:xfrm>
            <a:prstGeom prst="bentUpArrow">
              <a:avLst>
                <a:gd name="adj1" fmla="val 3417"/>
                <a:gd name="adj2" fmla="val 5971"/>
                <a:gd name="adj3" fmla="val 737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06E47184-EEBE-41FC-9DCB-253D964B7053}"/>
                </a:ext>
              </a:extLst>
            </p:cNvPr>
            <p:cNvSpPr/>
            <p:nvPr/>
          </p:nvSpPr>
          <p:spPr>
            <a:xfrm>
              <a:off x="3009212" y="4785851"/>
              <a:ext cx="1727525" cy="6050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88F1C9A0-B751-41AE-9614-BD15A3A2E13B}"/>
              </a:ext>
            </a:extLst>
          </p:cNvPr>
          <p:cNvSpPr txBox="1"/>
          <p:nvPr/>
        </p:nvSpPr>
        <p:spPr>
          <a:xfrm>
            <a:off x="6310045" y="5364327"/>
            <a:ext cx="1523614" cy="276999"/>
          </a:xfrm>
          <a:prstGeom prst="rect">
            <a:avLst/>
          </a:prstGeom>
          <a:noFill/>
        </p:spPr>
        <p:txBody>
          <a:bodyPr wrap="square" rtlCol="0">
            <a:spAutoFit/>
          </a:bodyPr>
          <a:lstStyle/>
          <a:p>
            <a:r>
              <a:rPr lang="en-US" sz="1200" dirty="0"/>
              <a:t>clusters are stable</a:t>
            </a:r>
          </a:p>
        </p:txBody>
      </p:sp>
      <p:sp>
        <p:nvSpPr>
          <p:cNvPr id="23" name="TextBox 22">
            <a:extLst>
              <a:ext uri="{FF2B5EF4-FFF2-40B4-BE49-F238E27FC236}">
                <a16:creationId xmlns:a16="http://schemas.microsoft.com/office/drawing/2014/main" id="{C5C07454-578E-41C8-9A4A-31147A416AB7}"/>
              </a:ext>
            </a:extLst>
          </p:cNvPr>
          <p:cNvSpPr txBox="1"/>
          <p:nvPr/>
        </p:nvSpPr>
        <p:spPr>
          <a:xfrm>
            <a:off x="2129465" y="5364326"/>
            <a:ext cx="1771562" cy="276999"/>
          </a:xfrm>
          <a:prstGeom prst="rect">
            <a:avLst/>
          </a:prstGeom>
          <a:noFill/>
        </p:spPr>
        <p:txBody>
          <a:bodyPr wrap="square" rtlCol="0">
            <a:spAutoFit/>
          </a:bodyPr>
          <a:lstStyle/>
          <a:p>
            <a:r>
              <a:rPr lang="en-US" sz="1200" dirty="0"/>
              <a:t>clusters are not stable</a:t>
            </a:r>
          </a:p>
        </p:txBody>
      </p:sp>
      <p:sp>
        <p:nvSpPr>
          <p:cNvPr id="24" name="Plus Sign 23">
            <a:extLst>
              <a:ext uri="{FF2B5EF4-FFF2-40B4-BE49-F238E27FC236}">
                <a16:creationId xmlns:a16="http://schemas.microsoft.com/office/drawing/2014/main" id="{7DF51483-8357-4245-9208-7A3F55CE231E}"/>
              </a:ext>
            </a:extLst>
          </p:cNvPr>
          <p:cNvSpPr/>
          <p:nvPr/>
        </p:nvSpPr>
        <p:spPr>
          <a:xfrm>
            <a:off x="6762446" y="5064418"/>
            <a:ext cx="309406" cy="316523"/>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Minus Sign 24">
            <a:extLst>
              <a:ext uri="{FF2B5EF4-FFF2-40B4-BE49-F238E27FC236}">
                <a16:creationId xmlns:a16="http://schemas.microsoft.com/office/drawing/2014/main" id="{D092AFAF-C1D6-4CF8-9209-CFC6A6299C3C}"/>
              </a:ext>
            </a:extLst>
          </p:cNvPr>
          <p:cNvSpPr/>
          <p:nvPr/>
        </p:nvSpPr>
        <p:spPr>
          <a:xfrm>
            <a:off x="2726072" y="5046419"/>
            <a:ext cx="320976" cy="352520"/>
          </a:xfrm>
          <a:prstGeom prst="mathMinus">
            <a:avLst/>
          </a:prstGeom>
          <a:solidFill>
            <a:srgbClr val="F4640C"/>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5EB67BBC-E6D6-4B35-9458-231580A4BD8C}"/>
              </a:ext>
            </a:extLst>
          </p:cNvPr>
          <p:cNvSpPr/>
          <p:nvPr/>
        </p:nvSpPr>
        <p:spPr>
          <a:xfrm>
            <a:off x="6873074" y="2459416"/>
            <a:ext cx="2507810" cy="52895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How to determine </a:t>
            </a:r>
            <a:r>
              <a:rPr lang="en-US" sz="1400" b="1" dirty="0"/>
              <a:t>k</a:t>
            </a:r>
            <a:r>
              <a:rPr lang="en-US" sz="1400" dirty="0"/>
              <a:t> ? </a:t>
            </a:r>
          </a:p>
        </p:txBody>
      </p:sp>
      <p:sp>
        <p:nvSpPr>
          <p:cNvPr id="27" name="Arrow: Down 26">
            <a:extLst>
              <a:ext uri="{FF2B5EF4-FFF2-40B4-BE49-F238E27FC236}">
                <a16:creationId xmlns:a16="http://schemas.microsoft.com/office/drawing/2014/main" id="{C8BBCE94-45F7-405B-90CA-2BF3F4F12232}"/>
              </a:ext>
            </a:extLst>
          </p:cNvPr>
          <p:cNvSpPr/>
          <p:nvPr/>
        </p:nvSpPr>
        <p:spPr>
          <a:xfrm rot="16200000">
            <a:off x="6451055" y="2443833"/>
            <a:ext cx="168300" cy="560119"/>
          </a:xfrm>
          <a:prstGeom prst="downArrow">
            <a:avLst>
              <a:gd name="adj1" fmla="val 35962"/>
              <a:gd name="adj2" fmla="val 650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509F5972-D9C1-493F-BBB3-F91272B685B4}"/>
              </a:ext>
            </a:extLst>
          </p:cNvPr>
          <p:cNvSpPr/>
          <p:nvPr/>
        </p:nvSpPr>
        <p:spPr>
          <a:xfrm>
            <a:off x="6891949" y="3267611"/>
            <a:ext cx="2507810" cy="52895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using appropriate similarity measures</a:t>
            </a:r>
          </a:p>
        </p:txBody>
      </p:sp>
      <p:sp>
        <p:nvSpPr>
          <p:cNvPr id="29" name="Arrow: Down 28">
            <a:extLst>
              <a:ext uri="{FF2B5EF4-FFF2-40B4-BE49-F238E27FC236}">
                <a16:creationId xmlns:a16="http://schemas.microsoft.com/office/drawing/2014/main" id="{D5CABFE2-0465-4EDF-822E-0603B66BFEFB}"/>
              </a:ext>
            </a:extLst>
          </p:cNvPr>
          <p:cNvSpPr/>
          <p:nvPr/>
        </p:nvSpPr>
        <p:spPr>
          <a:xfrm rot="16200000">
            <a:off x="6460493" y="3307354"/>
            <a:ext cx="168300" cy="560119"/>
          </a:xfrm>
          <a:prstGeom prst="downArrow">
            <a:avLst>
              <a:gd name="adj1" fmla="val 35962"/>
              <a:gd name="adj2" fmla="val 650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0EE2B932-D6E9-4E4C-A78E-482481416018}"/>
              </a:ext>
            </a:extLst>
          </p:cNvPr>
          <p:cNvPicPr>
            <a:picLocks noChangeAspect="1"/>
          </p:cNvPicPr>
          <p:nvPr/>
        </p:nvPicPr>
        <p:blipFill>
          <a:blip r:embed="rId2"/>
          <a:stretch>
            <a:fillRect/>
          </a:stretch>
        </p:blipFill>
        <p:spPr>
          <a:xfrm>
            <a:off x="10602487" y="4257773"/>
            <a:ext cx="409733" cy="409733"/>
          </a:xfrm>
          <a:prstGeom prst="rect">
            <a:avLst/>
          </a:prstGeom>
        </p:spPr>
      </p:pic>
    </p:spTree>
    <p:extLst>
      <p:ext uri="{BB962C8B-B14F-4D97-AF65-F5344CB8AC3E}">
        <p14:creationId xmlns:p14="http://schemas.microsoft.com/office/powerpoint/2010/main" val="56393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par>
                                <p:cTn id="62" presetID="10" presetClass="entr" presetSubtype="0" fill="hold"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par>
                                <p:cTn id="73" presetID="10" presetClass="entr" presetSubtype="0" fill="hold" nodeType="with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fade">
                                      <p:cBhvr>
                                        <p:cTn id="75" dur="500"/>
                                        <p:tgtEl>
                                          <p:spTgt spid="19"/>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fade">
                                      <p:cBhvr>
                                        <p:cTn id="80" dur="500"/>
                                        <p:tgtEl>
                                          <p:spTgt spid="27"/>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fade">
                                      <p:cBhvr>
                                        <p:cTn id="83" dur="500"/>
                                        <p:tgtEl>
                                          <p:spTgt spid="26"/>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fade">
                                      <p:cBhvr>
                                        <p:cTn id="88" dur="500"/>
                                        <p:tgtEl>
                                          <p:spTgt spid="29"/>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8"/>
                                        </p:tgtEl>
                                        <p:attrNameLst>
                                          <p:attrName>style.visibility</p:attrName>
                                        </p:attrNameLst>
                                      </p:cBhvr>
                                      <p:to>
                                        <p:strVal val="visible"/>
                                      </p:to>
                                    </p:set>
                                    <p:animEffect transition="in" filter="fade">
                                      <p:cBhvr>
                                        <p:cTn id="9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2" grpId="0"/>
      <p:bldP spid="23" grpId="0"/>
      <p:bldP spid="24" grpId="0" animBg="1"/>
      <p:bldP spid="25" grpId="0" animBg="1"/>
      <p:bldP spid="26" grpId="0" animBg="1"/>
      <p:bldP spid="27" grpId="0" animBg="1"/>
      <p:bldP spid="28" grpId="0" animBg="1"/>
      <p:bldP spid="2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07CCF9C-D2AC-41C7-8449-81B8E5CC3FE2}"/>
              </a:ext>
            </a:extLst>
          </p:cNvPr>
          <p:cNvSpPr>
            <a:spLocks noGrp="1"/>
          </p:cNvSpPr>
          <p:nvPr>
            <p:ph type="title"/>
          </p:nvPr>
        </p:nvSpPr>
        <p:spPr>
          <a:xfrm>
            <a:off x="626400" y="339723"/>
            <a:ext cx="7200000" cy="949866"/>
          </a:xfrm>
        </p:spPr>
        <p:txBody>
          <a:bodyPr/>
          <a:lstStyle/>
          <a:p>
            <a:r>
              <a:rPr lang="en-US" sz="5400" cap="all" spc="200" dirty="0">
                <a:solidFill>
                  <a:srgbClr val="47D7AC"/>
                </a:solidFill>
                <a:latin typeface="+mj-lt"/>
              </a:rPr>
              <a:t>K MEANS CLUSTERING</a:t>
            </a:r>
          </a:p>
        </p:txBody>
      </p:sp>
      <p:sp>
        <p:nvSpPr>
          <p:cNvPr id="31" name="Oval 30">
            <a:extLst>
              <a:ext uri="{FF2B5EF4-FFF2-40B4-BE49-F238E27FC236}">
                <a16:creationId xmlns:a16="http://schemas.microsoft.com/office/drawing/2014/main" id="{A8972C0D-7C71-4677-ACBF-7E0C200E35D5}"/>
              </a:ext>
            </a:extLst>
          </p:cNvPr>
          <p:cNvSpPr/>
          <p:nvPr/>
        </p:nvSpPr>
        <p:spPr>
          <a:xfrm>
            <a:off x="6145946" y="3287086"/>
            <a:ext cx="182880" cy="18455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EDEE338-9C96-4B9F-B4B9-1F83105E180F}"/>
              </a:ext>
            </a:extLst>
          </p:cNvPr>
          <p:cNvSpPr/>
          <p:nvPr/>
        </p:nvSpPr>
        <p:spPr>
          <a:xfrm>
            <a:off x="2782074" y="3352326"/>
            <a:ext cx="182880" cy="18455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E7D0BBB5-CC6E-44CE-87DA-00F0EE915AE7}"/>
              </a:ext>
            </a:extLst>
          </p:cNvPr>
          <p:cNvSpPr/>
          <p:nvPr/>
        </p:nvSpPr>
        <p:spPr>
          <a:xfrm>
            <a:off x="3153081" y="3945613"/>
            <a:ext cx="182880" cy="18455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8BD915A-E144-4A2D-987B-9FE744E491BF}"/>
              </a:ext>
            </a:extLst>
          </p:cNvPr>
          <p:cNvSpPr/>
          <p:nvPr/>
        </p:nvSpPr>
        <p:spPr>
          <a:xfrm>
            <a:off x="2998758" y="3046913"/>
            <a:ext cx="182880" cy="18455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E538E13-DA32-4E25-AFEC-F6201B2F8230}"/>
              </a:ext>
            </a:extLst>
          </p:cNvPr>
          <p:cNvSpPr/>
          <p:nvPr/>
        </p:nvSpPr>
        <p:spPr>
          <a:xfrm>
            <a:off x="2754144" y="4194024"/>
            <a:ext cx="182880" cy="18455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9DD9F64-19CB-4F65-BC86-32723D06F4DC}"/>
              </a:ext>
            </a:extLst>
          </p:cNvPr>
          <p:cNvSpPr/>
          <p:nvPr/>
        </p:nvSpPr>
        <p:spPr>
          <a:xfrm>
            <a:off x="2404846" y="3516386"/>
            <a:ext cx="182880" cy="18455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EACAC47-4D60-41FE-8B76-72180A19CA0A}"/>
              </a:ext>
            </a:extLst>
          </p:cNvPr>
          <p:cNvSpPr/>
          <p:nvPr/>
        </p:nvSpPr>
        <p:spPr>
          <a:xfrm>
            <a:off x="5816081" y="3003871"/>
            <a:ext cx="182880" cy="18455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051B1EC-1428-45FF-8106-4437A75CE557}"/>
              </a:ext>
            </a:extLst>
          </p:cNvPr>
          <p:cNvSpPr/>
          <p:nvPr/>
        </p:nvSpPr>
        <p:spPr>
          <a:xfrm rot="13231607">
            <a:off x="7772702" y="3057869"/>
            <a:ext cx="182880" cy="18455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0C0F37F9-9F50-4BF6-9C14-F41EE079BB69}"/>
              </a:ext>
            </a:extLst>
          </p:cNvPr>
          <p:cNvSpPr/>
          <p:nvPr/>
        </p:nvSpPr>
        <p:spPr>
          <a:xfrm rot="13231607">
            <a:off x="8043387" y="3761056"/>
            <a:ext cx="182880" cy="18455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A8F23CA-1183-4858-952E-E43C6737E69D}"/>
              </a:ext>
            </a:extLst>
          </p:cNvPr>
          <p:cNvSpPr/>
          <p:nvPr/>
        </p:nvSpPr>
        <p:spPr>
          <a:xfrm rot="19262194">
            <a:off x="5033153" y="4683825"/>
            <a:ext cx="182880" cy="18455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D6BF28C7-0FFD-4B75-8695-11B2D80812A0}"/>
              </a:ext>
            </a:extLst>
          </p:cNvPr>
          <p:cNvSpPr/>
          <p:nvPr/>
        </p:nvSpPr>
        <p:spPr>
          <a:xfrm>
            <a:off x="5544845" y="5268751"/>
            <a:ext cx="182880" cy="18455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89D1816C-8076-408E-A1CD-6C5988FAF0BE}"/>
              </a:ext>
            </a:extLst>
          </p:cNvPr>
          <p:cNvSpPr/>
          <p:nvPr/>
        </p:nvSpPr>
        <p:spPr>
          <a:xfrm>
            <a:off x="6271051" y="3706061"/>
            <a:ext cx="182880" cy="18455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AB2434F-61D8-4C0C-91EF-29F5062BC31B}"/>
              </a:ext>
            </a:extLst>
          </p:cNvPr>
          <p:cNvSpPr/>
          <p:nvPr/>
        </p:nvSpPr>
        <p:spPr>
          <a:xfrm>
            <a:off x="5453405" y="3408240"/>
            <a:ext cx="182880" cy="18455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0A35F1F3-E466-4C40-9071-933E9C7D6AF6}"/>
              </a:ext>
            </a:extLst>
          </p:cNvPr>
          <p:cNvSpPr/>
          <p:nvPr/>
        </p:nvSpPr>
        <p:spPr>
          <a:xfrm rot="13231607">
            <a:off x="7656655" y="3472711"/>
            <a:ext cx="182880" cy="18455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FBFF4D69-A946-4846-9F74-BFB54876EA92}"/>
              </a:ext>
            </a:extLst>
          </p:cNvPr>
          <p:cNvSpPr/>
          <p:nvPr/>
        </p:nvSpPr>
        <p:spPr>
          <a:xfrm>
            <a:off x="2431066" y="4049346"/>
            <a:ext cx="182880" cy="18455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56C825E-DFF9-4F9D-B8FB-CB061FD203FF}"/>
              </a:ext>
            </a:extLst>
          </p:cNvPr>
          <p:cNvSpPr/>
          <p:nvPr/>
        </p:nvSpPr>
        <p:spPr>
          <a:xfrm>
            <a:off x="5270525" y="4371588"/>
            <a:ext cx="182880" cy="18455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DA27D0BE-F56B-4EE4-9A08-EB4AED71EFF6}"/>
              </a:ext>
            </a:extLst>
          </p:cNvPr>
          <p:cNvSpPr/>
          <p:nvPr/>
        </p:nvSpPr>
        <p:spPr>
          <a:xfrm rot="13231607">
            <a:off x="7955582" y="3472711"/>
            <a:ext cx="182880" cy="18455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E45FA898-0345-42CD-B4C2-1422C0B07A86}"/>
              </a:ext>
            </a:extLst>
          </p:cNvPr>
          <p:cNvSpPr/>
          <p:nvPr/>
        </p:nvSpPr>
        <p:spPr>
          <a:xfrm>
            <a:off x="4907002" y="5319894"/>
            <a:ext cx="182880" cy="18455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7E045D2-467F-4D74-92F8-421BA3C80124}"/>
              </a:ext>
            </a:extLst>
          </p:cNvPr>
          <p:cNvSpPr/>
          <p:nvPr/>
        </p:nvSpPr>
        <p:spPr>
          <a:xfrm rot="13231607">
            <a:off x="8316311" y="2965591"/>
            <a:ext cx="182880" cy="18455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0AC38B73-9593-44A8-B686-7FD194369488}"/>
              </a:ext>
            </a:extLst>
          </p:cNvPr>
          <p:cNvSpPr/>
          <p:nvPr/>
        </p:nvSpPr>
        <p:spPr>
          <a:xfrm>
            <a:off x="3379526" y="4270922"/>
            <a:ext cx="182880" cy="18455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4FF2D1D-69E9-43F2-99EF-8765AE763F47}"/>
              </a:ext>
            </a:extLst>
          </p:cNvPr>
          <p:cNvSpPr/>
          <p:nvPr/>
        </p:nvSpPr>
        <p:spPr>
          <a:xfrm rot="13231607">
            <a:off x="8432033" y="4050743"/>
            <a:ext cx="182880" cy="18455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A680B5D5-D4F2-4FAD-BC8C-5BDD25C281FA}"/>
              </a:ext>
            </a:extLst>
          </p:cNvPr>
          <p:cNvSpPr/>
          <p:nvPr/>
        </p:nvSpPr>
        <p:spPr>
          <a:xfrm rot="13231607">
            <a:off x="8232309" y="3194808"/>
            <a:ext cx="182880" cy="18455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4AD771AC-7FFC-4D33-8266-FC5C2A932FF4}"/>
              </a:ext>
            </a:extLst>
          </p:cNvPr>
          <p:cNvSpPr/>
          <p:nvPr/>
        </p:nvSpPr>
        <p:spPr>
          <a:xfrm rot="13231607">
            <a:off x="8323749" y="3608665"/>
            <a:ext cx="182880" cy="18455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90075874-2933-4F8C-9983-640056807E5D}"/>
              </a:ext>
            </a:extLst>
          </p:cNvPr>
          <p:cNvSpPr/>
          <p:nvPr/>
        </p:nvSpPr>
        <p:spPr>
          <a:xfrm>
            <a:off x="6295604" y="2902484"/>
            <a:ext cx="182880" cy="18455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83BB9353-0A1A-45A1-9C91-2A79BF160301}"/>
              </a:ext>
            </a:extLst>
          </p:cNvPr>
          <p:cNvSpPr/>
          <p:nvPr/>
        </p:nvSpPr>
        <p:spPr>
          <a:xfrm>
            <a:off x="5191111" y="5091187"/>
            <a:ext cx="182880" cy="18455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50B134FF-97A1-43A5-91B4-705B16C4EBEA}"/>
              </a:ext>
            </a:extLst>
          </p:cNvPr>
          <p:cNvSpPr/>
          <p:nvPr/>
        </p:nvSpPr>
        <p:spPr>
          <a:xfrm rot="13231607">
            <a:off x="8016542" y="2884382"/>
            <a:ext cx="182880" cy="18455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C548430E-F689-4038-863B-081F4458353A}"/>
              </a:ext>
            </a:extLst>
          </p:cNvPr>
          <p:cNvSpPr/>
          <p:nvPr/>
        </p:nvSpPr>
        <p:spPr>
          <a:xfrm>
            <a:off x="2801646" y="3727036"/>
            <a:ext cx="182880" cy="184557"/>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8" name="Star: 12 Points 57">
            <a:extLst>
              <a:ext uri="{FF2B5EF4-FFF2-40B4-BE49-F238E27FC236}">
                <a16:creationId xmlns:a16="http://schemas.microsoft.com/office/drawing/2014/main" id="{B2F235A3-CB7C-4908-A6F5-F2D9836F1DF2}"/>
              </a:ext>
            </a:extLst>
          </p:cNvPr>
          <p:cNvSpPr/>
          <p:nvPr/>
        </p:nvSpPr>
        <p:spPr>
          <a:xfrm>
            <a:off x="3248101" y="3217394"/>
            <a:ext cx="226503" cy="211606"/>
          </a:xfrm>
          <a:prstGeom prst="star12">
            <a:avLst/>
          </a:prstGeom>
          <a:solidFill>
            <a:schemeClr val="accent2">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59" name="Star: 12 Points 58">
            <a:extLst>
              <a:ext uri="{FF2B5EF4-FFF2-40B4-BE49-F238E27FC236}">
                <a16:creationId xmlns:a16="http://schemas.microsoft.com/office/drawing/2014/main" id="{A7BF184F-D06C-4D34-AA82-D35BFFD1E2E7}"/>
              </a:ext>
            </a:extLst>
          </p:cNvPr>
          <p:cNvSpPr/>
          <p:nvPr/>
        </p:nvSpPr>
        <p:spPr>
          <a:xfrm>
            <a:off x="3474604" y="3932088"/>
            <a:ext cx="226503" cy="211606"/>
          </a:xfrm>
          <a:prstGeom prst="star12">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Star: 12 Points 59">
            <a:extLst>
              <a:ext uri="{FF2B5EF4-FFF2-40B4-BE49-F238E27FC236}">
                <a16:creationId xmlns:a16="http://schemas.microsoft.com/office/drawing/2014/main" id="{E40CC929-0311-42B1-8F39-F10CA52DC6D9}"/>
              </a:ext>
            </a:extLst>
          </p:cNvPr>
          <p:cNvSpPr/>
          <p:nvPr/>
        </p:nvSpPr>
        <p:spPr>
          <a:xfrm>
            <a:off x="7505376" y="4464791"/>
            <a:ext cx="226503" cy="211606"/>
          </a:xfrm>
          <a:prstGeom prst="star12">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1" name="Star: 12 Points 60">
            <a:extLst>
              <a:ext uri="{FF2B5EF4-FFF2-40B4-BE49-F238E27FC236}">
                <a16:creationId xmlns:a16="http://schemas.microsoft.com/office/drawing/2014/main" id="{D59B015C-7322-47A1-A2D0-ACAF5C51CEEA}"/>
              </a:ext>
            </a:extLst>
          </p:cNvPr>
          <p:cNvSpPr/>
          <p:nvPr/>
        </p:nvSpPr>
        <p:spPr>
          <a:xfrm>
            <a:off x="7137186" y="3139191"/>
            <a:ext cx="226503" cy="211606"/>
          </a:xfrm>
          <a:prstGeom prst="star12">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4033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fade">
                                      <p:cBhvr>
                                        <p:cTn id="63" dur="500"/>
                                        <p:tgtEl>
                                          <p:spTgt spid="5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9"/>
                                        </p:tgtEl>
                                        <p:attrNameLst>
                                          <p:attrName>style.visibility</p:attrName>
                                        </p:attrNameLst>
                                      </p:cBhvr>
                                      <p:to>
                                        <p:strVal val="visible"/>
                                      </p:to>
                                    </p:set>
                                    <p:animEffect transition="in" filter="fade">
                                      <p:cBhvr>
                                        <p:cTn id="66" dur="500"/>
                                        <p:tgtEl>
                                          <p:spTgt spid="59"/>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fade">
                                      <p:cBhvr>
                                        <p:cTn id="69" dur="500"/>
                                        <p:tgtEl>
                                          <p:spTgt spid="60"/>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fade">
                                      <p:cBhvr>
                                        <p:cTn id="7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Nagarro">
      <a:dk1>
        <a:srgbClr val="47D7AC"/>
      </a:dk1>
      <a:lt1>
        <a:srgbClr val="FFFFFF"/>
      </a:lt1>
      <a:dk2>
        <a:srgbClr val="06041F"/>
      </a:dk2>
      <a:lt2>
        <a:srgbClr val="8893A5"/>
      </a:lt2>
      <a:accent1>
        <a:srgbClr val="47D7AC"/>
      </a:accent1>
      <a:accent2>
        <a:srgbClr val="2E008B"/>
      </a:accent2>
      <a:accent3>
        <a:srgbClr val="C4C9D1"/>
      </a:accent3>
      <a:accent4>
        <a:srgbClr val="13294B"/>
      </a:accent4>
      <a:accent5>
        <a:srgbClr val="FBD872"/>
      </a:accent5>
      <a:accent6>
        <a:srgbClr val="F8485E"/>
      </a:accent6>
      <a:hlink>
        <a:srgbClr val="3AAB94"/>
      </a:hlink>
      <a:folHlink>
        <a:srgbClr val="3AAB94"/>
      </a:folHlink>
    </a:clrScheme>
    <a:fontScheme name="HL EquipExtMed, Text Equip light">
      <a:majorFont>
        <a:latin typeface="Equip Extended Medium"/>
        <a:ea typeface=""/>
        <a:cs typeface=""/>
      </a:majorFont>
      <a:minorFont>
        <a:latin typeface="Equip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1" id="{552A1DDA-E1EA-439C-9442-1C1287111B9E}" vid="{4CAE16E9-DEAF-44DA-A17C-CF3064B5534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TotalTime>
  <Words>490</Words>
  <Application>Microsoft Office PowerPoint</Application>
  <PresentationFormat>Widescreen</PresentationFormat>
  <Paragraphs>91</Paragraphs>
  <Slides>18</Slides>
  <Notes>1</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18</vt:i4>
      </vt:variant>
    </vt:vector>
  </HeadingPairs>
  <TitlesOfParts>
    <vt:vector size="31" baseType="lpstr">
      <vt:lpstr>Arial</vt:lpstr>
      <vt:lpstr>Calibri</vt:lpstr>
      <vt:lpstr>Calibri Light</vt:lpstr>
      <vt:lpstr>Equip</vt:lpstr>
      <vt:lpstr>Equip Extended</vt:lpstr>
      <vt:lpstr>Equip Extended Light</vt:lpstr>
      <vt:lpstr>Equip Extended Medium</vt:lpstr>
      <vt:lpstr>Equip Extended Thin</vt:lpstr>
      <vt:lpstr>Equip Light</vt:lpstr>
      <vt:lpstr>Equip Medium</vt:lpstr>
      <vt:lpstr>Office Theme</vt:lpstr>
      <vt:lpstr>Office</vt:lpstr>
      <vt:lpstr>Equation</vt:lpstr>
      <vt:lpstr>PowerPoint Presentation</vt:lpstr>
      <vt:lpstr>Unsupervised learning</vt:lpstr>
      <vt:lpstr>CLUSTERING</vt:lpstr>
      <vt:lpstr>CLUSTERING</vt:lpstr>
      <vt:lpstr>TYPES OF CLUSTERING</vt:lpstr>
      <vt:lpstr>SIMILARITY MEASURES</vt:lpstr>
      <vt:lpstr>K MEANS CLUSTERING</vt:lpstr>
      <vt:lpstr>K MEANS CLUSTERING</vt:lpstr>
      <vt:lpstr>K MEANS CLUSTERING</vt:lpstr>
      <vt:lpstr>K MEANS CLUSTERING</vt:lpstr>
      <vt:lpstr>K MEANS CLUSTERING</vt:lpstr>
      <vt:lpstr>K MEANS CLUSTERING</vt:lpstr>
      <vt:lpstr>K MEANS CLUSTERING</vt:lpstr>
      <vt:lpstr>K MEANS CLUSTERING</vt:lpstr>
      <vt:lpstr>K MEANS CLUSTERING</vt:lpstr>
      <vt:lpstr>K MEANS CLUSTERING</vt:lpstr>
      <vt:lpstr>HOW TO CHOOSE K?</vt:lpstr>
      <vt:lpstr>HOW TO CHOOSE 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Sachin Bansal</dc:creator>
  <cp:lastModifiedBy>Sachin Bansal</cp:lastModifiedBy>
  <cp:revision>30</cp:revision>
  <dcterms:created xsi:type="dcterms:W3CDTF">2021-08-05T18:08:00Z</dcterms:created>
  <dcterms:modified xsi:type="dcterms:W3CDTF">2021-09-11T21:02:25Z</dcterms:modified>
</cp:coreProperties>
</file>