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Rg st="1" end="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maheshwari9825@outlook.com" userId="2a9eea689ddf1325" providerId="LiveId" clId="{A9A11F58-71DC-4116-A3F5-E22A25B0CD40}"/>
    <pc:docChg chg="undo custSel addSld delSld modSld sldOrd modShowInfo">
      <pc:chgData name="rahulmaheshwari9825@outlook.com" userId="2a9eea689ddf1325" providerId="LiveId" clId="{A9A11F58-71DC-4116-A3F5-E22A25B0CD40}" dt="2023-03-09T04:10:56.127" v="891"/>
      <pc:docMkLst>
        <pc:docMk/>
      </pc:docMkLst>
      <pc:sldChg chg="modTransition">
        <pc:chgData name="rahulmaheshwari9825@outlook.com" userId="2a9eea689ddf1325" providerId="LiveId" clId="{A9A11F58-71DC-4116-A3F5-E22A25B0CD40}" dt="2023-03-05T11:44:08.727" v="275"/>
        <pc:sldMkLst>
          <pc:docMk/>
          <pc:sldMk cId="4008332327" sldId="256"/>
        </pc:sldMkLst>
      </pc:sldChg>
      <pc:sldChg chg="modTransition">
        <pc:chgData name="rahulmaheshwari9825@outlook.com" userId="2a9eea689ddf1325" providerId="LiveId" clId="{A9A11F58-71DC-4116-A3F5-E22A25B0CD40}" dt="2023-03-05T11:45:30.480" v="282"/>
        <pc:sldMkLst>
          <pc:docMk/>
          <pc:sldMk cId="245486613" sldId="257"/>
        </pc:sldMkLst>
      </pc:sldChg>
      <pc:sldChg chg="addSp delSp modSp mod modTransition modAnim modShow">
        <pc:chgData name="rahulmaheshwari9825@outlook.com" userId="2a9eea689ddf1325" providerId="LiveId" clId="{A9A11F58-71DC-4116-A3F5-E22A25B0CD40}" dt="2023-03-09T04:00:14.921" v="878" actId="729"/>
        <pc:sldMkLst>
          <pc:docMk/>
          <pc:sldMk cId="3884195935" sldId="258"/>
        </pc:sldMkLst>
        <pc:spChg chg="del mod">
          <ac:chgData name="rahulmaheshwari9825@outlook.com" userId="2a9eea689ddf1325" providerId="LiveId" clId="{A9A11F58-71DC-4116-A3F5-E22A25B0CD40}" dt="2023-03-05T10:43:36.994" v="5" actId="478"/>
          <ac:spMkLst>
            <pc:docMk/>
            <pc:sldMk cId="3884195935" sldId="258"/>
            <ac:spMk id="2" creationId="{CA2137FA-7FB9-5728-60FF-36A64CBD4F32}"/>
          </ac:spMkLst>
        </pc:spChg>
        <pc:spChg chg="del mod">
          <ac:chgData name="rahulmaheshwari9825@outlook.com" userId="2a9eea689ddf1325" providerId="LiveId" clId="{A9A11F58-71DC-4116-A3F5-E22A25B0CD40}" dt="2023-03-05T10:43:41.632" v="7" actId="478"/>
          <ac:spMkLst>
            <pc:docMk/>
            <pc:sldMk cId="3884195935" sldId="258"/>
            <ac:spMk id="3" creationId="{D5359319-0211-33E5-B79D-31EB61C787F4}"/>
          </ac:spMkLst>
        </pc:spChg>
        <pc:spChg chg="add mod">
          <ac:chgData name="rahulmaheshwari9825@outlook.com" userId="2a9eea689ddf1325" providerId="LiveId" clId="{A9A11F58-71DC-4116-A3F5-E22A25B0CD40}" dt="2023-03-05T11:17:47.693" v="161" actId="14100"/>
          <ac:spMkLst>
            <pc:docMk/>
            <pc:sldMk cId="3884195935" sldId="258"/>
            <ac:spMk id="4" creationId="{71A4F9CC-45C5-6738-93C6-0E64F7B835CD}"/>
          </ac:spMkLst>
        </pc:spChg>
        <pc:spChg chg="add del mod">
          <ac:chgData name="rahulmaheshwari9825@outlook.com" userId="2a9eea689ddf1325" providerId="LiveId" clId="{A9A11F58-71DC-4116-A3F5-E22A25B0CD40}" dt="2023-03-05T11:04:12.662" v="140"/>
          <ac:spMkLst>
            <pc:docMk/>
            <pc:sldMk cId="3884195935" sldId="258"/>
            <ac:spMk id="13" creationId="{EEA6A67D-07EA-5CFC-1358-4C72C56B732A}"/>
          </ac:spMkLst>
        </pc:spChg>
        <pc:spChg chg="add mod">
          <ac:chgData name="rahulmaheshwari9825@outlook.com" userId="2a9eea689ddf1325" providerId="LiveId" clId="{A9A11F58-71DC-4116-A3F5-E22A25B0CD40}" dt="2023-03-05T11:15:51.643" v="156" actId="2711"/>
          <ac:spMkLst>
            <pc:docMk/>
            <pc:sldMk cId="3884195935" sldId="258"/>
            <ac:spMk id="14" creationId="{E1A33078-17D3-3B69-CD86-B660026C89A2}"/>
          </ac:spMkLst>
        </pc:spChg>
        <pc:picChg chg="add del mod">
          <ac:chgData name="rahulmaheshwari9825@outlook.com" userId="2a9eea689ddf1325" providerId="LiveId" clId="{A9A11F58-71DC-4116-A3F5-E22A25B0CD40}" dt="2023-03-05T11:13:57.710" v="151" actId="1076"/>
          <ac:picMkLst>
            <pc:docMk/>
            <pc:sldMk cId="3884195935" sldId="258"/>
            <ac:picMk id="6" creationId="{3D7CE631-F707-4CC3-069F-3353044B5EA4}"/>
          </ac:picMkLst>
        </pc:picChg>
        <pc:picChg chg="add del mod">
          <ac:chgData name="rahulmaheshwari9825@outlook.com" userId="2a9eea689ddf1325" providerId="LiveId" clId="{A9A11F58-71DC-4116-A3F5-E22A25B0CD40}" dt="2023-03-05T11:00:25.951" v="111" actId="931"/>
          <ac:picMkLst>
            <pc:docMk/>
            <pc:sldMk cId="3884195935" sldId="258"/>
            <ac:picMk id="8" creationId="{7AFD0DDC-9BCC-077D-224F-AB82A9C12D3F}"/>
          </ac:picMkLst>
        </pc:picChg>
        <pc:picChg chg="add del mod">
          <ac:chgData name="rahulmaheshwari9825@outlook.com" userId="2a9eea689ddf1325" providerId="LiveId" clId="{A9A11F58-71DC-4116-A3F5-E22A25B0CD40}" dt="2023-03-05T11:00:56.318" v="119" actId="478"/>
          <ac:picMkLst>
            <pc:docMk/>
            <pc:sldMk cId="3884195935" sldId="258"/>
            <ac:picMk id="10" creationId="{E4B80D00-E0E0-815D-6D92-AFAE25E775E3}"/>
          </ac:picMkLst>
        </pc:picChg>
        <pc:picChg chg="add mod">
          <ac:chgData name="rahulmaheshwari9825@outlook.com" userId="2a9eea689ddf1325" providerId="LiveId" clId="{A9A11F58-71DC-4116-A3F5-E22A25B0CD40}" dt="2023-03-05T11:01:54.862" v="125" actId="14100"/>
          <ac:picMkLst>
            <pc:docMk/>
            <pc:sldMk cId="3884195935" sldId="258"/>
            <ac:picMk id="12" creationId="{3E95957F-D02D-25BC-3E1D-4E766A929924}"/>
          </ac:picMkLst>
        </pc:picChg>
      </pc:sldChg>
      <pc:sldChg chg="new del">
        <pc:chgData name="rahulmaheshwari9825@outlook.com" userId="2a9eea689ddf1325" providerId="LiveId" clId="{A9A11F58-71DC-4116-A3F5-E22A25B0CD40}" dt="2023-03-05T10:43:14.833" v="2" actId="2696"/>
        <pc:sldMkLst>
          <pc:docMk/>
          <pc:sldMk cId="406370291" sldId="259"/>
        </pc:sldMkLst>
      </pc:sldChg>
      <pc:sldChg chg="addSp delSp modSp new mod modTransition">
        <pc:chgData name="rahulmaheshwari9825@outlook.com" userId="2a9eea689ddf1325" providerId="LiveId" clId="{A9A11F58-71DC-4116-A3F5-E22A25B0CD40}" dt="2023-03-05T11:44:59.463" v="278"/>
        <pc:sldMkLst>
          <pc:docMk/>
          <pc:sldMk cId="3700021327" sldId="259"/>
        </pc:sldMkLst>
        <pc:spChg chg="del">
          <ac:chgData name="rahulmaheshwari9825@outlook.com" userId="2a9eea689ddf1325" providerId="LiveId" clId="{A9A11F58-71DC-4116-A3F5-E22A25B0CD40}" dt="2023-03-05T11:19:25.331" v="176" actId="478"/>
          <ac:spMkLst>
            <pc:docMk/>
            <pc:sldMk cId="3700021327" sldId="259"/>
            <ac:spMk id="2" creationId="{A882E131-6766-2E19-E6E3-0E09F1510955}"/>
          </ac:spMkLst>
        </pc:spChg>
        <pc:spChg chg="del">
          <ac:chgData name="rahulmaheshwari9825@outlook.com" userId="2a9eea689ddf1325" providerId="LiveId" clId="{A9A11F58-71DC-4116-A3F5-E22A25B0CD40}" dt="2023-03-05T11:19:28.822" v="177" actId="478"/>
          <ac:spMkLst>
            <pc:docMk/>
            <pc:sldMk cId="3700021327" sldId="259"/>
            <ac:spMk id="3" creationId="{CB5F32CD-F4F0-8367-9EC7-EB63464B5A46}"/>
          </ac:spMkLst>
        </pc:spChg>
        <pc:spChg chg="add mod">
          <ac:chgData name="rahulmaheshwari9825@outlook.com" userId="2a9eea689ddf1325" providerId="LiveId" clId="{A9A11F58-71DC-4116-A3F5-E22A25B0CD40}" dt="2023-03-05T11:29:43.279" v="211" actId="1076"/>
          <ac:spMkLst>
            <pc:docMk/>
            <pc:sldMk cId="3700021327" sldId="259"/>
            <ac:spMk id="4" creationId="{9F85ED23-7B49-556F-0A37-A756797B19CF}"/>
          </ac:spMkLst>
        </pc:spChg>
        <pc:spChg chg="add mod">
          <ac:chgData name="rahulmaheshwari9825@outlook.com" userId="2a9eea689ddf1325" providerId="LiveId" clId="{A9A11F58-71DC-4116-A3F5-E22A25B0CD40}" dt="2023-03-05T11:32:05.213" v="220" actId="1076"/>
          <ac:spMkLst>
            <pc:docMk/>
            <pc:sldMk cId="3700021327" sldId="259"/>
            <ac:spMk id="5" creationId="{D107842C-57D6-E10D-7076-B67E865477E5}"/>
          </ac:spMkLst>
        </pc:spChg>
        <pc:picChg chg="add del mod">
          <ac:chgData name="rahulmaheshwari9825@outlook.com" userId="2a9eea689ddf1325" providerId="LiveId" clId="{A9A11F58-71DC-4116-A3F5-E22A25B0CD40}" dt="2023-03-05T11:39:39.030" v="224" actId="478"/>
          <ac:picMkLst>
            <pc:docMk/>
            <pc:sldMk cId="3700021327" sldId="259"/>
            <ac:picMk id="7" creationId="{F566B52E-CB02-3807-71EF-8E755E5349B2}"/>
          </ac:picMkLst>
        </pc:picChg>
        <pc:picChg chg="add del mod">
          <ac:chgData name="rahulmaheshwari9825@outlook.com" userId="2a9eea689ddf1325" providerId="LiveId" clId="{A9A11F58-71DC-4116-A3F5-E22A25B0CD40}" dt="2023-03-05T11:39:39.030" v="224" actId="478"/>
          <ac:picMkLst>
            <pc:docMk/>
            <pc:sldMk cId="3700021327" sldId="259"/>
            <ac:picMk id="9" creationId="{3D5006E3-CC9C-4E85-8296-5630B7C30568}"/>
          </ac:picMkLst>
        </pc:picChg>
        <pc:picChg chg="add mod">
          <ac:chgData name="rahulmaheshwari9825@outlook.com" userId="2a9eea689ddf1325" providerId="LiveId" clId="{A9A11F58-71DC-4116-A3F5-E22A25B0CD40}" dt="2023-03-05T11:40:27.475" v="232" actId="14100"/>
          <ac:picMkLst>
            <pc:docMk/>
            <pc:sldMk cId="3700021327" sldId="259"/>
            <ac:picMk id="11" creationId="{B9A9DE3C-CBBA-F738-195B-0D6C46864318}"/>
          </ac:picMkLst>
        </pc:picChg>
        <pc:picChg chg="add mod">
          <ac:chgData name="rahulmaheshwari9825@outlook.com" userId="2a9eea689ddf1325" providerId="LiveId" clId="{A9A11F58-71DC-4116-A3F5-E22A25B0CD40}" dt="2023-03-05T11:40:51.681" v="236" actId="14100"/>
          <ac:picMkLst>
            <pc:docMk/>
            <pc:sldMk cId="3700021327" sldId="259"/>
            <ac:picMk id="13" creationId="{518A8A9D-48E8-2965-FBC2-57ACF508E939}"/>
          </ac:picMkLst>
        </pc:picChg>
      </pc:sldChg>
      <pc:sldChg chg="addSp delSp modSp new del mod">
        <pc:chgData name="rahulmaheshwari9825@outlook.com" userId="2a9eea689ddf1325" providerId="LiveId" clId="{A9A11F58-71DC-4116-A3F5-E22A25B0CD40}" dt="2023-03-05T11:52:28.975" v="287" actId="47"/>
        <pc:sldMkLst>
          <pc:docMk/>
          <pc:sldMk cId="2169540799" sldId="260"/>
        </pc:sldMkLst>
        <pc:spChg chg="del">
          <ac:chgData name="rahulmaheshwari9825@outlook.com" userId="2a9eea689ddf1325" providerId="LiveId" clId="{A9A11F58-71DC-4116-A3F5-E22A25B0CD40}" dt="2023-03-05T11:52:25.831" v="286" actId="1032"/>
          <ac:spMkLst>
            <pc:docMk/>
            <pc:sldMk cId="2169540799" sldId="260"/>
            <ac:spMk id="3" creationId="{4ECE6278-4318-44FD-D9C6-8EA354C0A3BC}"/>
          </ac:spMkLst>
        </pc:spChg>
        <pc:graphicFrameChg chg="add modGraphic">
          <ac:chgData name="rahulmaheshwari9825@outlook.com" userId="2a9eea689ddf1325" providerId="LiveId" clId="{A9A11F58-71DC-4116-A3F5-E22A25B0CD40}" dt="2023-03-05T11:52:25.831" v="286" actId="1032"/>
          <ac:graphicFrameMkLst>
            <pc:docMk/>
            <pc:sldMk cId="2169540799" sldId="260"/>
            <ac:graphicFrameMk id="6" creationId="{DB05B34B-5A8E-16F4-1B2A-35259E0108A5}"/>
          </ac:graphicFrameMkLst>
        </pc:graphicFrameChg>
      </pc:sldChg>
      <pc:sldChg chg="new del">
        <pc:chgData name="rahulmaheshwari9825@outlook.com" userId="2a9eea689ddf1325" providerId="LiveId" clId="{A9A11F58-71DC-4116-A3F5-E22A25B0CD40}" dt="2023-03-05T10:43:19.922" v="3" actId="2696"/>
        <pc:sldMkLst>
          <pc:docMk/>
          <pc:sldMk cId="2339972847" sldId="260"/>
        </pc:sldMkLst>
      </pc:sldChg>
      <pc:sldChg chg="addSp delSp modSp new mod ord modTransition">
        <pc:chgData name="rahulmaheshwari9825@outlook.com" userId="2a9eea689ddf1325" providerId="LiveId" clId="{A9A11F58-71DC-4116-A3F5-E22A25B0CD40}" dt="2023-03-09T04:10:39.915" v="889"/>
        <pc:sldMkLst>
          <pc:docMk/>
          <pc:sldMk cId="3574463130" sldId="260"/>
        </pc:sldMkLst>
        <pc:spChg chg="del">
          <ac:chgData name="rahulmaheshwari9825@outlook.com" userId="2a9eea689ddf1325" providerId="LiveId" clId="{A9A11F58-71DC-4116-A3F5-E22A25B0CD40}" dt="2023-03-09T03:39:51.540" v="289" actId="478"/>
          <ac:spMkLst>
            <pc:docMk/>
            <pc:sldMk cId="3574463130" sldId="260"/>
            <ac:spMk id="2" creationId="{E4798D6F-FEBE-AF10-9A71-5DA035F47839}"/>
          </ac:spMkLst>
        </pc:spChg>
        <pc:spChg chg="del">
          <ac:chgData name="rahulmaheshwari9825@outlook.com" userId="2a9eea689ddf1325" providerId="LiveId" clId="{A9A11F58-71DC-4116-A3F5-E22A25B0CD40}" dt="2023-03-09T03:39:54.417" v="290" actId="478"/>
          <ac:spMkLst>
            <pc:docMk/>
            <pc:sldMk cId="3574463130" sldId="260"/>
            <ac:spMk id="3" creationId="{D21FEE9E-78B5-54BC-3D59-809710FBE7BC}"/>
          </ac:spMkLst>
        </pc:spChg>
        <pc:spChg chg="add mod">
          <ac:chgData name="rahulmaheshwari9825@outlook.com" userId="2a9eea689ddf1325" providerId="LiveId" clId="{A9A11F58-71DC-4116-A3F5-E22A25B0CD40}" dt="2023-03-09T03:41:48.155" v="364" actId="13926"/>
          <ac:spMkLst>
            <pc:docMk/>
            <pc:sldMk cId="3574463130" sldId="260"/>
            <ac:spMk id="4" creationId="{72DE24BD-F254-5A8B-54B6-49F753DA9782}"/>
          </ac:spMkLst>
        </pc:spChg>
        <pc:spChg chg="add mod">
          <ac:chgData name="rahulmaheshwari9825@outlook.com" userId="2a9eea689ddf1325" providerId="LiveId" clId="{A9A11F58-71DC-4116-A3F5-E22A25B0CD40}" dt="2023-03-09T03:42:10.344" v="366" actId="255"/>
          <ac:spMkLst>
            <pc:docMk/>
            <pc:sldMk cId="3574463130" sldId="260"/>
            <ac:spMk id="5" creationId="{671CCDFE-1203-33E7-A2A4-A2CFAA9C595D}"/>
          </ac:spMkLst>
        </pc:spChg>
      </pc:sldChg>
      <pc:sldChg chg="modSp new mod modTransition modAnim">
        <pc:chgData name="rahulmaheshwari9825@outlook.com" userId="2a9eea689ddf1325" providerId="LiveId" clId="{A9A11F58-71DC-4116-A3F5-E22A25B0CD40}" dt="2023-03-09T04:10:56.127" v="891"/>
        <pc:sldMkLst>
          <pc:docMk/>
          <pc:sldMk cId="88678186" sldId="261"/>
        </pc:sldMkLst>
        <pc:spChg chg="mod">
          <ac:chgData name="rahulmaheshwari9825@outlook.com" userId="2a9eea689ddf1325" providerId="LiveId" clId="{A9A11F58-71DC-4116-A3F5-E22A25B0CD40}" dt="2023-03-09T03:43:08.454" v="400" actId="20577"/>
          <ac:spMkLst>
            <pc:docMk/>
            <pc:sldMk cId="88678186" sldId="261"/>
            <ac:spMk id="2" creationId="{164F26BA-CCE2-379C-E0C4-57345B4787C9}"/>
          </ac:spMkLst>
        </pc:spChg>
        <pc:spChg chg="mod">
          <ac:chgData name="rahulmaheshwari9825@outlook.com" userId="2a9eea689ddf1325" providerId="LiveId" clId="{A9A11F58-71DC-4116-A3F5-E22A25B0CD40}" dt="2023-03-09T03:51:24.554" v="860" actId="20577"/>
          <ac:spMkLst>
            <pc:docMk/>
            <pc:sldMk cId="88678186" sldId="261"/>
            <ac:spMk id="3" creationId="{181779CF-2575-9AAF-AE16-A17F02CC65A9}"/>
          </ac:spMkLst>
        </pc:spChg>
        <pc:spChg chg="mod">
          <ac:chgData name="rahulmaheshwari9825@outlook.com" userId="2a9eea689ddf1325" providerId="LiveId" clId="{A9A11F58-71DC-4116-A3F5-E22A25B0CD40}" dt="2023-03-09T03:51:19.790" v="843" actId="27636"/>
          <ac:spMkLst>
            <pc:docMk/>
            <pc:sldMk cId="88678186" sldId="261"/>
            <ac:spMk id="4" creationId="{13884E54-694E-A113-D2B1-C8856847699D}"/>
          </ac:spMkLst>
        </pc:spChg>
      </pc:sldChg>
      <pc:sldChg chg="delSp modSp new del mod">
        <pc:chgData name="rahulmaheshwari9825@outlook.com" userId="2a9eea689ddf1325" providerId="LiveId" clId="{A9A11F58-71DC-4116-A3F5-E22A25B0CD40}" dt="2023-03-09T03:42:41.916" v="371" actId="2696"/>
        <pc:sldMkLst>
          <pc:docMk/>
          <pc:sldMk cId="2506612623" sldId="261"/>
        </pc:sldMkLst>
        <pc:spChg chg="del">
          <ac:chgData name="rahulmaheshwari9825@outlook.com" userId="2a9eea689ddf1325" providerId="LiveId" clId="{A9A11F58-71DC-4116-A3F5-E22A25B0CD40}" dt="2023-03-09T03:42:28.013" v="368" actId="478"/>
          <ac:spMkLst>
            <pc:docMk/>
            <pc:sldMk cId="2506612623" sldId="261"/>
            <ac:spMk id="2" creationId="{7586F915-146A-AB80-1CEC-4DAC4006C29B}"/>
          </ac:spMkLst>
        </pc:spChg>
        <pc:spChg chg="del mod">
          <ac:chgData name="rahulmaheshwari9825@outlook.com" userId="2a9eea689ddf1325" providerId="LiveId" clId="{A9A11F58-71DC-4116-A3F5-E22A25B0CD40}" dt="2023-03-09T03:42:34.302" v="370" actId="478"/>
          <ac:spMkLst>
            <pc:docMk/>
            <pc:sldMk cId="2506612623" sldId="261"/>
            <ac:spMk id="3" creationId="{E5CFE66A-3573-19C2-72C0-12C219F68A60}"/>
          </ac:spMkLst>
        </pc:spChg>
      </pc:sldChg>
      <pc:sldChg chg="new del">
        <pc:chgData name="rahulmaheshwari9825@outlook.com" userId="2a9eea689ddf1325" providerId="LiveId" clId="{A9A11F58-71DC-4116-A3F5-E22A25B0CD40}" dt="2023-03-05T11:49:10.569" v="285" actId="2696"/>
        <pc:sldMkLst>
          <pc:docMk/>
          <pc:sldMk cId="3575492094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5:34:22.218"/>
    </inkml:context>
    <inkml:brush xml:id="br0">
      <inkml:brushProperty name="width" value="0.2" units="cm"/>
      <inkml:brushProperty name="height" value="0.4" units="cm"/>
      <inkml:brushProperty name="color" value="#780E0E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1,'0'745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5:36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5:42:20.779"/>
    </inkml:context>
    <inkml:brush xml:id="br0">
      <inkml:brushProperty name="width" value="0.2" units="cm"/>
      <inkml:brushProperty name="height" value="0.4" units="cm"/>
      <inkml:brushProperty name="color" value="#780E0E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0 162,'0'688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5:43:01.603"/>
    </inkml:context>
    <inkml:brush xml:id="br0">
      <inkml:brushProperty name="width" value="0.2" units="cm"/>
      <inkml:brushProperty name="height" value="0.4" units="cm"/>
      <inkml:brushProperty name="color" value="#780E0E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0 213,'0'325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5:41:07.698"/>
    </inkml:context>
    <inkml:brush xml:id="br0">
      <inkml:brushProperty name="width" value="0.2" units="cm"/>
      <inkml:brushProperty name="height" value="0.4" units="cm"/>
      <inkml:brushProperty name="color" value="#780E0E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0,'0'32,"0"378,0-388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5:50:48.329"/>
    </inkml:context>
    <inkml:brush xml:id="br0">
      <inkml:brushProperty name="width" value="0.2" units="cm"/>
      <inkml:brushProperty name="height" value="0.4" units="cm"/>
      <inkml:brushProperty name="color" value="#780E0E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0,'0'1434,"0"-1379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2T15:51:05.940"/>
    </inkml:context>
    <inkml:brush xml:id="br0">
      <inkml:brushProperty name="width" value="0.2" units="cm"/>
      <inkml:brushProperty name="height" value="0.4" units="cm"/>
      <inkml:brushProperty name="color" value="#780E0E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1,'0'13,"0"13,0 16,0 14,0 5,0 7,0-3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image" Target="../media/image9.jfif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8.jfif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0.png"/><Relationship Id="rId15" Type="http://schemas.openxmlformats.org/officeDocument/2006/relationships/image" Target="../media/image11.jpg"/><Relationship Id="rId10" Type="http://schemas.openxmlformats.org/officeDocument/2006/relationships/image" Target="../media/image13.png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C5E-8D6D-F97A-78B0-75F3B052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63" y="1558213"/>
            <a:ext cx="3181739" cy="182845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C0325-2917-EA6C-C9C4-D0957B17D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</a:rPr>
              <a:t>“Travel is the only thing you buy that makes you richer.”</a:t>
            </a:r>
            <a:endParaRPr lang="en-IN" sz="3200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F051-A90B-084B-2D70-C95144CE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3" y="1581366"/>
            <a:ext cx="3181739" cy="17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2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9F2B-2EF9-622D-7C88-5682E88A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40" y="982131"/>
            <a:ext cx="3079878" cy="36365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10A54-DC07-B858-C586-09ADA8E30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840" y="982131"/>
            <a:ext cx="3099316" cy="3972424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7611C-B8FC-EE1B-F304-45FFE49A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95" y="3144416"/>
            <a:ext cx="3086779" cy="19290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584113-0F0E-E5D0-F8EA-D0B3F199A535}"/>
                  </a:ext>
                </a:extLst>
              </p14:cNvPr>
              <p14:cNvContentPartPr/>
              <p14:nvPr/>
            </p14:nvContentPartPr>
            <p14:xfrm>
              <a:off x="2808698" y="653062"/>
              <a:ext cx="360" cy="268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584113-0F0E-E5D0-F8EA-D0B3F199A5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698" y="581422"/>
                <a:ext cx="720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4A8620-90FF-0594-0A6A-091D350A2FDA}"/>
                  </a:ext>
                </a:extLst>
              </p14:cNvPr>
              <p14:cNvContentPartPr/>
              <p14:nvPr/>
            </p14:nvContentPartPr>
            <p14:xfrm>
              <a:off x="2864498" y="2630902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4A8620-90FF-0594-0A6A-091D350A2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5858" y="26222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DB1ED410-FB2E-CD4F-6722-F0FDCFFA4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095" y="982131"/>
            <a:ext cx="3001348" cy="1929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1F402-0402-081A-B018-48CF022AAFD2}"/>
                  </a:ext>
                </a:extLst>
              </p14:cNvPr>
              <p14:cNvContentPartPr/>
              <p14:nvPr/>
            </p14:nvContentPartPr>
            <p14:xfrm>
              <a:off x="6811178" y="664222"/>
              <a:ext cx="360" cy="248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1F402-0402-081A-B018-48CF022AAF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5178" y="592582"/>
                <a:ext cx="720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AAA3FF-1AA7-4433-FA90-85687A8C4616}"/>
                  </a:ext>
                </a:extLst>
              </p14:cNvPr>
              <p14:cNvContentPartPr/>
              <p14:nvPr/>
            </p14:nvContentPartPr>
            <p14:xfrm>
              <a:off x="5691578" y="2968942"/>
              <a:ext cx="360" cy="117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AAA3FF-1AA7-4433-FA90-85687A8C46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5578" y="2897302"/>
                <a:ext cx="72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4EEBECB-5866-51A5-A14C-6D92ED6D9795}"/>
                  </a:ext>
                </a:extLst>
              </p14:cNvPr>
              <p14:cNvContentPartPr/>
              <p14:nvPr/>
            </p14:nvContentPartPr>
            <p14:xfrm>
              <a:off x="7193858" y="2920342"/>
              <a:ext cx="360" cy="167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4EEBECB-5866-51A5-A14C-6D92ED6D97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7858" y="2848342"/>
                <a:ext cx="72000" cy="311040"/>
              </a:xfrm>
              <a:prstGeom prst="rect">
                <a:avLst/>
              </a:prstGeom>
            </p:spPr>
          </p:pic>
        </mc:Fallback>
      </mc:AlternateContent>
      <p:pic>
        <p:nvPicPr>
          <p:cNvPr id="57" name="Picture 56">
            <a:extLst>
              <a:ext uri="{FF2B5EF4-FFF2-40B4-BE49-F238E27FC236}">
                <a16:creationId xmlns:a16="http://schemas.microsoft.com/office/drawing/2014/main" id="{4B139F28-62EC-EEF3-5920-68AA3B06BA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66861" y="1464252"/>
            <a:ext cx="2614118" cy="3798213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179C5C-F745-C3E1-2767-729260ABB5CC}"/>
                  </a:ext>
                </a:extLst>
              </p14:cNvPr>
              <p14:cNvContentPartPr/>
              <p14:nvPr/>
            </p14:nvContentPartPr>
            <p14:xfrm>
              <a:off x="9955418" y="662422"/>
              <a:ext cx="360" cy="536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179C5C-F745-C3E1-2767-729260ABB5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19778" y="590422"/>
                <a:ext cx="7200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6DFE7F-AD05-5A71-BD14-66453CA8C46B}"/>
                  </a:ext>
                </a:extLst>
              </p14:cNvPr>
              <p14:cNvContentPartPr/>
              <p14:nvPr/>
            </p14:nvContentPartPr>
            <p14:xfrm>
              <a:off x="9955418" y="1278022"/>
              <a:ext cx="360" cy="119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6DFE7F-AD05-5A71-BD14-66453CA8C4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19778" y="1206382"/>
                <a:ext cx="7200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6613"/>
      </p:ext>
    </p:extLst>
  </p:cSld>
  <p:clrMapOvr>
    <a:masterClrMapping/>
  </p:clrMapOvr>
  <p:transition spd="slow" advTm="500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4F9CC-45C5-6738-93C6-0E64F7B835CD}"/>
              </a:ext>
            </a:extLst>
          </p:cNvPr>
          <p:cNvSpPr txBox="1"/>
          <p:nvPr/>
        </p:nvSpPr>
        <p:spPr>
          <a:xfrm>
            <a:off x="4640827" y="725400"/>
            <a:ext cx="2644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 </a:t>
            </a:r>
            <a:r>
              <a:rPr lang="en-IN" sz="48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en-IN" sz="40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GUJARAT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CE631-F707-4CC3-069F-3353044B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25" y="2497393"/>
            <a:ext cx="4217885" cy="33085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5957F-D02D-25BC-3E1D-4E766A92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382" y="2497393"/>
            <a:ext cx="3524404" cy="33085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A33078-17D3-3B69-CD86-B660026C89A2}"/>
              </a:ext>
            </a:extLst>
          </p:cNvPr>
          <p:cNvSpPr txBox="1"/>
          <p:nvPr/>
        </p:nvSpPr>
        <p:spPr>
          <a:xfrm>
            <a:off x="963561" y="1704822"/>
            <a:ext cx="10422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C000"/>
                </a:solidFill>
                <a:effectLst/>
                <a:latin typeface="Britannic Bold" panose="020B0903060703020204" pitchFamily="34" charset="0"/>
              </a:rPr>
              <a:t>Within Gujarat there are a wide variety of historic forts, palaces, mosques, temples, and places of historical importance in India's struggle for independence</a:t>
            </a:r>
            <a:endParaRPr lang="en-IN" sz="2000" dirty="0">
              <a:solidFill>
                <a:srgbClr val="FFC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95935"/>
      </p:ext>
    </p:extLst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5ED23-7B49-556F-0A37-A756797B19CF}"/>
              </a:ext>
            </a:extLst>
          </p:cNvPr>
          <p:cNvSpPr txBox="1"/>
          <p:nvPr/>
        </p:nvSpPr>
        <p:spPr>
          <a:xfrm>
            <a:off x="4542503" y="837889"/>
            <a:ext cx="38837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AHMEDABAD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7842C-57D6-E10D-7076-B67E865477E5}"/>
              </a:ext>
            </a:extLst>
          </p:cNvPr>
          <p:cNvSpPr txBox="1"/>
          <p:nvPr/>
        </p:nvSpPr>
        <p:spPr>
          <a:xfrm>
            <a:off x="1425678" y="1753966"/>
            <a:ext cx="934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101010"/>
                </a:solidFill>
                <a:effectLst/>
                <a:latin typeface="Schadow BT" panose="02060504050505030204" pitchFamily="18" charset="0"/>
              </a:rPr>
              <a:t>Ahmedabad is a cultured city with a rich heritage of craft and theatre.</a:t>
            </a:r>
            <a:endParaRPr lang="en-IN" sz="2400" dirty="0">
              <a:latin typeface="Schadow BT" panose="02060504050505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9DE3C-CBBA-F738-195B-0D6C4686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16" y="2675449"/>
            <a:ext cx="3910167" cy="2683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A8A9D-48E8-2965-FBC2-57ACF508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8" y="2675449"/>
            <a:ext cx="3411793" cy="28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26BA-CCE2-379C-E0C4-57345B47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to Other websites: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79CF-2575-9AAF-AE16-A17F02CC6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My Tour:</a:t>
            </a:r>
          </a:p>
          <a:p>
            <a:endParaRPr lang="en-IN" dirty="0"/>
          </a:p>
          <a:p>
            <a:r>
              <a:rPr lang="en-IN" dirty="0"/>
              <a:t>Here , The videos and the information are uploaded together.</a:t>
            </a:r>
          </a:p>
          <a:p>
            <a:endParaRPr lang="en-IN" dirty="0"/>
          </a:p>
          <a:p>
            <a:r>
              <a:rPr lang="en-IN" dirty="0"/>
              <a:t>By uploading in this way , the visitors get help and they didn’t need to change the page.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84E54-694E-A113-D2B1-C885684769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Other Websites:</a:t>
            </a:r>
          </a:p>
          <a:p>
            <a:endParaRPr lang="en-IN" dirty="0"/>
          </a:p>
          <a:p>
            <a:r>
              <a:rPr lang="en-IN" dirty="0"/>
              <a:t>In other websites , the videos and information are uploaded separately.</a:t>
            </a:r>
          </a:p>
          <a:p>
            <a:r>
              <a:rPr lang="en-IN" dirty="0"/>
              <a:t>Due to this the visitors have to go on another page and the video can be stop also.</a:t>
            </a:r>
          </a:p>
        </p:txBody>
      </p:sp>
    </p:spTree>
    <p:extLst>
      <p:ext uri="{BB962C8B-B14F-4D97-AF65-F5344CB8AC3E}">
        <p14:creationId xmlns:p14="http://schemas.microsoft.com/office/powerpoint/2010/main" val="8867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DE24BD-F254-5A8B-54B6-49F753DA9782}"/>
              </a:ext>
            </a:extLst>
          </p:cNvPr>
          <p:cNvSpPr txBox="1"/>
          <p:nvPr/>
        </p:nvSpPr>
        <p:spPr>
          <a:xfrm>
            <a:off x="2831690" y="1307691"/>
            <a:ext cx="671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0000"/>
                </a:solidFill>
                <a:highlight>
                  <a:srgbClr val="FFFF00"/>
                </a:highlight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CCDFE-1203-33E7-A2A4-A2CFAA9C595D}"/>
              </a:ext>
            </a:extLst>
          </p:cNvPr>
          <p:cNvSpPr txBox="1"/>
          <p:nvPr/>
        </p:nvSpPr>
        <p:spPr>
          <a:xfrm>
            <a:off x="2831690" y="3419168"/>
            <a:ext cx="712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</a:rPr>
              <a:t>Hope You Enjoyed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7446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8000">
        <p:fade/>
      </p:transition>
    </mc:Choice>
    <mc:Fallback>
      <p:transition spd="slow" advTm="8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235</TotalTime>
  <Words>137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Britannic Bold</vt:lpstr>
      <vt:lpstr>Garamond</vt:lpstr>
      <vt:lpstr>Schadow BT</vt:lpstr>
      <vt:lpstr>Organic</vt:lpstr>
      <vt:lpstr>PowerPoint Presentation</vt:lpstr>
      <vt:lpstr>PowerPoint Presentation</vt:lpstr>
      <vt:lpstr>PowerPoint Presentation</vt:lpstr>
      <vt:lpstr>PowerPoint Presentation</vt:lpstr>
      <vt:lpstr>Comparing to Other websites: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rahulmaheshwari9825@outlook.com</dc:creator>
  <cp:lastModifiedBy>rahulmaheshwari9825@outlook.com</cp:lastModifiedBy>
  <cp:revision>1</cp:revision>
  <dcterms:created xsi:type="dcterms:W3CDTF">2023-03-02T14:48:30Z</dcterms:created>
  <dcterms:modified xsi:type="dcterms:W3CDTF">2023-03-09T04:50:31Z</dcterms:modified>
</cp:coreProperties>
</file>