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84" r:id="rId4"/>
    <p:sldId id="285" r:id="rId5"/>
    <p:sldId id="286" r:id="rId6"/>
    <p:sldId id="287" r:id="rId7"/>
  </p:sldIdLst>
  <p:sldSz cx="9144000" cy="5143500" type="screen16x9"/>
  <p:notesSz cx="6858000" cy="9144000"/>
  <p:embeddedFontLst>
    <p:embeddedFont>
      <p:font typeface="Frank Ruhl Libre Light" panose="020B0604020202020204" charset="-79"/>
      <p:regular r:id="rId9"/>
      <p:bold r:id="rId10"/>
    </p:embeddedFont>
    <p:embeddedFont>
      <p:font typeface="IBM Plex Sans Condensed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97614-A0C0-4654-A370-B5F7490D1A65}">
  <a:tblStyle styleId="{27897614-A0C0-4654-A370-B5F7490D1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D3E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565948" y="1322127"/>
            <a:ext cx="3615600" cy="20363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INFORMATION RETRIEVAL SYSTEM BOSTON CRIME DATASET</a:t>
            </a:r>
            <a:br>
              <a:rPr lang="en-US" sz="3600" dirty="0"/>
            </a:br>
            <a:endParaRPr sz="36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B979D38-780E-4F8D-8B4C-08AEC4303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748" y="3511758"/>
            <a:ext cx="3615600" cy="784800"/>
          </a:xfrm>
        </p:spPr>
        <p:txBody>
          <a:bodyPr/>
          <a:lstStyle/>
          <a:p>
            <a:r>
              <a:rPr lang="en-US" b="1" dirty="0"/>
              <a:t>Himanshu Vinod Nirmal</a:t>
            </a:r>
          </a:p>
          <a:p>
            <a:r>
              <a:rPr lang="en-US" b="1" dirty="0" err="1"/>
              <a:t>Parthivi</a:t>
            </a:r>
            <a:r>
              <a:rPr lang="en-US" b="1" dirty="0"/>
              <a:t> Shrivastava</a:t>
            </a:r>
          </a:p>
          <a:p>
            <a:r>
              <a:rPr lang="en-US" b="1" dirty="0" err="1"/>
              <a:t>Sachin</a:t>
            </a:r>
            <a:r>
              <a:rPr lang="en-US" b="1" dirty="0"/>
              <a:t> Mohan </a:t>
            </a:r>
            <a:r>
              <a:rPr lang="en-US" b="1" dirty="0" err="1"/>
              <a:t>Sujir</a:t>
            </a:r>
            <a:endParaRPr lang="en-US" b="1" dirty="0"/>
          </a:p>
        </p:txBody>
      </p:sp>
      <p:grpSp>
        <p:nvGrpSpPr>
          <p:cNvPr id="69" name="Google Shape;69;p12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0" name="Google Shape;7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E973BD-AA9C-480A-B8E5-37C848BD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388" y="-74428"/>
            <a:ext cx="3615600" cy="1159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63729D-9419-430F-97F3-1B4CA237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388" y="1414130"/>
            <a:ext cx="3615600" cy="3125972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 dirty="0"/>
              <a:t>Information Retrieval System </a:t>
            </a:r>
          </a:p>
          <a:p>
            <a:pPr marL="482600" indent="-342900">
              <a:buAutoNum type="arabicPeriod"/>
            </a:pPr>
            <a:r>
              <a:rPr lang="en-US" dirty="0"/>
              <a:t>Dataset- Boston Crime data. Link-</a:t>
            </a:r>
          </a:p>
          <a:p>
            <a:pPr marL="482600" indent="-342900">
              <a:buAutoNum type="arabicPeriod"/>
            </a:pPr>
            <a:r>
              <a:rPr lang="en-US" dirty="0"/>
              <a:t>Retrieve locations that user queries where crimes have occurred. </a:t>
            </a:r>
          </a:p>
          <a:p>
            <a:pPr marL="482600" indent="-342900">
              <a:buAutoNum type="arabicPeriod"/>
            </a:pPr>
            <a:r>
              <a:rPr lang="en-US" dirty="0"/>
              <a:t>Also retrieve type of crime, street name, date, and location (Google maps)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4294967295"/>
          </p:nvPr>
        </p:nvSpPr>
        <p:spPr>
          <a:xfrm>
            <a:off x="8594725" y="0"/>
            <a:ext cx="5492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2032-B5A6-486D-B6E1-8802EFF42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84" y="-85962"/>
            <a:ext cx="3615600" cy="115980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8759B6-6E17-48C2-8182-1F979AF3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5" y="1243959"/>
            <a:ext cx="1433070" cy="1519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ED1B8C-BEFD-4D3F-88C9-2E092A44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62" y="1243958"/>
            <a:ext cx="1582760" cy="15194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835371-8A28-4124-87AB-32A8D0EB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822" y="1243958"/>
            <a:ext cx="2143125" cy="15194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256037-6EFB-45C8-B760-8CC3F3821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75" y="2933540"/>
            <a:ext cx="1433070" cy="15194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B76947-9300-4EAD-B53F-713C56247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981" y="2974029"/>
            <a:ext cx="1711841" cy="14789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CD1323-8EE7-45A8-81B1-2A8958613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697" y="2879031"/>
            <a:ext cx="1988249" cy="1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D68-C6B7-4F51-821C-287AA286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110" y="521770"/>
            <a:ext cx="4579671" cy="439701"/>
          </a:xfrm>
        </p:spPr>
        <p:txBody>
          <a:bodyPr/>
          <a:lstStyle/>
          <a:p>
            <a:r>
              <a:rPr lang="en-US" sz="2400" dirty="0"/>
              <a:t>TECHNOLOGIES…</a:t>
            </a:r>
            <a:r>
              <a:rPr lang="en-US" sz="2400" dirty="0" err="1"/>
              <a:t>contd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B3E2B-06A2-4FE6-B082-F0489F393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419" y="961471"/>
            <a:ext cx="3615600" cy="3157921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Python: Easy to use and connect with database.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Flask : Lightweight and extensible Python web framework.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MongoDB: Backend built on Mongo database.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Weka: Data pre-processing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Html/CSS: Used for styling and designing the front-end pages.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API : Used for displaying location.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Javascript</a:t>
            </a:r>
            <a:r>
              <a:rPr lang="en-US" sz="1600" dirty="0"/>
              <a:t>: Interfacing with Google map.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95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431F-8214-44DE-A479-4D463ED9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418" y="233916"/>
            <a:ext cx="3615600" cy="1159800"/>
          </a:xfrm>
        </p:spPr>
        <p:txBody>
          <a:bodyPr/>
          <a:lstStyle/>
          <a:p>
            <a:r>
              <a:rPr lang="en-US" sz="2400" dirty="0"/>
              <a:t>UPLOADING TO DATABASE AND DIFFICULTIES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F2F25-8236-496A-8F23-00368DB2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418" y="1479629"/>
            <a:ext cx="3615600" cy="25615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pre-processing: Dataset had lot of missing values and extreme values which we removed using Weka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Dataset initially did not have images, so we had to find images manually and integrate with our database using </a:t>
            </a:r>
            <a:r>
              <a:rPr lang="en-US" sz="1600" dirty="0" err="1"/>
              <a:t>GridFs</a:t>
            </a:r>
            <a:r>
              <a:rPr lang="en-US" sz="1600" dirty="0"/>
              <a:t> and generated object id for the images.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Uploaded to Mongo server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23948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48BB-0B45-4C3E-ADB4-327A5B95C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BB85A3-4DE4-44C7-9B5F-A38BF55D4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822" y="2988907"/>
            <a:ext cx="3615600" cy="784800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6147380"/>
      </p:ext>
    </p:extLst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181</Words>
  <Application>Microsoft Office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 Ruhl Libre Light</vt:lpstr>
      <vt:lpstr>Arial</vt:lpstr>
      <vt:lpstr>IBM Plex Sans Condensed</vt:lpstr>
      <vt:lpstr>Octavia template</vt:lpstr>
      <vt:lpstr>INFORMATION RETRIEVAL SYSTEM BOSTON CRIME DATASET </vt:lpstr>
      <vt:lpstr>INTRODUCTION</vt:lpstr>
      <vt:lpstr>TECHNOLOGIES USED</vt:lpstr>
      <vt:lpstr>TECHNOLOGIES…contd</vt:lpstr>
      <vt:lpstr>UPLOADING TO DATABASE AND DIFFICULTIES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BOSTON CRIME DATASET</dc:title>
  <dc:creator>Superman</dc:creator>
  <cp:lastModifiedBy>Himanshu Vinod Nirmal (RIT Student)</cp:lastModifiedBy>
  <cp:revision>24</cp:revision>
  <dcterms:modified xsi:type="dcterms:W3CDTF">2019-04-24T16:14:24Z</dcterms:modified>
</cp:coreProperties>
</file>