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sldIdLst>
    <p:sldId id="256" r:id="rId2"/>
  </p:sldIdLst>
  <p:sldSz cx="32918400" cy="21945600"/>
  <p:notesSz cx="39600188" cy="39600188"/>
  <p:defaultTextStyle>
    <a:defPPr>
      <a:defRPr lang="en-AU"/>
    </a:defPPr>
    <a:lvl1pPr algn="l" rtl="0" eaLnBrk="0" fontAlgn="base" hangingPunct="0">
      <a:spcBef>
        <a:spcPct val="0"/>
      </a:spcBef>
      <a:spcAft>
        <a:spcPct val="0"/>
      </a:spcAft>
      <a:defRPr sz="1600" kern="1200">
        <a:solidFill>
          <a:schemeClr val="tx1"/>
        </a:solidFill>
        <a:latin typeface="Times" charset="0"/>
        <a:ea typeface="+mn-ea"/>
        <a:cs typeface="+mn-cs"/>
      </a:defRPr>
    </a:lvl1pPr>
    <a:lvl2pPr marL="304770" algn="l" rtl="0" eaLnBrk="0" fontAlgn="base" hangingPunct="0">
      <a:spcBef>
        <a:spcPct val="0"/>
      </a:spcBef>
      <a:spcAft>
        <a:spcPct val="0"/>
      </a:spcAft>
      <a:defRPr sz="1600" kern="1200">
        <a:solidFill>
          <a:schemeClr val="tx1"/>
        </a:solidFill>
        <a:latin typeface="Times" charset="0"/>
        <a:ea typeface="+mn-ea"/>
        <a:cs typeface="+mn-cs"/>
      </a:defRPr>
    </a:lvl2pPr>
    <a:lvl3pPr marL="609539" algn="l" rtl="0" eaLnBrk="0" fontAlgn="base" hangingPunct="0">
      <a:spcBef>
        <a:spcPct val="0"/>
      </a:spcBef>
      <a:spcAft>
        <a:spcPct val="0"/>
      </a:spcAft>
      <a:defRPr sz="1600" kern="1200">
        <a:solidFill>
          <a:schemeClr val="tx1"/>
        </a:solidFill>
        <a:latin typeface="Times" charset="0"/>
        <a:ea typeface="+mn-ea"/>
        <a:cs typeface="+mn-cs"/>
      </a:defRPr>
    </a:lvl3pPr>
    <a:lvl4pPr marL="914309" algn="l" rtl="0" eaLnBrk="0" fontAlgn="base" hangingPunct="0">
      <a:spcBef>
        <a:spcPct val="0"/>
      </a:spcBef>
      <a:spcAft>
        <a:spcPct val="0"/>
      </a:spcAft>
      <a:defRPr sz="1600" kern="1200">
        <a:solidFill>
          <a:schemeClr val="tx1"/>
        </a:solidFill>
        <a:latin typeface="Times" charset="0"/>
        <a:ea typeface="+mn-ea"/>
        <a:cs typeface="+mn-cs"/>
      </a:defRPr>
    </a:lvl4pPr>
    <a:lvl5pPr marL="1219078" algn="l" rtl="0" eaLnBrk="0" fontAlgn="base" hangingPunct="0">
      <a:spcBef>
        <a:spcPct val="0"/>
      </a:spcBef>
      <a:spcAft>
        <a:spcPct val="0"/>
      </a:spcAft>
      <a:defRPr sz="1600" kern="1200">
        <a:solidFill>
          <a:schemeClr val="tx1"/>
        </a:solidFill>
        <a:latin typeface="Times" charset="0"/>
        <a:ea typeface="+mn-ea"/>
        <a:cs typeface="+mn-cs"/>
      </a:defRPr>
    </a:lvl5pPr>
    <a:lvl6pPr marL="1523848" algn="l" defTabSz="609539" rtl="0" eaLnBrk="1" latinLnBrk="0" hangingPunct="1">
      <a:defRPr sz="1600" kern="1200">
        <a:solidFill>
          <a:schemeClr val="tx1"/>
        </a:solidFill>
        <a:latin typeface="Times" charset="0"/>
        <a:ea typeface="+mn-ea"/>
        <a:cs typeface="+mn-cs"/>
      </a:defRPr>
    </a:lvl6pPr>
    <a:lvl7pPr marL="1828617" algn="l" defTabSz="609539" rtl="0" eaLnBrk="1" latinLnBrk="0" hangingPunct="1">
      <a:defRPr sz="1600" kern="1200">
        <a:solidFill>
          <a:schemeClr val="tx1"/>
        </a:solidFill>
        <a:latin typeface="Times" charset="0"/>
        <a:ea typeface="+mn-ea"/>
        <a:cs typeface="+mn-cs"/>
      </a:defRPr>
    </a:lvl7pPr>
    <a:lvl8pPr marL="2133387" algn="l" defTabSz="609539" rtl="0" eaLnBrk="1" latinLnBrk="0" hangingPunct="1">
      <a:defRPr sz="1600" kern="1200">
        <a:solidFill>
          <a:schemeClr val="tx1"/>
        </a:solidFill>
        <a:latin typeface="Times" charset="0"/>
        <a:ea typeface="+mn-ea"/>
        <a:cs typeface="+mn-cs"/>
      </a:defRPr>
    </a:lvl8pPr>
    <a:lvl9pPr marL="2438156" algn="l" defTabSz="609539" rtl="0" eaLnBrk="1" latinLnBrk="0" hangingPunct="1">
      <a:defRPr sz="16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13609" userDrawn="1">
          <p15:clr>
            <a:srgbClr val="A4A3A4"/>
          </p15:clr>
        </p15:guide>
        <p15:guide id="2" orient="horz" pos="1294" userDrawn="1">
          <p15:clr>
            <a:srgbClr val="A4A3A4"/>
          </p15:clr>
        </p15:guide>
        <p15:guide id="3" orient="horz" pos="3241" userDrawn="1">
          <p15:clr>
            <a:srgbClr val="A4A3A4"/>
          </p15:clr>
        </p15:guide>
        <p15:guide id="4" orient="horz" pos="10560" userDrawn="1">
          <p15:clr>
            <a:srgbClr val="A4A3A4"/>
          </p15:clr>
        </p15:guide>
        <p15:guide id="5" orient="horz" pos="2555" userDrawn="1">
          <p15:clr>
            <a:srgbClr val="A4A3A4"/>
          </p15:clr>
        </p15:guide>
        <p15:guide id="6" orient="horz" pos="13472" userDrawn="1">
          <p15:clr>
            <a:srgbClr val="A4A3A4"/>
          </p15:clr>
        </p15:guide>
        <p15:guide id="7" pos="20414" userDrawn="1">
          <p15:clr>
            <a:srgbClr val="A4A3A4"/>
          </p15:clr>
        </p15:guide>
        <p15:guide id="8" pos="13996" userDrawn="1">
          <p15:clr>
            <a:srgbClr val="A4A3A4"/>
          </p15:clr>
        </p15:guide>
        <p15:guide id="9" pos="295" userDrawn="1">
          <p15:clr>
            <a:srgbClr val="A4A3A4"/>
          </p15:clr>
        </p15:guide>
        <p15:guide id="10" pos="6713" userDrawn="1">
          <p15:clr>
            <a:srgbClr val="A4A3A4"/>
          </p15:clr>
        </p15:guide>
        <p15:guide id="11" pos="7166" userDrawn="1">
          <p15:clr>
            <a:srgbClr val="A4A3A4"/>
          </p15:clr>
        </p15:guide>
        <p15:guide id="12" pos="13584" userDrawn="1">
          <p15:clr>
            <a:srgbClr val="A4A3A4"/>
          </p15:clr>
        </p15:guide>
        <p15:guide id="13" pos="7372" userDrawn="1">
          <p15:clr>
            <a:srgbClr val="A4A3A4"/>
          </p15:clr>
        </p15:guide>
        <p15:guide id="14" pos="133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810B"/>
    <a:srgbClr val="10253F"/>
    <a:srgbClr val="1F497D"/>
    <a:srgbClr val="131873"/>
    <a:srgbClr val="990000"/>
    <a:srgbClr val="000099"/>
    <a:srgbClr val="FF9900"/>
    <a:srgbClr val="999999"/>
    <a:srgbClr val="339966"/>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40" autoAdjust="0"/>
    <p:restoredTop sz="94660"/>
  </p:normalViewPr>
  <p:slideViewPr>
    <p:cSldViewPr>
      <p:cViewPr varScale="1">
        <p:scale>
          <a:sx n="27" d="100"/>
          <a:sy n="27" d="100"/>
        </p:scale>
        <p:origin x="1421" y="86"/>
      </p:cViewPr>
      <p:guideLst>
        <p:guide orient="horz" pos="13609"/>
        <p:guide orient="horz" pos="1294"/>
        <p:guide orient="horz" pos="3241"/>
        <p:guide orient="horz" pos="10560"/>
        <p:guide orient="horz" pos="2555"/>
        <p:guide orient="horz" pos="13472"/>
        <p:guide pos="20414"/>
        <p:guide pos="13996"/>
        <p:guide pos="295"/>
        <p:guide pos="6713"/>
        <p:guide pos="7166"/>
        <p:guide pos="13584"/>
        <p:guide pos="7372"/>
        <p:guide pos="1337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yashk\Downloads\Lit%20+EDA\Result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358481614224873"/>
          <c:y val="3.1458636846662676E-2"/>
          <c:w val="0.77174913527377986"/>
          <c:h val="0.85254144383465569"/>
        </c:manualLayout>
      </c:layout>
      <c:barChart>
        <c:barDir val="col"/>
        <c:grouping val="clustered"/>
        <c:varyColors val="0"/>
        <c:ser>
          <c:idx val="0"/>
          <c:order val="0"/>
          <c:tx>
            <c:strRef>
              <c:f>Sheet1!$B$15</c:f>
              <c:strCache>
                <c:ptCount val="1"/>
                <c:pt idx="0">
                  <c:v>Savings</c:v>
                </c:pt>
              </c:strCache>
            </c:strRef>
          </c:tx>
          <c:spPr>
            <a:solidFill>
              <a:schemeClr val="accent1"/>
            </a:solidFill>
            <a:ln>
              <a:noFill/>
            </a:ln>
            <a:effectLst/>
          </c:spPr>
          <c:invertIfNegative val="0"/>
          <c:cat>
            <c:strRef>
              <c:f>Sheet1!$A$16:$A$18</c:f>
              <c:strCache>
                <c:ptCount val="3"/>
                <c:pt idx="0">
                  <c:v>XGBoost</c:v>
                </c:pt>
                <c:pt idx="1">
                  <c:v>Random Forest</c:v>
                </c:pt>
                <c:pt idx="2">
                  <c:v>Logistic Regression</c:v>
                </c:pt>
              </c:strCache>
            </c:strRef>
          </c:cat>
          <c:val>
            <c:numRef>
              <c:f>Sheet1!$B$16:$B$18</c:f>
              <c:numCache>
                <c:formatCode>General</c:formatCode>
                <c:ptCount val="3"/>
                <c:pt idx="0">
                  <c:v>134769.23000000001</c:v>
                </c:pt>
                <c:pt idx="1">
                  <c:v>134769.23000000001</c:v>
                </c:pt>
                <c:pt idx="2">
                  <c:v>102788.49172100001</c:v>
                </c:pt>
              </c:numCache>
            </c:numRef>
          </c:val>
          <c:extLst>
            <c:ext xmlns:c16="http://schemas.microsoft.com/office/drawing/2014/chart" uri="{C3380CC4-5D6E-409C-BE32-E72D297353CC}">
              <c16:uniqueId val="{00000000-98E9-44D3-8CDD-466C2ED592DA}"/>
            </c:ext>
          </c:extLst>
        </c:ser>
        <c:dLbls>
          <c:showLegendKey val="0"/>
          <c:showVal val="0"/>
          <c:showCatName val="0"/>
          <c:showSerName val="0"/>
          <c:showPercent val="0"/>
          <c:showBubbleSize val="0"/>
        </c:dLbls>
        <c:gapWidth val="219"/>
        <c:overlap val="-27"/>
        <c:axId val="696369040"/>
        <c:axId val="696368400"/>
      </c:barChart>
      <c:catAx>
        <c:axId val="696369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6368400"/>
        <c:crosses val="autoZero"/>
        <c:auto val="1"/>
        <c:lblAlgn val="ctr"/>
        <c:lblOffset val="100"/>
        <c:noMultiLvlLbl val="0"/>
      </c:catAx>
      <c:valAx>
        <c:axId val="69636840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Savings in USD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63690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E92F41-2309-4C08-ACDE-3AC39E8F3623}" type="doc">
      <dgm:prSet loTypeId="urn:microsoft.com/office/officeart/2005/8/layout/list1" loCatId="list" qsTypeId="urn:microsoft.com/office/officeart/2005/8/quickstyle/simple5" qsCatId="simple" csTypeId="urn:microsoft.com/office/officeart/2005/8/colors/colorful3" csCatId="colorful" phldr="1"/>
      <dgm:spPr/>
      <dgm:t>
        <a:bodyPr/>
        <a:lstStyle/>
        <a:p>
          <a:endParaRPr lang="en-US"/>
        </a:p>
      </dgm:t>
    </dgm:pt>
    <dgm:pt modelId="{79C1AA97-201F-4322-A31C-68ED6F533CBB}">
      <dgm:prSet phldrT="[Text]"/>
      <dgm:spPr/>
      <dgm:t>
        <a:bodyPr/>
        <a:lstStyle/>
        <a:p>
          <a:r>
            <a:rPr lang="en-US" dirty="0"/>
            <a:t>Balancing of Data 50% down sampling to train data</a:t>
          </a:r>
        </a:p>
      </dgm:t>
    </dgm:pt>
    <dgm:pt modelId="{A59EAAF8-EE36-42AF-8E6C-8E4F95FA8223}" type="parTrans" cxnId="{23783E6C-4352-4CF1-A3AC-80594A60FF01}">
      <dgm:prSet/>
      <dgm:spPr/>
      <dgm:t>
        <a:bodyPr/>
        <a:lstStyle/>
        <a:p>
          <a:endParaRPr lang="en-US"/>
        </a:p>
      </dgm:t>
    </dgm:pt>
    <dgm:pt modelId="{A853774C-A3AF-49D4-8F98-B0A4FC9A6BF3}" type="sibTrans" cxnId="{23783E6C-4352-4CF1-A3AC-80594A60FF01}">
      <dgm:prSet/>
      <dgm:spPr/>
      <dgm:t>
        <a:bodyPr/>
        <a:lstStyle/>
        <a:p>
          <a:endParaRPr lang="en-US"/>
        </a:p>
      </dgm:t>
    </dgm:pt>
    <dgm:pt modelId="{75CCFE3A-588F-42FB-92ED-7C3FD277F23F}">
      <dgm:prSet phldrT="[Text]"/>
      <dgm:spPr/>
      <dgm:t>
        <a:bodyPr/>
        <a:lstStyle/>
        <a:p>
          <a:r>
            <a:rPr lang="en-US" dirty="0"/>
            <a:t>Parameter Selection using various models random forest, logistics regression, XGBoost</a:t>
          </a:r>
        </a:p>
      </dgm:t>
    </dgm:pt>
    <dgm:pt modelId="{D867DD2A-4452-4FC6-BCB3-202BDA8FB69D}" type="parTrans" cxnId="{EC2F7BE6-32BF-4EE7-978A-0D7A8A593411}">
      <dgm:prSet/>
      <dgm:spPr/>
      <dgm:t>
        <a:bodyPr/>
        <a:lstStyle/>
        <a:p>
          <a:endParaRPr lang="en-US"/>
        </a:p>
      </dgm:t>
    </dgm:pt>
    <dgm:pt modelId="{B942F802-681E-4794-A25A-EF86BE77AC5B}" type="sibTrans" cxnId="{EC2F7BE6-32BF-4EE7-978A-0D7A8A593411}">
      <dgm:prSet/>
      <dgm:spPr/>
      <dgm:t>
        <a:bodyPr/>
        <a:lstStyle/>
        <a:p>
          <a:endParaRPr lang="en-US"/>
        </a:p>
      </dgm:t>
    </dgm:pt>
    <dgm:pt modelId="{2DAFF505-C835-4E93-8D8D-0BB8B92D3726}">
      <dgm:prSet phldrT="[Text]"/>
      <dgm:spPr/>
      <dgm:t>
        <a:bodyPr/>
        <a:lstStyle/>
        <a:p>
          <a:r>
            <a:rPr lang="en-US" dirty="0"/>
            <a:t>Parameters creating using Feature Engineering- Time, date, differential</a:t>
          </a:r>
        </a:p>
      </dgm:t>
    </dgm:pt>
    <dgm:pt modelId="{AE2EDA9A-188A-4AB4-AF3A-F85BF4556F89}" type="parTrans" cxnId="{FD3B93A4-2BD3-4156-83EA-74EE7D9476C1}">
      <dgm:prSet/>
      <dgm:spPr/>
      <dgm:t>
        <a:bodyPr/>
        <a:lstStyle/>
        <a:p>
          <a:endParaRPr lang="en-US"/>
        </a:p>
      </dgm:t>
    </dgm:pt>
    <dgm:pt modelId="{C64293B8-733C-414F-AC97-460FB254C9E8}" type="sibTrans" cxnId="{FD3B93A4-2BD3-4156-83EA-74EE7D9476C1}">
      <dgm:prSet/>
      <dgm:spPr/>
      <dgm:t>
        <a:bodyPr/>
        <a:lstStyle/>
        <a:p>
          <a:endParaRPr lang="en-US"/>
        </a:p>
      </dgm:t>
    </dgm:pt>
    <dgm:pt modelId="{83B972BA-FD42-4C89-BCC7-462307D3B1DF}">
      <dgm:prSet phldrT="[Text]"/>
      <dgm:spPr/>
      <dgm:t>
        <a:bodyPr/>
        <a:lstStyle/>
        <a:p>
          <a:r>
            <a:rPr lang="en-US" dirty="0"/>
            <a:t>Removing multicollinearity and collinearity</a:t>
          </a:r>
        </a:p>
      </dgm:t>
    </dgm:pt>
    <dgm:pt modelId="{1779D9FA-EF68-4CCF-A3A6-19CD5418E86B}" type="parTrans" cxnId="{629D61C8-E54F-48F2-9B0E-E9BBE904EDE6}">
      <dgm:prSet/>
      <dgm:spPr/>
      <dgm:t>
        <a:bodyPr/>
        <a:lstStyle/>
        <a:p>
          <a:endParaRPr lang="en-US"/>
        </a:p>
      </dgm:t>
    </dgm:pt>
    <dgm:pt modelId="{8E193417-3657-4D83-975A-9AF024663E63}" type="sibTrans" cxnId="{629D61C8-E54F-48F2-9B0E-E9BBE904EDE6}">
      <dgm:prSet/>
      <dgm:spPr/>
      <dgm:t>
        <a:bodyPr/>
        <a:lstStyle/>
        <a:p>
          <a:endParaRPr lang="en-US"/>
        </a:p>
      </dgm:t>
    </dgm:pt>
    <dgm:pt modelId="{5ABD0261-C415-44C7-BA06-1BE206179271}">
      <dgm:prSet phldrT="[Text]"/>
      <dgm:spPr/>
      <dgm:t>
        <a:bodyPr/>
        <a:lstStyle/>
        <a:p>
          <a:r>
            <a:rPr lang="en-US" dirty="0"/>
            <a:t>Training the model using 5-fold cross-validation</a:t>
          </a:r>
        </a:p>
      </dgm:t>
    </dgm:pt>
    <dgm:pt modelId="{2CDAF498-D572-4187-9623-67D36E38B514}" type="parTrans" cxnId="{5C375687-320F-4EF3-9C60-26D86F374D3C}">
      <dgm:prSet/>
      <dgm:spPr/>
      <dgm:t>
        <a:bodyPr/>
        <a:lstStyle/>
        <a:p>
          <a:endParaRPr lang="en-US"/>
        </a:p>
      </dgm:t>
    </dgm:pt>
    <dgm:pt modelId="{24D1CCF3-AC8C-45FD-8451-2AD00C3C7003}" type="sibTrans" cxnId="{5C375687-320F-4EF3-9C60-26D86F374D3C}">
      <dgm:prSet/>
      <dgm:spPr/>
      <dgm:t>
        <a:bodyPr/>
        <a:lstStyle/>
        <a:p>
          <a:endParaRPr lang="en-US"/>
        </a:p>
      </dgm:t>
    </dgm:pt>
    <dgm:pt modelId="{A4B7FD43-6E67-4169-BDE0-0DEE7BA8F0E9}">
      <dgm:prSet phldrT="[Text]"/>
      <dgm:spPr/>
      <dgm:t>
        <a:bodyPr/>
        <a:lstStyle/>
        <a:p>
          <a:r>
            <a:rPr lang="en-US" dirty="0"/>
            <a:t>Exploratory Data analysis</a:t>
          </a:r>
        </a:p>
      </dgm:t>
    </dgm:pt>
    <dgm:pt modelId="{60885731-A660-4F86-B198-ABCD772AEC9C}" type="parTrans" cxnId="{5F291A8A-58E7-4BB2-89BF-53499707E0AD}">
      <dgm:prSet/>
      <dgm:spPr/>
      <dgm:t>
        <a:bodyPr/>
        <a:lstStyle/>
        <a:p>
          <a:endParaRPr lang="en-US"/>
        </a:p>
      </dgm:t>
    </dgm:pt>
    <dgm:pt modelId="{D833EC5E-5B31-4C6D-8A8B-2B3CF4C33383}" type="sibTrans" cxnId="{5F291A8A-58E7-4BB2-89BF-53499707E0AD}">
      <dgm:prSet/>
      <dgm:spPr/>
      <dgm:t>
        <a:bodyPr/>
        <a:lstStyle/>
        <a:p>
          <a:endParaRPr lang="en-US"/>
        </a:p>
      </dgm:t>
    </dgm:pt>
    <dgm:pt modelId="{FAE025D7-EB2F-401A-890F-1EE90F6DC8BD}">
      <dgm:prSet phldrT="[Text]"/>
      <dgm:spPr/>
      <dgm:t>
        <a:bodyPr/>
        <a:lstStyle/>
        <a:p>
          <a:endParaRPr lang="en-US" dirty="0"/>
        </a:p>
        <a:p>
          <a:r>
            <a:rPr lang="en-US" dirty="0"/>
            <a:t>Model selection using Specificity, sensitivity,  balanced accuracy </a:t>
          </a:r>
          <a:r>
            <a:rPr lang="en-US" dirty="0" err="1"/>
            <a:t>etc</a:t>
          </a:r>
          <a:br>
            <a:rPr lang="en-US" dirty="0"/>
          </a:br>
          <a:endParaRPr lang="en-US" dirty="0"/>
        </a:p>
      </dgm:t>
    </dgm:pt>
    <dgm:pt modelId="{6CBE2103-D502-423D-BFD6-9B5343361645}" type="parTrans" cxnId="{1AC7A772-9167-4CF7-8559-2BEA3E96BAF9}">
      <dgm:prSet/>
      <dgm:spPr/>
      <dgm:t>
        <a:bodyPr/>
        <a:lstStyle/>
        <a:p>
          <a:endParaRPr lang="en-US"/>
        </a:p>
      </dgm:t>
    </dgm:pt>
    <dgm:pt modelId="{6BB5DA24-929D-422D-BA87-AB7910D88428}" type="sibTrans" cxnId="{1AC7A772-9167-4CF7-8559-2BEA3E96BAF9}">
      <dgm:prSet/>
      <dgm:spPr/>
      <dgm:t>
        <a:bodyPr/>
        <a:lstStyle/>
        <a:p>
          <a:endParaRPr lang="en-US"/>
        </a:p>
      </dgm:t>
    </dgm:pt>
    <dgm:pt modelId="{9A7A8702-0971-49B0-82C0-125D943C11F2}" type="pres">
      <dgm:prSet presAssocID="{DFE92F41-2309-4C08-ACDE-3AC39E8F3623}" presName="linear" presStyleCnt="0">
        <dgm:presLayoutVars>
          <dgm:dir/>
          <dgm:animLvl val="lvl"/>
          <dgm:resizeHandles val="exact"/>
        </dgm:presLayoutVars>
      </dgm:prSet>
      <dgm:spPr/>
    </dgm:pt>
    <dgm:pt modelId="{B6212503-6155-4071-9AB6-59706EA5009B}" type="pres">
      <dgm:prSet presAssocID="{A4B7FD43-6E67-4169-BDE0-0DEE7BA8F0E9}" presName="parentLin" presStyleCnt="0"/>
      <dgm:spPr/>
    </dgm:pt>
    <dgm:pt modelId="{7A77371F-B062-4FA5-ABC3-E12E9CF7D812}" type="pres">
      <dgm:prSet presAssocID="{A4B7FD43-6E67-4169-BDE0-0DEE7BA8F0E9}" presName="parentLeftMargin" presStyleLbl="node1" presStyleIdx="0" presStyleCnt="7"/>
      <dgm:spPr/>
    </dgm:pt>
    <dgm:pt modelId="{C21A9DB4-6954-45A2-886F-79B6162D7C84}" type="pres">
      <dgm:prSet presAssocID="{A4B7FD43-6E67-4169-BDE0-0DEE7BA8F0E9}" presName="parentText" presStyleLbl="node1" presStyleIdx="0" presStyleCnt="7" custScaleX="142857">
        <dgm:presLayoutVars>
          <dgm:chMax val="0"/>
          <dgm:bulletEnabled val="1"/>
        </dgm:presLayoutVars>
      </dgm:prSet>
      <dgm:spPr/>
    </dgm:pt>
    <dgm:pt modelId="{5CAF9B83-C208-4546-A932-BE486D55B99A}" type="pres">
      <dgm:prSet presAssocID="{A4B7FD43-6E67-4169-BDE0-0DEE7BA8F0E9}" presName="negativeSpace" presStyleCnt="0"/>
      <dgm:spPr/>
    </dgm:pt>
    <dgm:pt modelId="{36AE79AA-FE6B-43ED-B566-8CFA468309ED}" type="pres">
      <dgm:prSet presAssocID="{A4B7FD43-6E67-4169-BDE0-0DEE7BA8F0E9}" presName="childText" presStyleLbl="conFgAcc1" presStyleIdx="0" presStyleCnt="7">
        <dgm:presLayoutVars>
          <dgm:bulletEnabled val="1"/>
        </dgm:presLayoutVars>
      </dgm:prSet>
      <dgm:spPr/>
    </dgm:pt>
    <dgm:pt modelId="{F0FE7973-D2AE-426A-9E89-C1598DE19F1F}" type="pres">
      <dgm:prSet presAssocID="{D833EC5E-5B31-4C6D-8A8B-2B3CF4C33383}" presName="spaceBetweenRectangles" presStyleCnt="0"/>
      <dgm:spPr/>
    </dgm:pt>
    <dgm:pt modelId="{CF6D3721-61AE-440A-BC2B-8320C043B695}" type="pres">
      <dgm:prSet presAssocID="{79C1AA97-201F-4322-A31C-68ED6F533CBB}" presName="parentLin" presStyleCnt="0"/>
      <dgm:spPr/>
    </dgm:pt>
    <dgm:pt modelId="{4E942AD0-FB8D-4FBF-9923-A8A33A4C92EA}" type="pres">
      <dgm:prSet presAssocID="{79C1AA97-201F-4322-A31C-68ED6F533CBB}" presName="parentLeftMargin" presStyleLbl="node1" presStyleIdx="0" presStyleCnt="7"/>
      <dgm:spPr/>
    </dgm:pt>
    <dgm:pt modelId="{CDE08452-BD2A-4FFC-850E-B378A9E7E7CC}" type="pres">
      <dgm:prSet presAssocID="{79C1AA97-201F-4322-A31C-68ED6F533CBB}" presName="parentText" presStyleLbl="node1" presStyleIdx="1" presStyleCnt="7" custScaleX="142857">
        <dgm:presLayoutVars>
          <dgm:chMax val="0"/>
          <dgm:bulletEnabled val="1"/>
        </dgm:presLayoutVars>
      </dgm:prSet>
      <dgm:spPr/>
    </dgm:pt>
    <dgm:pt modelId="{DB198095-BC52-4289-A8A2-6850C99CA0B4}" type="pres">
      <dgm:prSet presAssocID="{79C1AA97-201F-4322-A31C-68ED6F533CBB}" presName="negativeSpace" presStyleCnt="0"/>
      <dgm:spPr/>
    </dgm:pt>
    <dgm:pt modelId="{38E4C4B4-F464-45F4-B338-1957CF6231FD}" type="pres">
      <dgm:prSet presAssocID="{79C1AA97-201F-4322-A31C-68ED6F533CBB}" presName="childText" presStyleLbl="conFgAcc1" presStyleIdx="1" presStyleCnt="7">
        <dgm:presLayoutVars>
          <dgm:bulletEnabled val="1"/>
        </dgm:presLayoutVars>
      </dgm:prSet>
      <dgm:spPr/>
    </dgm:pt>
    <dgm:pt modelId="{859B1903-7044-455C-A987-C3C3C7309C94}" type="pres">
      <dgm:prSet presAssocID="{A853774C-A3AF-49D4-8F98-B0A4FC9A6BF3}" presName="spaceBetweenRectangles" presStyleCnt="0"/>
      <dgm:spPr/>
    </dgm:pt>
    <dgm:pt modelId="{5B6DF585-8724-4DEE-B4E8-3ED3C2C95769}" type="pres">
      <dgm:prSet presAssocID="{75CCFE3A-588F-42FB-92ED-7C3FD277F23F}" presName="parentLin" presStyleCnt="0"/>
      <dgm:spPr/>
    </dgm:pt>
    <dgm:pt modelId="{69B9F29E-03E7-46FB-9A93-D76251161AB7}" type="pres">
      <dgm:prSet presAssocID="{75CCFE3A-588F-42FB-92ED-7C3FD277F23F}" presName="parentLeftMargin" presStyleLbl="node1" presStyleIdx="1" presStyleCnt="7"/>
      <dgm:spPr/>
    </dgm:pt>
    <dgm:pt modelId="{8D777672-9B90-4432-A472-DF8F5681F255}" type="pres">
      <dgm:prSet presAssocID="{75CCFE3A-588F-42FB-92ED-7C3FD277F23F}" presName="parentText" presStyleLbl="node1" presStyleIdx="2" presStyleCnt="7" custScaleX="142857">
        <dgm:presLayoutVars>
          <dgm:chMax val="0"/>
          <dgm:bulletEnabled val="1"/>
        </dgm:presLayoutVars>
      </dgm:prSet>
      <dgm:spPr/>
    </dgm:pt>
    <dgm:pt modelId="{AB97809F-E942-41A9-BB3F-3C217DFEB73E}" type="pres">
      <dgm:prSet presAssocID="{75CCFE3A-588F-42FB-92ED-7C3FD277F23F}" presName="negativeSpace" presStyleCnt="0"/>
      <dgm:spPr/>
    </dgm:pt>
    <dgm:pt modelId="{968CB318-75AB-400F-972F-5CB429800BCA}" type="pres">
      <dgm:prSet presAssocID="{75CCFE3A-588F-42FB-92ED-7C3FD277F23F}" presName="childText" presStyleLbl="conFgAcc1" presStyleIdx="2" presStyleCnt="7">
        <dgm:presLayoutVars>
          <dgm:bulletEnabled val="1"/>
        </dgm:presLayoutVars>
      </dgm:prSet>
      <dgm:spPr/>
    </dgm:pt>
    <dgm:pt modelId="{7613B5B3-75E8-4A9D-8A44-C2310C9C398A}" type="pres">
      <dgm:prSet presAssocID="{B942F802-681E-4794-A25A-EF86BE77AC5B}" presName="spaceBetweenRectangles" presStyleCnt="0"/>
      <dgm:spPr/>
    </dgm:pt>
    <dgm:pt modelId="{973F8699-E837-41DA-958F-51C58822B060}" type="pres">
      <dgm:prSet presAssocID="{2DAFF505-C835-4E93-8D8D-0BB8B92D3726}" presName="parentLin" presStyleCnt="0"/>
      <dgm:spPr/>
    </dgm:pt>
    <dgm:pt modelId="{107D3DF9-94FF-47ED-9E48-9CD839D9757B}" type="pres">
      <dgm:prSet presAssocID="{2DAFF505-C835-4E93-8D8D-0BB8B92D3726}" presName="parentLeftMargin" presStyleLbl="node1" presStyleIdx="2" presStyleCnt="7"/>
      <dgm:spPr/>
    </dgm:pt>
    <dgm:pt modelId="{9123F9E1-DAC4-4D3E-A7E9-96BDCAFABA03}" type="pres">
      <dgm:prSet presAssocID="{2DAFF505-C835-4E93-8D8D-0BB8B92D3726}" presName="parentText" presStyleLbl="node1" presStyleIdx="3" presStyleCnt="7" custScaleX="142857">
        <dgm:presLayoutVars>
          <dgm:chMax val="0"/>
          <dgm:bulletEnabled val="1"/>
        </dgm:presLayoutVars>
      </dgm:prSet>
      <dgm:spPr/>
    </dgm:pt>
    <dgm:pt modelId="{4C0EDF21-B8DD-49BC-9CEF-C73E642459D6}" type="pres">
      <dgm:prSet presAssocID="{2DAFF505-C835-4E93-8D8D-0BB8B92D3726}" presName="negativeSpace" presStyleCnt="0"/>
      <dgm:spPr/>
    </dgm:pt>
    <dgm:pt modelId="{C643BD92-F25F-4F67-8FB0-5786B2D4E2B8}" type="pres">
      <dgm:prSet presAssocID="{2DAFF505-C835-4E93-8D8D-0BB8B92D3726}" presName="childText" presStyleLbl="conFgAcc1" presStyleIdx="3" presStyleCnt="7">
        <dgm:presLayoutVars>
          <dgm:bulletEnabled val="1"/>
        </dgm:presLayoutVars>
      </dgm:prSet>
      <dgm:spPr/>
    </dgm:pt>
    <dgm:pt modelId="{79668B46-2EF5-4156-9D9D-AF63806E3466}" type="pres">
      <dgm:prSet presAssocID="{C64293B8-733C-414F-AC97-460FB254C9E8}" presName="spaceBetweenRectangles" presStyleCnt="0"/>
      <dgm:spPr/>
    </dgm:pt>
    <dgm:pt modelId="{2CF703E3-6568-49E9-AFC7-2D9C4F664201}" type="pres">
      <dgm:prSet presAssocID="{83B972BA-FD42-4C89-BCC7-462307D3B1DF}" presName="parentLin" presStyleCnt="0"/>
      <dgm:spPr/>
    </dgm:pt>
    <dgm:pt modelId="{49CA1350-72D5-4C44-836C-F53E31A0FA48}" type="pres">
      <dgm:prSet presAssocID="{83B972BA-FD42-4C89-BCC7-462307D3B1DF}" presName="parentLeftMargin" presStyleLbl="node1" presStyleIdx="3" presStyleCnt="7"/>
      <dgm:spPr/>
    </dgm:pt>
    <dgm:pt modelId="{AA455BCA-A750-4EFD-972E-3CF79D926A28}" type="pres">
      <dgm:prSet presAssocID="{83B972BA-FD42-4C89-BCC7-462307D3B1DF}" presName="parentText" presStyleLbl="node1" presStyleIdx="4" presStyleCnt="7" custScaleX="133781">
        <dgm:presLayoutVars>
          <dgm:chMax val="0"/>
          <dgm:bulletEnabled val="1"/>
        </dgm:presLayoutVars>
      </dgm:prSet>
      <dgm:spPr/>
    </dgm:pt>
    <dgm:pt modelId="{462159EC-50F2-4C49-9265-E5D95E9D7390}" type="pres">
      <dgm:prSet presAssocID="{83B972BA-FD42-4C89-BCC7-462307D3B1DF}" presName="negativeSpace" presStyleCnt="0"/>
      <dgm:spPr/>
    </dgm:pt>
    <dgm:pt modelId="{41C79AE0-9879-48D4-9DC3-894361D258D8}" type="pres">
      <dgm:prSet presAssocID="{83B972BA-FD42-4C89-BCC7-462307D3B1DF}" presName="childText" presStyleLbl="conFgAcc1" presStyleIdx="4" presStyleCnt="7">
        <dgm:presLayoutVars>
          <dgm:bulletEnabled val="1"/>
        </dgm:presLayoutVars>
      </dgm:prSet>
      <dgm:spPr/>
    </dgm:pt>
    <dgm:pt modelId="{F82D81C5-DE24-4932-9B48-CAD089880216}" type="pres">
      <dgm:prSet presAssocID="{8E193417-3657-4D83-975A-9AF024663E63}" presName="spaceBetweenRectangles" presStyleCnt="0"/>
      <dgm:spPr/>
    </dgm:pt>
    <dgm:pt modelId="{88294E93-B4A6-40E1-BEBA-13660D449822}" type="pres">
      <dgm:prSet presAssocID="{5ABD0261-C415-44C7-BA06-1BE206179271}" presName="parentLin" presStyleCnt="0"/>
      <dgm:spPr/>
    </dgm:pt>
    <dgm:pt modelId="{462033CA-A5EF-42A4-9784-59E0FED0D334}" type="pres">
      <dgm:prSet presAssocID="{5ABD0261-C415-44C7-BA06-1BE206179271}" presName="parentLeftMargin" presStyleLbl="node1" presStyleIdx="4" presStyleCnt="7"/>
      <dgm:spPr/>
    </dgm:pt>
    <dgm:pt modelId="{EBB795A4-470F-4940-AD7E-413CAAB90C32}" type="pres">
      <dgm:prSet presAssocID="{5ABD0261-C415-44C7-BA06-1BE206179271}" presName="parentText" presStyleLbl="node1" presStyleIdx="5" presStyleCnt="7" custScaleX="140144">
        <dgm:presLayoutVars>
          <dgm:chMax val="0"/>
          <dgm:bulletEnabled val="1"/>
        </dgm:presLayoutVars>
      </dgm:prSet>
      <dgm:spPr/>
    </dgm:pt>
    <dgm:pt modelId="{80240CE1-BEC8-4656-9151-0B833909E6F0}" type="pres">
      <dgm:prSet presAssocID="{5ABD0261-C415-44C7-BA06-1BE206179271}" presName="negativeSpace" presStyleCnt="0"/>
      <dgm:spPr/>
    </dgm:pt>
    <dgm:pt modelId="{6BDF4FDF-B389-478B-A1D3-3731F05A5C60}" type="pres">
      <dgm:prSet presAssocID="{5ABD0261-C415-44C7-BA06-1BE206179271}" presName="childText" presStyleLbl="conFgAcc1" presStyleIdx="5" presStyleCnt="7">
        <dgm:presLayoutVars>
          <dgm:bulletEnabled val="1"/>
        </dgm:presLayoutVars>
      </dgm:prSet>
      <dgm:spPr/>
    </dgm:pt>
    <dgm:pt modelId="{815FB7AD-D1B9-4329-857E-2F98BF1D7443}" type="pres">
      <dgm:prSet presAssocID="{24D1CCF3-AC8C-45FD-8451-2AD00C3C7003}" presName="spaceBetweenRectangles" presStyleCnt="0"/>
      <dgm:spPr/>
    </dgm:pt>
    <dgm:pt modelId="{8C1CA0F2-0B01-4CBF-AC0C-5148F6652AA5}" type="pres">
      <dgm:prSet presAssocID="{FAE025D7-EB2F-401A-890F-1EE90F6DC8BD}" presName="parentLin" presStyleCnt="0"/>
      <dgm:spPr/>
    </dgm:pt>
    <dgm:pt modelId="{9AF17BF4-DE33-4906-9188-E5EA2E544686}" type="pres">
      <dgm:prSet presAssocID="{FAE025D7-EB2F-401A-890F-1EE90F6DC8BD}" presName="parentLeftMargin" presStyleLbl="node1" presStyleIdx="5" presStyleCnt="7"/>
      <dgm:spPr/>
    </dgm:pt>
    <dgm:pt modelId="{B53A5830-780D-495A-BCD0-C2CA7A23797D}" type="pres">
      <dgm:prSet presAssocID="{FAE025D7-EB2F-401A-890F-1EE90F6DC8BD}" presName="parentText" presStyleLbl="node1" presStyleIdx="6" presStyleCnt="7" custScaleX="142857">
        <dgm:presLayoutVars>
          <dgm:chMax val="0"/>
          <dgm:bulletEnabled val="1"/>
        </dgm:presLayoutVars>
      </dgm:prSet>
      <dgm:spPr/>
    </dgm:pt>
    <dgm:pt modelId="{023B14B5-1E70-43B7-8EF4-40E31D2B712C}" type="pres">
      <dgm:prSet presAssocID="{FAE025D7-EB2F-401A-890F-1EE90F6DC8BD}" presName="negativeSpace" presStyleCnt="0"/>
      <dgm:spPr/>
    </dgm:pt>
    <dgm:pt modelId="{C4AD1B44-B452-4785-8C1E-E6A4C69E4513}" type="pres">
      <dgm:prSet presAssocID="{FAE025D7-EB2F-401A-890F-1EE90F6DC8BD}" presName="childText" presStyleLbl="conFgAcc1" presStyleIdx="6" presStyleCnt="7">
        <dgm:presLayoutVars>
          <dgm:bulletEnabled val="1"/>
        </dgm:presLayoutVars>
      </dgm:prSet>
      <dgm:spPr/>
    </dgm:pt>
  </dgm:ptLst>
  <dgm:cxnLst>
    <dgm:cxn modelId="{0EA1D103-BC44-4F02-858B-15B57AC4CD05}" type="presOf" srcId="{79C1AA97-201F-4322-A31C-68ED6F533CBB}" destId="{CDE08452-BD2A-4FFC-850E-B378A9E7E7CC}" srcOrd="1" destOrd="0" presId="urn:microsoft.com/office/officeart/2005/8/layout/list1"/>
    <dgm:cxn modelId="{B1CBD612-7142-4656-B2DD-8EADA9D12AE5}" type="presOf" srcId="{5ABD0261-C415-44C7-BA06-1BE206179271}" destId="{EBB795A4-470F-4940-AD7E-413CAAB90C32}" srcOrd="1" destOrd="0" presId="urn:microsoft.com/office/officeart/2005/8/layout/list1"/>
    <dgm:cxn modelId="{F0A92413-94A4-4F29-A689-9559532325DA}" type="presOf" srcId="{75CCFE3A-588F-42FB-92ED-7C3FD277F23F}" destId="{8D777672-9B90-4432-A472-DF8F5681F255}" srcOrd="1" destOrd="0" presId="urn:microsoft.com/office/officeart/2005/8/layout/list1"/>
    <dgm:cxn modelId="{AEFAF32C-C92D-4102-9787-EC4311586A07}" type="presOf" srcId="{83B972BA-FD42-4C89-BCC7-462307D3B1DF}" destId="{AA455BCA-A750-4EFD-972E-3CF79D926A28}" srcOrd="1" destOrd="0" presId="urn:microsoft.com/office/officeart/2005/8/layout/list1"/>
    <dgm:cxn modelId="{65171B46-7614-482B-A25A-FB25906D9C2E}" type="presOf" srcId="{DFE92F41-2309-4C08-ACDE-3AC39E8F3623}" destId="{9A7A8702-0971-49B0-82C0-125D943C11F2}" srcOrd="0" destOrd="0" presId="urn:microsoft.com/office/officeart/2005/8/layout/list1"/>
    <dgm:cxn modelId="{23783E6C-4352-4CF1-A3AC-80594A60FF01}" srcId="{DFE92F41-2309-4C08-ACDE-3AC39E8F3623}" destId="{79C1AA97-201F-4322-A31C-68ED6F533CBB}" srcOrd="1" destOrd="0" parTransId="{A59EAAF8-EE36-42AF-8E6C-8E4F95FA8223}" sibTransId="{A853774C-A3AF-49D4-8F98-B0A4FC9A6BF3}"/>
    <dgm:cxn modelId="{1FC1964F-6398-4869-AA61-463EC3586B33}" type="presOf" srcId="{2DAFF505-C835-4E93-8D8D-0BB8B92D3726}" destId="{107D3DF9-94FF-47ED-9E48-9CD839D9757B}" srcOrd="0" destOrd="0" presId="urn:microsoft.com/office/officeart/2005/8/layout/list1"/>
    <dgm:cxn modelId="{606C0351-AD6B-433A-AC39-179874CCCFEE}" type="presOf" srcId="{FAE025D7-EB2F-401A-890F-1EE90F6DC8BD}" destId="{9AF17BF4-DE33-4906-9188-E5EA2E544686}" srcOrd="0" destOrd="0" presId="urn:microsoft.com/office/officeart/2005/8/layout/list1"/>
    <dgm:cxn modelId="{F1D90971-11D8-4C88-B787-D79FE4E65EE6}" type="presOf" srcId="{5ABD0261-C415-44C7-BA06-1BE206179271}" destId="{462033CA-A5EF-42A4-9784-59E0FED0D334}" srcOrd="0" destOrd="0" presId="urn:microsoft.com/office/officeart/2005/8/layout/list1"/>
    <dgm:cxn modelId="{1AC7A772-9167-4CF7-8559-2BEA3E96BAF9}" srcId="{DFE92F41-2309-4C08-ACDE-3AC39E8F3623}" destId="{FAE025D7-EB2F-401A-890F-1EE90F6DC8BD}" srcOrd="6" destOrd="0" parTransId="{6CBE2103-D502-423D-BFD6-9B5343361645}" sibTransId="{6BB5DA24-929D-422D-BA87-AB7910D88428}"/>
    <dgm:cxn modelId="{54B2D179-D3DF-4C15-BAE7-C5004D44321A}" type="presOf" srcId="{A4B7FD43-6E67-4169-BDE0-0DEE7BA8F0E9}" destId="{7A77371F-B062-4FA5-ABC3-E12E9CF7D812}" srcOrd="0" destOrd="0" presId="urn:microsoft.com/office/officeart/2005/8/layout/list1"/>
    <dgm:cxn modelId="{5C375687-320F-4EF3-9C60-26D86F374D3C}" srcId="{DFE92F41-2309-4C08-ACDE-3AC39E8F3623}" destId="{5ABD0261-C415-44C7-BA06-1BE206179271}" srcOrd="5" destOrd="0" parTransId="{2CDAF498-D572-4187-9623-67D36E38B514}" sibTransId="{24D1CCF3-AC8C-45FD-8451-2AD00C3C7003}"/>
    <dgm:cxn modelId="{5F291A8A-58E7-4BB2-89BF-53499707E0AD}" srcId="{DFE92F41-2309-4C08-ACDE-3AC39E8F3623}" destId="{A4B7FD43-6E67-4169-BDE0-0DEE7BA8F0E9}" srcOrd="0" destOrd="0" parTransId="{60885731-A660-4F86-B198-ABCD772AEC9C}" sibTransId="{D833EC5E-5B31-4C6D-8A8B-2B3CF4C33383}"/>
    <dgm:cxn modelId="{3162908D-548B-40CB-BCF6-61FA268B1299}" type="presOf" srcId="{75CCFE3A-588F-42FB-92ED-7C3FD277F23F}" destId="{69B9F29E-03E7-46FB-9A93-D76251161AB7}" srcOrd="0" destOrd="0" presId="urn:microsoft.com/office/officeart/2005/8/layout/list1"/>
    <dgm:cxn modelId="{FD3B93A4-2BD3-4156-83EA-74EE7D9476C1}" srcId="{DFE92F41-2309-4C08-ACDE-3AC39E8F3623}" destId="{2DAFF505-C835-4E93-8D8D-0BB8B92D3726}" srcOrd="3" destOrd="0" parTransId="{AE2EDA9A-188A-4AB4-AF3A-F85BF4556F89}" sibTransId="{C64293B8-733C-414F-AC97-460FB254C9E8}"/>
    <dgm:cxn modelId="{678BCBB9-E42B-429C-9AE2-99391FE41836}" type="presOf" srcId="{A4B7FD43-6E67-4169-BDE0-0DEE7BA8F0E9}" destId="{C21A9DB4-6954-45A2-886F-79B6162D7C84}" srcOrd="1" destOrd="0" presId="urn:microsoft.com/office/officeart/2005/8/layout/list1"/>
    <dgm:cxn modelId="{C5EFA1BC-667B-48B7-B0CE-9289053AD88D}" type="presOf" srcId="{79C1AA97-201F-4322-A31C-68ED6F533CBB}" destId="{4E942AD0-FB8D-4FBF-9923-A8A33A4C92EA}" srcOrd="0" destOrd="0" presId="urn:microsoft.com/office/officeart/2005/8/layout/list1"/>
    <dgm:cxn modelId="{629D61C8-E54F-48F2-9B0E-E9BBE904EDE6}" srcId="{DFE92F41-2309-4C08-ACDE-3AC39E8F3623}" destId="{83B972BA-FD42-4C89-BCC7-462307D3B1DF}" srcOrd="4" destOrd="0" parTransId="{1779D9FA-EF68-4CCF-A3A6-19CD5418E86B}" sibTransId="{8E193417-3657-4D83-975A-9AF024663E63}"/>
    <dgm:cxn modelId="{BF7DB5CC-ECDA-4C47-8B99-DFAF49ACEDB7}" type="presOf" srcId="{2DAFF505-C835-4E93-8D8D-0BB8B92D3726}" destId="{9123F9E1-DAC4-4D3E-A7E9-96BDCAFABA03}" srcOrd="1" destOrd="0" presId="urn:microsoft.com/office/officeart/2005/8/layout/list1"/>
    <dgm:cxn modelId="{62CA70D9-DAD7-4C72-82F7-6BD0888AF4A1}" type="presOf" srcId="{83B972BA-FD42-4C89-BCC7-462307D3B1DF}" destId="{49CA1350-72D5-4C44-836C-F53E31A0FA48}" srcOrd="0" destOrd="0" presId="urn:microsoft.com/office/officeart/2005/8/layout/list1"/>
    <dgm:cxn modelId="{EC2F7BE6-32BF-4EE7-978A-0D7A8A593411}" srcId="{DFE92F41-2309-4C08-ACDE-3AC39E8F3623}" destId="{75CCFE3A-588F-42FB-92ED-7C3FD277F23F}" srcOrd="2" destOrd="0" parTransId="{D867DD2A-4452-4FC6-BCB3-202BDA8FB69D}" sibTransId="{B942F802-681E-4794-A25A-EF86BE77AC5B}"/>
    <dgm:cxn modelId="{C31F0DFE-0CE1-412F-9FE7-463437E08EFE}" type="presOf" srcId="{FAE025D7-EB2F-401A-890F-1EE90F6DC8BD}" destId="{B53A5830-780D-495A-BCD0-C2CA7A23797D}" srcOrd="1" destOrd="0" presId="urn:microsoft.com/office/officeart/2005/8/layout/list1"/>
    <dgm:cxn modelId="{C36FB9D6-3E34-4E31-B654-38B1EA5EB962}" type="presParOf" srcId="{9A7A8702-0971-49B0-82C0-125D943C11F2}" destId="{B6212503-6155-4071-9AB6-59706EA5009B}" srcOrd="0" destOrd="0" presId="urn:microsoft.com/office/officeart/2005/8/layout/list1"/>
    <dgm:cxn modelId="{5621A41E-F79A-4505-9FAD-27A294892DE2}" type="presParOf" srcId="{B6212503-6155-4071-9AB6-59706EA5009B}" destId="{7A77371F-B062-4FA5-ABC3-E12E9CF7D812}" srcOrd="0" destOrd="0" presId="urn:microsoft.com/office/officeart/2005/8/layout/list1"/>
    <dgm:cxn modelId="{48F5E392-4EC5-4952-8C3C-9C6BB9275B22}" type="presParOf" srcId="{B6212503-6155-4071-9AB6-59706EA5009B}" destId="{C21A9DB4-6954-45A2-886F-79B6162D7C84}" srcOrd="1" destOrd="0" presId="urn:microsoft.com/office/officeart/2005/8/layout/list1"/>
    <dgm:cxn modelId="{16328E4D-CB72-4EEC-B6F3-AC3E4455DC13}" type="presParOf" srcId="{9A7A8702-0971-49B0-82C0-125D943C11F2}" destId="{5CAF9B83-C208-4546-A932-BE486D55B99A}" srcOrd="1" destOrd="0" presId="urn:microsoft.com/office/officeart/2005/8/layout/list1"/>
    <dgm:cxn modelId="{E3B0FC06-79E0-4B39-B26B-DE5CF3235AE3}" type="presParOf" srcId="{9A7A8702-0971-49B0-82C0-125D943C11F2}" destId="{36AE79AA-FE6B-43ED-B566-8CFA468309ED}" srcOrd="2" destOrd="0" presId="urn:microsoft.com/office/officeart/2005/8/layout/list1"/>
    <dgm:cxn modelId="{A7382CAB-59FB-40C7-ACEC-8A18422875C3}" type="presParOf" srcId="{9A7A8702-0971-49B0-82C0-125D943C11F2}" destId="{F0FE7973-D2AE-426A-9E89-C1598DE19F1F}" srcOrd="3" destOrd="0" presId="urn:microsoft.com/office/officeart/2005/8/layout/list1"/>
    <dgm:cxn modelId="{9C62CAA8-D86E-4EF4-9710-3EB6425DC34F}" type="presParOf" srcId="{9A7A8702-0971-49B0-82C0-125D943C11F2}" destId="{CF6D3721-61AE-440A-BC2B-8320C043B695}" srcOrd="4" destOrd="0" presId="urn:microsoft.com/office/officeart/2005/8/layout/list1"/>
    <dgm:cxn modelId="{CE9EF114-3954-4305-B4CA-1059DFA7B19D}" type="presParOf" srcId="{CF6D3721-61AE-440A-BC2B-8320C043B695}" destId="{4E942AD0-FB8D-4FBF-9923-A8A33A4C92EA}" srcOrd="0" destOrd="0" presId="urn:microsoft.com/office/officeart/2005/8/layout/list1"/>
    <dgm:cxn modelId="{C8E8A636-ECF2-4268-8136-E2F421A9A6FF}" type="presParOf" srcId="{CF6D3721-61AE-440A-BC2B-8320C043B695}" destId="{CDE08452-BD2A-4FFC-850E-B378A9E7E7CC}" srcOrd="1" destOrd="0" presId="urn:microsoft.com/office/officeart/2005/8/layout/list1"/>
    <dgm:cxn modelId="{836F3504-4FE8-45A8-ADDB-26C8A2952625}" type="presParOf" srcId="{9A7A8702-0971-49B0-82C0-125D943C11F2}" destId="{DB198095-BC52-4289-A8A2-6850C99CA0B4}" srcOrd="5" destOrd="0" presId="urn:microsoft.com/office/officeart/2005/8/layout/list1"/>
    <dgm:cxn modelId="{7373B27A-9B1F-44D4-8950-B29CC42ABC8F}" type="presParOf" srcId="{9A7A8702-0971-49B0-82C0-125D943C11F2}" destId="{38E4C4B4-F464-45F4-B338-1957CF6231FD}" srcOrd="6" destOrd="0" presId="urn:microsoft.com/office/officeart/2005/8/layout/list1"/>
    <dgm:cxn modelId="{CFD3731A-5F84-4AE3-A0DA-46ADFBCEFC8D}" type="presParOf" srcId="{9A7A8702-0971-49B0-82C0-125D943C11F2}" destId="{859B1903-7044-455C-A987-C3C3C7309C94}" srcOrd="7" destOrd="0" presId="urn:microsoft.com/office/officeart/2005/8/layout/list1"/>
    <dgm:cxn modelId="{830D091D-A6BC-4DB1-BEC8-CEB0BC20C5FA}" type="presParOf" srcId="{9A7A8702-0971-49B0-82C0-125D943C11F2}" destId="{5B6DF585-8724-4DEE-B4E8-3ED3C2C95769}" srcOrd="8" destOrd="0" presId="urn:microsoft.com/office/officeart/2005/8/layout/list1"/>
    <dgm:cxn modelId="{69A37737-E784-429C-BCAD-008DC35271B7}" type="presParOf" srcId="{5B6DF585-8724-4DEE-B4E8-3ED3C2C95769}" destId="{69B9F29E-03E7-46FB-9A93-D76251161AB7}" srcOrd="0" destOrd="0" presId="urn:microsoft.com/office/officeart/2005/8/layout/list1"/>
    <dgm:cxn modelId="{81014093-7C24-4A4D-8A36-AED40846A67F}" type="presParOf" srcId="{5B6DF585-8724-4DEE-B4E8-3ED3C2C95769}" destId="{8D777672-9B90-4432-A472-DF8F5681F255}" srcOrd="1" destOrd="0" presId="urn:microsoft.com/office/officeart/2005/8/layout/list1"/>
    <dgm:cxn modelId="{D80852A9-30F6-4100-9277-7956F8F22B95}" type="presParOf" srcId="{9A7A8702-0971-49B0-82C0-125D943C11F2}" destId="{AB97809F-E942-41A9-BB3F-3C217DFEB73E}" srcOrd="9" destOrd="0" presId="urn:microsoft.com/office/officeart/2005/8/layout/list1"/>
    <dgm:cxn modelId="{3F63D3CB-4738-472F-AB23-D7456F51EF90}" type="presParOf" srcId="{9A7A8702-0971-49B0-82C0-125D943C11F2}" destId="{968CB318-75AB-400F-972F-5CB429800BCA}" srcOrd="10" destOrd="0" presId="urn:microsoft.com/office/officeart/2005/8/layout/list1"/>
    <dgm:cxn modelId="{2179647B-A1D2-48C6-BF4E-A00798936AC6}" type="presParOf" srcId="{9A7A8702-0971-49B0-82C0-125D943C11F2}" destId="{7613B5B3-75E8-4A9D-8A44-C2310C9C398A}" srcOrd="11" destOrd="0" presId="urn:microsoft.com/office/officeart/2005/8/layout/list1"/>
    <dgm:cxn modelId="{992869BF-94E8-4666-A0A5-02733FDCEF35}" type="presParOf" srcId="{9A7A8702-0971-49B0-82C0-125D943C11F2}" destId="{973F8699-E837-41DA-958F-51C58822B060}" srcOrd="12" destOrd="0" presId="urn:microsoft.com/office/officeart/2005/8/layout/list1"/>
    <dgm:cxn modelId="{55F3110F-602C-497C-ACF4-F641977AF279}" type="presParOf" srcId="{973F8699-E837-41DA-958F-51C58822B060}" destId="{107D3DF9-94FF-47ED-9E48-9CD839D9757B}" srcOrd="0" destOrd="0" presId="urn:microsoft.com/office/officeart/2005/8/layout/list1"/>
    <dgm:cxn modelId="{2BCD5BC5-4670-47A4-A783-CEEB82ECE811}" type="presParOf" srcId="{973F8699-E837-41DA-958F-51C58822B060}" destId="{9123F9E1-DAC4-4D3E-A7E9-96BDCAFABA03}" srcOrd="1" destOrd="0" presId="urn:microsoft.com/office/officeart/2005/8/layout/list1"/>
    <dgm:cxn modelId="{B45B8A52-5753-4661-BA64-FA6C0BAF9DA5}" type="presParOf" srcId="{9A7A8702-0971-49B0-82C0-125D943C11F2}" destId="{4C0EDF21-B8DD-49BC-9CEF-C73E642459D6}" srcOrd="13" destOrd="0" presId="urn:microsoft.com/office/officeart/2005/8/layout/list1"/>
    <dgm:cxn modelId="{2DBA76F7-F211-4C47-AB55-51A99863DBC3}" type="presParOf" srcId="{9A7A8702-0971-49B0-82C0-125D943C11F2}" destId="{C643BD92-F25F-4F67-8FB0-5786B2D4E2B8}" srcOrd="14" destOrd="0" presId="urn:microsoft.com/office/officeart/2005/8/layout/list1"/>
    <dgm:cxn modelId="{8F2EB386-6AF8-4DE6-83AF-A9C3C4A58812}" type="presParOf" srcId="{9A7A8702-0971-49B0-82C0-125D943C11F2}" destId="{79668B46-2EF5-4156-9D9D-AF63806E3466}" srcOrd="15" destOrd="0" presId="urn:microsoft.com/office/officeart/2005/8/layout/list1"/>
    <dgm:cxn modelId="{0027238B-7101-4951-A0E5-195C1BCE0B36}" type="presParOf" srcId="{9A7A8702-0971-49B0-82C0-125D943C11F2}" destId="{2CF703E3-6568-49E9-AFC7-2D9C4F664201}" srcOrd="16" destOrd="0" presId="urn:microsoft.com/office/officeart/2005/8/layout/list1"/>
    <dgm:cxn modelId="{BFD2042F-C8F7-4016-A44F-C13380F9E619}" type="presParOf" srcId="{2CF703E3-6568-49E9-AFC7-2D9C4F664201}" destId="{49CA1350-72D5-4C44-836C-F53E31A0FA48}" srcOrd="0" destOrd="0" presId="urn:microsoft.com/office/officeart/2005/8/layout/list1"/>
    <dgm:cxn modelId="{2B8BFC44-6FBA-4E44-A952-91BAFC4F5321}" type="presParOf" srcId="{2CF703E3-6568-49E9-AFC7-2D9C4F664201}" destId="{AA455BCA-A750-4EFD-972E-3CF79D926A28}" srcOrd="1" destOrd="0" presId="urn:microsoft.com/office/officeart/2005/8/layout/list1"/>
    <dgm:cxn modelId="{EA84E19D-8A91-4DC0-BE8F-00826ADD6120}" type="presParOf" srcId="{9A7A8702-0971-49B0-82C0-125D943C11F2}" destId="{462159EC-50F2-4C49-9265-E5D95E9D7390}" srcOrd="17" destOrd="0" presId="urn:microsoft.com/office/officeart/2005/8/layout/list1"/>
    <dgm:cxn modelId="{B35417C3-0C27-4350-9B91-EBE9324D1D10}" type="presParOf" srcId="{9A7A8702-0971-49B0-82C0-125D943C11F2}" destId="{41C79AE0-9879-48D4-9DC3-894361D258D8}" srcOrd="18" destOrd="0" presId="urn:microsoft.com/office/officeart/2005/8/layout/list1"/>
    <dgm:cxn modelId="{20379456-A509-4E60-8AFE-AD41FF6AF174}" type="presParOf" srcId="{9A7A8702-0971-49B0-82C0-125D943C11F2}" destId="{F82D81C5-DE24-4932-9B48-CAD089880216}" srcOrd="19" destOrd="0" presId="urn:microsoft.com/office/officeart/2005/8/layout/list1"/>
    <dgm:cxn modelId="{29D5023C-691B-4DC2-9AF2-612A18567484}" type="presParOf" srcId="{9A7A8702-0971-49B0-82C0-125D943C11F2}" destId="{88294E93-B4A6-40E1-BEBA-13660D449822}" srcOrd="20" destOrd="0" presId="urn:microsoft.com/office/officeart/2005/8/layout/list1"/>
    <dgm:cxn modelId="{ADCEBA2A-A70A-4F50-AA33-FE803DE5C310}" type="presParOf" srcId="{88294E93-B4A6-40E1-BEBA-13660D449822}" destId="{462033CA-A5EF-42A4-9784-59E0FED0D334}" srcOrd="0" destOrd="0" presId="urn:microsoft.com/office/officeart/2005/8/layout/list1"/>
    <dgm:cxn modelId="{E107D508-767F-4DF2-B7A4-E44E35F293D8}" type="presParOf" srcId="{88294E93-B4A6-40E1-BEBA-13660D449822}" destId="{EBB795A4-470F-4940-AD7E-413CAAB90C32}" srcOrd="1" destOrd="0" presId="urn:microsoft.com/office/officeart/2005/8/layout/list1"/>
    <dgm:cxn modelId="{3E8933EC-F93B-4E67-BDC4-775A015110D9}" type="presParOf" srcId="{9A7A8702-0971-49B0-82C0-125D943C11F2}" destId="{80240CE1-BEC8-4656-9151-0B833909E6F0}" srcOrd="21" destOrd="0" presId="urn:microsoft.com/office/officeart/2005/8/layout/list1"/>
    <dgm:cxn modelId="{690F9617-B088-4047-876F-2930D8EE8360}" type="presParOf" srcId="{9A7A8702-0971-49B0-82C0-125D943C11F2}" destId="{6BDF4FDF-B389-478B-A1D3-3731F05A5C60}" srcOrd="22" destOrd="0" presId="urn:microsoft.com/office/officeart/2005/8/layout/list1"/>
    <dgm:cxn modelId="{11215BEF-F075-4C14-B68F-FD2841B0914E}" type="presParOf" srcId="{9A7A8702-0971-49B0-82C0-125D943C11F2}" destId="{815FB7AD-D1B9-4329-857E-2F98BF1D7443}" srcOrd="23" destOrd="0" presId="urn:microsoft.com/office/officeart/2005/8/layout/list1"/>
    <dgm:cxn modelId="{FD8613F5-79F7-437B-8BE4-7C9FDCC447ED}" type="presParOf" srcId="{9A7A8702-0971-49B0-82C0-125D943C11F2}" destId="{8C1CA0F2-0B01-4CBF-AC0C-5148F6652AA5}" srcOrd="24" destOrd="0" presId="urn:microsoft.com/office/officeart/2005/8/layout/list1"/>
    <dgm:cxn modelId="{D34C4474-1112-47BF-86AF-73369E911EEC}" type="presParOf" srcId="{8C1CA0F2-0B01-4CBF-AC0C-5148F6652AA5}" destId="{9AF17BF4-DE33-4906-9188-E5EA2E544686}" srcOrd="0" destOrd="0" presId="urn:microsoft.com/office/officeart/2005/8/layout/list1"/>
    <dgm:cxn modelId="{1F671C3F-47E5-4B39-B504-EB90ED7C5E3B}" type="presParOf" srcId="{8C1CA0F2-0B01-4CBF-AC0C-5148F6652AA5}" destId="{B53A5830-780D-495A-BCD0-C2CA7A23797D}" srcOrd="1" destOrd="0" presId="urn:microsoft.com/office/officeart/2005/8/layout/list1"/>
    <dgm:cxn modelId="{B7681138-88A7-4B08-A909-0A8565FEA5A3}" type="presParOf" srcId="{9A7A8702-0971-49B0-82C0-125D943C11F2}" destId="{023B14B5-1E70-43B7-8EF4-40E31D2B712C}" srcOrd="25" destOrd="0" presId="urn:microsoft.com/office/officeart/2005/8/layout/list1"/>
    <dgm:cxn modelId="{17E10FA8-DA90-4702-8BBB-0B456842FED4}" type="presParOf" srcId="{9A7A8702-0971-49B0-82C0-125D943C11F2}" destId="{C4AD1B44-B452-4785-8C1E-E6A4C69E4513}" srcOrd="26" destOrd="0" presId="urn:microsoft.com/office/officeart/2005/8/layout/lis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AE79AA-FE6B-43ED-B566-8CFA468309ED}">
      <dsp:nvSpPr>
        <dsp:cNvPr id="0" name=""/>
        <dsp:cNvSpPr/>
      </dsp:nvSpPr>
      <dsp:spPr>
        <a:xfrm>
          <a:off x="0" y="332162"/>
          <a:ext cx="7004537" cy="35280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C21A9DB4-6954-45A2-886F-79B6162D7C84}">
      <dsp:nvSpPr>
        <dsp:cNvPr id="0" name=""/>
        <dsp:cNvSpPr/>
      </dsp:nvSpPr>
      <dsp:spPr>
        <a:xfrm>
          <a:off x="333467" y="125522"/>
          <a:ext cx="6669352" cy="413280"/>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85328" tIns="0" rIns="185328" bIns="0" numCol="1" spcCol="1270" anchor="ctr" anchorCtr="0">
          <a:noAutofit/>
        </a:bodyPr>
        <a:lstStyle/>
        <a:p>
          <a:pPr marL="0" lvl="0" indent="0" algn="l" defTabSz="622300">
            <a:lnSpc>
              <a:spcPct val="90000"/>
            </a:lnSpc>
            <a:spcBef>
              <a:spcPct val="0"/>
            </a:spcBef>
            <a:spcAft>
              <a:spcPct val="35000"/>
            </a:spcAft>
            <a:buNone/>
          </a:pPr>
          <a:r>
            <a:rPr lang="en-US" sz="1400" kern="1200" dirty="0"/>
            <a:t>Exploratory Data analysis</a:t>
          </a:r>
        </a:p>
      </dsp:txBody>
      <dsp:txXfrm>
        <a:off x="353642" y="145697"/>
        <a:ext cx="6629002" cy="372930"/>
      </dsp:txXfrm>
    </dsp:sp>
    <dsp:sp modelId="{38E4C4B4-F464-45F4-B338-1957CF6231FD}">
      <dsp:nvSpPr>
        <dsp:cNvPr id="0" name=""/>
        <dsp:cNvSpPr/>
      </dsp:nvSpPr>
      <dsp:spPr>
        <a:xfrm>
          <a:off x="0" y="967202"/>
          <a:ext cx="7004537" cy="352800"/>
        </a:xfrm>
        <a:prstGeom prst="rect">
          <a:avLst/>
        </a:prstGeom>
        <a:solidFill>
          <a:schemeClr val="lt1">
            <a:alpha val="90000"/>
            <a:hueOff val="0"/>
            <a:satOff val="0"/>
            <a:lumOff val="0"/>
            <a:alphaOff val="0"/>
          </a:schemeClr>
        </a:solidFill>
        <a:ln w="9525" cap="flat" cmpd="sng" algn="ctr">
          <a:solidFill>
            <a:schemeClr val="accent3">
              <a:hueOff val="1875044"/>
              <a:satOff val="-2813"/>
              <a:lumOff val="-458"/>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CDE08452-BD2A-4FFC-850E-B378A9E7E7CC}">
      <dsp:nvSpPr>
        <dsp:cNvPr id="0" name=""/>
        <dsp:cNvSpPr/>
      </dsp:nvSpPr>
      <dsp:spPr>
        <a:xfrm>
          <a:off x="333467" y="760562"/>
          <a:ext cx="6669352" cy="413280"/>
        </a:xfrm>
        <a:prstGeom prst="roundRect">
          <a:avLst/>
        </a:prstGeom>
        <a:gradFill rotWithShape="0">
          <a:gsLst>
            <a:gs pos="0">
              <a:schemeClr val="accent3">
                <a:hueOff val="1875044"/>
                <a:satOff val="-2813"/>
                <a:lumOff val="-458"/>
                <a:alphaOff val="0"/>
                <a:shade val="51000"/>
                <a:satMod val="130000"/>
              </a:schemeClr>
            </a:gs>
            <a:gs pos="80000">
              <a:schemeClr val="accent3">
                <a:hueOff val="1875044"/>
                <a:satOff val="-2813"/>
                <a:lumOff val="-458"/>
                <a:alphaOff val="0"/>
                <a:shade val="93000"/>
                <a:satMod val="130000"/>
              </a:schemeClr>
            </a:gs>
            <a:gs pos="100000">
              <a:schemeClr val="accent3">
                <a:hueOff val="1875044"/>
                <a:satOff val="-2813"/>
                <a:lumOff val="-45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85328" tIns="0" rIns="185328" bIns="0" numCol="1" spcCol="1270" anchor="ctr" anchorCtr="0">
          <a:noAutofit/>
        </a:bodyPr>
        <a:lstStyle/>
        <a:p>
          <a:pPr marL="0" lvl="0" indent="0" algn="l" defTabSz="622300">
            <a:lnSpc>
              <a:spcPct val="90000"/>
            </a:lnSpc>
            <a:spcBef>
              <a:spcPct val="0"/>
            </a:spcBef>
            <a:spcAft>
              <a:spcPct val="35000"/>
            </a:spcAft>
            <a:buNone/>
          </a:pPr>
          <a:r>
            <a:rPr lang="en-US" sz="1400" kern="1200" dirty="0"/>
            <a:t>Balancing of Data 50% down sampling to train data</a:t>
          </a:r>
        </a:p>
      </dsp:txBody>
      <dsp:txXfrm>
        <a:off x="353642" y="780737"/>
        <a:ext cx="6629002" cy="372930"/>
      </dsp:txXfrm>
    </dsp:sp>
    <dsp:sp modelId="{968CB318-75AB-400F-972F-5CB429800BCA}">
      <dsp:nvSpPr>
        <dsp:cNvPr id="0" name=""/>
        <dsp:cNvSpPr/>
      </dsp:nvSpPr>
      <dsp:spPr>
        <a:xfrm>
          <a:off x="0" y="1602242"/>
          <a:ext cx="7004537" cy="352800"/>
        </a:xfrm>
        <a:prstGeom prst="rect">
          <a:avLst/>
        </a:prstGeom>
        <a:solidFill>
          <a:schemeClr val="lt1">
            <a:alpha val="90000"/>
            <a:hueOff val="0"/>
            <a:satOff val="0"/>
            <a:lumOff val="0"/>
            <a:alphaOff val="0"/>
          </a:schemeClr>
        </a:solidFill>
        <a:ln w="9525" cap="flat" cmpd="sng" algn="ctr">
          <a:solidFill>
            <a:schemeClr val="accent3">
              <a:hueOff val="3750088"/>
              <a:satOff val="-5627"/>
              <a:lumOff val="-915"/>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8D777672-9B90-4432-A472-DF8F5681F255}">
      <dsp:nvSpPr>
        <dsp:cNvPr id="0" name=""/>
        <dsp:cNvSpPr/>
      </dsp:nvSpPr>
      <dsp:spPr>
        <a:xfrm>
          <a:off x="333467" y="1395602"/>
          <a:ext cx="6669352" cy="413280"/>
        </a:xfrm>
        <a:prstGeom prst="roundRect">
          <a:avLst/>
        </a:prstGeom>
        <a:gradFill rotWithShape="0">
          <a:gsLst>
            <a:gs pos="0">
              <a:schemeClr val="accent3">
                <a:hueOff val="3750088"/>
                <a:satOff val="-5627"/>
                <a:lumOff val="-915"/>
                <a:alphaOff val="0"/>
                <a:shade val="51000"/>
                <a:satMod val="130000"/>
              </a:schemeClr>
            </a:gs>
            <a:gs pos="80000">
              <a:schemeClr val="accent3">
                <a:hueOff val="3750088"/>
                <a:satOff val="-5627"/>
                <a:lumOff val="-915"/>
                <a:alphaOff val="0"/>
                <a:shade val="93000"/>
                <a:satMod val="130000"/>
              </a:schemeClr>
            </a:gs>
            <a:gs pos="100000">
              <a:schemeClr val="accent3">
                <a:hueOff val="3750088"/>
                <a:satOff val="-5627"/>
                <a:lumOff val="-9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85328" tIns="0" rIns="185328" bIns="0" numCol="1" spcCol="1270" anchor="ctr" anchorCtr="0">
          <a:noAutofit/>
        </a:bodyPr>
        <a:lstStyle/>
        <a:p>
          <a:pPr marL="0" lvl="0" indent="0" algn="l" defTabSz="622300">
            <a:lnSpc>
              <a:spcPct val="90000"/>
            </a:lnSpc>
            <a:spcBef>
              <a:spcPct val="0"/>
            </a:spcBef>
            <a:spcAft>
              <a:spcPct val="35000"/>
            </a:spcAft>
            <a:buNone/>
          </a:pPr>
          <a:r>
            <a:rPr lang="en-US" sz="1400" kern="1200" dirty="0"/>
            <a:t>Parameter Selection using various models random forest, logistics regression, XGBoost</a:t>
          </a:r>
        </a:p>
      </dsp:txBody>
      <dsp:txXfrm>
        <a:off x="353642" y="1415777"/>
        <a:ext cx="6629002" cy="372930"/>
      </dsp:txXfrm>
    </dsp:sp>
    <dsp:sp modelId="{C643BD92-F25F-4F67-8FB0-5786B2D4E2B8}">
      <dsp:nvSpPr>
        <dsp:cNvPr id="0" name=""/>
        <dsp:cNvSpPr/>
      </dsp:nvSpPr>
      <dsp:spPr>
        <a:xfrm>
          <a:off x="0" y="2237282"/>
          <a:ext cx="7004537" cy="352800"/>
        </a:xfrm>
        <a:prstGeom prst="rect">
          <a:avLst/>
        </a:prstGeom>
        <a:solidFill>
          <a:schemeClr val="lt1">
            <a:alpha val="90000"/>
            <a:hueOff val="0"/>
            <a:satOff val="0"/>
            <a:lumOff val="0"/>
            <a:alphaOff val="0"/>
          </a:schemeClr>
        </a:solidFill>
        <a:ln w="9525" cap="flat" cmpd="sng" algn="ctr">
          <a:solidFill>
            <a:schemeClr val="accent3">
              <a:hueOff val="5625132"/>
              <a:satOff val="-8440"/>
              <a:lumOff val="-1373"/>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9123F9E1-DAC4-4D3E-A7E9-96BDCAFABA03}">
      <dsp:nvSpPr>
        <dsp:cNvPr id="0" name=""/>
        <dsp:cNvSpPr/>
      </dsp:nvSpPr>
      <dsp:spPr>
        <a:xfrm>
          <a:off x="333467" y="2030642"/>
          <a:ext cx="6669352" cy="413280"/>
        </a:xfrm>
        <a:prstGeom prst="roundRect">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85328" tIns="0" rIns="185328" bIns="0" numCol="1" spcCol="1270" anchor="ctr" anchorCtr="0">
          <a:noAutofit/>
        </a:bodyPr>
        <a:lstStyle/>
        <a:p>
          <a:pPr marL="0" lvl="0" indent="0" algn="l" defTabSz="622300">
            <a:lnSpc>
              <a:spcPct val="90000"/>
            </a:lnSpc>
            <a:spcBef>
              <a:spcPct val="0"/>
            </a:spcBef>
            <a:spcAft>
              <a:spcPct val="35000"/>
            </a:spcAft>
            <a:buNone/>
          </a:pPr>
          <a:r>
            <a:rPr lang="en-US" sz="1400" kern="1200" dirty="0"/>
            <a:t>Parameters creating using Feature Engineering- Time, date, differential</a:t>
          </a:r>
        </a:p>
      </dsp:txBody>
      <dsp:txXfrm>
        <a:off x="353642" y="2050817"/>
        <a:ext cx="6629002" cy="372930"/>
      </dsp:txXfrm>
    </dsp:sp>
    <dsp:sp modelId="{41C79AE0-9879-48D4-9DC3-894361D258D8}">
      <dsp:nvSpPr>
        <dsp:cNvPr id="0" name=""/>
        <dsp:cNvSpPr/>
      </dsp:nvSpPr>
      <dsp:spPr>
        <a:xfrm>
          <a:off x="0" y="2872322"/>
          <a:ext cx="7004537" cy="352800"/>
        </a:xfrm>
        <a:prstGeom prst="rect">
          <a:avLst/>
        </a:prstGeom>
        <a:solidFill>
          <a:schemeClr val="lt1">
            <a:alpha val="90000"/>
            <a:hueOff val="0"/>
            <a:satOff val="0"/>
            <a:lumOff val="0"/>
            <a:alphaOff val="0"/>
          </a:schemeClr>
        </a:solidFill>
        <a:ln w="9525" cap="flat" cmpd="sng" algn="ctr">
          <a:solidFill>
            <a:schemeClr val="accent3">
              <a:hueOff val="7500176"/>
              <a:satOff val="-11253"/>
              <a:lumOff val="-183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AA455BCA-A750-4EFD-972E-3CF79D926A28}">
      <dsp:nvSpPr>
        <dsp:cNvPr id="0" name=""/>
        <dsp:cNvSpPr/>
      </dsp:nvSpPr>
      <dsp:spPr>
        <a:xfrm>
          <a:off x="350226" y="2665682"/>
          <a:ext cx="6559517" cy="413280"/>
        </a:xfrm>
        <a:prstGeom prst="roundRect">
          <a:avLst/>
        </a:prstGeom>
        <a:gradFill rotWithShape="0">
          <a:gsLst>
            <a:gs pos="0">
              <a:schemeClr val="accent3">
                <a:hueOff val="7500176"/>
                <a:satOff val="-11253"/>
                <a:lumOff val="-1830"/>
                <a:alphaOff val="0"/>
                <a:shade val="51000"/>
                <a:satMod val="130000"/>
              </a:schemeClr>
            </a:gs>
            <a:gs pos="80000">
              <a:schemeClr val="accent3">
                <a:hueOff val="7500176"/>
                <a:satOff val="-11253"/>
                <a:lumOff val="-1830"/>
                <a:alphaOff val="0"/>
                <a:shade val="93000"/>
                <a:satMod val="130000"/>
              </a:schemeClr>
            </a:gs>
            <a:gs pos="100000">
              <a:schemeClr val="accent3">
                <a:hueOff val="7500176"/>
                <a:satOff val="-11253"/>
                <a:lumOff val="-183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85328" tIns="0" rIns="185328" bIns="0" numCol="1" spcCol="1270" anchor="ctr" anchorCtr="0">
          <a:noAutofit/>
        </a:bodyPr>
        <a:lstStyle/>
        <a:p>
          <a:pPr marL="0" lvl="0" indent="0" algn="l" defTabSz="622300">
            <a:lnSpc>
              <a:spcPct val="90000"/>
            </a:lnSpc>
            <a:spcBef>
              <a:spcPct val="0"/>
            </a:spcBef>
            <a:spcAft>
              <a:spcPct val="35000"/>
            </a:spcAft>
            <a:buNone/>
          </a:pPr>
          <a:r>
            <a:rPr lang="en-US" sz="1400" kern="1200" dirty="0"/>
            <a:t>Removing multicollinearity and collinearity</a:t>
          </a:r>
        </a:p>
      </dsp:txBody>
      <dsp:txXfrm>
        <a:off x="370401" y="2685857"/>
        <a:ext cx="6519167" cy="372930"/>
      </dsp:txXfrm>
    </dsp:sp>
    <dsp:sp modelId="{6BDF4FDF-B389-478B-A1D3-3731F05A5C60}">
      <dsp:nvSpPr>
        <dsp:cNvPr id="0" name=""/>
        <dsp:cNvSpPr/>
      </dsp:nvSpPr>
      <dsp:spPr>
        <a:xfrm>
          <a:off x="0" y="3507362"/>
          <a:ext cx="7004537" cy="352800"/>
        </a:xfrm>
        <a:prstGeom prst="rect">
          <a:avLst/>
        </a:prstGeom>
        <a:solidFill>
          <a:schemeClr val="lt1">
            <a:alpha val="90000"/>
            <a:hueOff val="0"/>
            <a:satOff val="0"/>
            <a:lumOff val="0"/>
            <a:alphaOff val="0"/>
          </a:schemeClr>
        </a:solidFill>
        <a:ln w="9525" cap="flat" cmpd="sng" algn="ctr">
          <a:solidFill>
            <a:schemeClr val="accent3">
              <a:hueOff val="9375220"/>
              <a:satOff val="-14067"/>
              <a:lumOff val="-2288"/>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EBB795A4-470F-4940-AD7E-413CAAB90C32}">
      <dsp:nvSpPr>
        <dsp:cNvPr id="0" name=""/>
        <dsp:cNvSpPr/>
      </dsp:nvSpPr>
      <dsp:spPr>
        <a:xfrm>
          <a:off x="339624" y="3300722"/>
          <a:ext cx="6663482" cy="413280"/>
        </a:xfrm>
        <a:prstGeom prst="roundRect">
          <a:avLst/>
        </a:prstGeom>
        <a:gradFill rotWithShape="0">
          <a:gsLst>
            <a:gs pos="0">
              <a:schemeClr val="accent3">
                <a:hueOff val="9375220"/>
                <a:satOff val="-14067"/>
                <a:lumOff val="-2288"/>
                <a:alphaOff val="0"/>
                <a:shade val="51000"/>
                <a:satMod val="130000"/>
              </a:schemeClr>
            </a:gs>
            <a:gs pos="80000">
              <a:schemeClr val="accent3">
                <a:hueOff val="9375220"/>
                <a:satOff val="-14067"/>
                <a:lumOff val="-2288"/>
                <a:alphaOff val="0"/>
                <a:shade val="93000"/>
                <a:satMod val="130000"/>
              </a:schemeClr>
            </a:gs>
            <a:gs pos="100000">
              <a:schemeClr val="accent3">
                <a:hueOff val="9375220"/>
                <a:satOff val="-14067"/>
                <a:lumOff val="-228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85328" tIns="0" rIns="185328" bIns="0" numCol="1" spcCol="1270" anchor="ctr" anchorCtr="0">
          <a:noAutofit/>
        </a:bodyPr>
        <a:lstStyle/>
        <a:p>
          <a:pPr marL="0" lvl="0" indent="0" algn="l" defTabSz="622300">
            <a:lnSpc>
              <a:spcPct val="90000"/>
            </a:lnSpc>
            <a:spcBef>
              <a:spcPct val="0"/>
            </a:spcBef>
            <a:spcAft>
              <a:spcPct val="35000"/>
            </a:spcAft>
            <a:buNone/>
          </a:pPr>
          <a:r>
            <a:rPr lang="en-US" sz="1400" kern="1200" dirty="0"/>
            <a:t>Training the model using 5-fold cross-validation</a:t>
          </a:r>
        </a:p>
      </dsp:txBody>
      <dsp:txXfrm>
        <a:off x="359799" y="3320897"/>
        <a:ext cx="6623132" cy="372930"/>
      </dsp:txXfrm>
    </dsp:sp>
    <dsp:sp modelId="{C4AD1B44-B452-4785-8C1E-E6A4C69E4513}">
      <dsp:nvSpPr>
        <dsp:cNvPr id="0" name=""/>
        <dsp:cNvSpPr/>
      </dsp:nvSpPr>
      <dsp:spPr>
        <a:xfrm>
          <a:off x="0" y="4142402"/>
          <a:ext cx="7004537" cy="352800"/>
        </a:xfrm>
        <a:prstGeom prst="rect">
          <a:avLst/>
        </a:prstGeom>
        <a:solidFill>
          <a:schemeClr val="lt1">
            <a:alpha val="90000"/>
            <a:hueOff val="0"/>
            <a:satOff val="0"/>
            <a:lumOff val="0"/>
            <a:alphaOff val="0"/>
          </a:schemeClr>
        </a:solidFill>
        <a:ln w="9525" cap="flat" cmpd="sng" algn="ctr">
          <a:solidFill>
            <a:schemeClr val="accent3">
              <a:hueOff val="11250264"/>
              <a:satOff val="-16880"/>
              <a:lumOff val="-2745"/>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B53A5830-780D-495A-BCD0-C2CA7A23797D}">
      <dsp:nvSpPr>
        <dsp:cNvPr id="0" name=""/>
        <dsp:cNvSpPr/>
      </dsp:nvSpPr>
      <dsp:spPr>
        <a:xfrm>
          <a:off x="333467" y="3935762"/>
          <a:ext cx="6669352" cy="413280"/>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85328" tIns="0" rIns="185328" bIns="0" numCol="1" spcCol="1270" anchor="ctr" anchorCtr="0">
          <a:noAutofit/>
        </a:bodyPr>
        <a:lstStyle/>
        <a:p>
          <a:pPr marL="0" lvl="0" indent="0" algn="l" defTabSz="622300">
            <a:lnSpc>
              <a:spcPct val="90000"/>
            </a:lnSpc>
            <a:spcBef>
              <a:spcPct val="0"/>
            </a:spcBef>
            <a:spcAft>
              <a:spcPct val="35000"/>
            </a:spcAft>
            <a:buNone/>
          </a:pPr>
          <a:endParaRPr lang="en-US" sz="1400" kern="1200" dirty="0"/>
        </a:p>
        <a:p>
          <a:pPr marL="0" lvl="0" indent="0" algn="l" defTabSz="622300">
            <a:lnSpc>
              <a:spcPct val="90000"/>
            </a:lnSpc>
            <a:spcBef>
              <a:spcPct val="0"/>
            </a:spcBef>
            <a:spcAft>
              <a:spcPct val="35000"/>
            </a:spcAft>
            <a:buNone/>
          </a:pPr>
          <a:r>
            <a:rPr lang="en-US" sz="1400" kern="1200" dirty="0"/>
            <a:t>Model selection using Specificity, sensitivity,  balanced accuracy </a:t>
          </a:r>
          <a:r>
            <a:rPr lang="en-US" sz="1400" kern="1200" dirty="0" err="1"/>
            <a:t>etc</a:t>
          </a:r>
          <a:br>
            <a:rPr lang="en-US" sz="1400" kern="1200" dirty="0"/>
          </a:br>
          <a:endParaRPr lang="en-US" sz="1400" kern="1200" dirty="0"/>
        </a:p>
      </dsp:txBody>
      <dsp:txXfrm>
        <a:off x="353642" y="3955937"/>
        <a:ext cx="6629002"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7" y="6817179"/>
            <a:ext cx="27979688" cy="4704443"/>
          </a:xfrm>
        </p:spPr>
        <p:txBody>
          <a:bodyPr/>
          <a:lstStyle/>
          <a:p>
            <a:r>
              <a:rPr lang="en-US"/>
              <a:t>Click to edit Master title style</a:t>
            </a:r>
          </a:p>
        </p:txBody>
      </p:sp>
      <p:sp>
        <p:nvSpPr>
          <p:cNvPr id="3" name="Subtitle 2"/>
          <p:cNvSpPr>
            <a:spLocks noGrp="1"/>
          </p:cNvSpPr>
          <p:nvPr>
            <p:ph type="subTitle" idx="1"/>
          </p:nvPr>
        </p:nvSpPr>
        <p:spPr>
          <a:xfrm>
            <a:off x="4937524" y="12436022"/>
            <a:ext cx="23043356" cy="5607957"/>
          </a:xfrm>
        </p:spPr>
        <p:txBody>
          <a:bodyPr/>
          <a:lstStyle>
            <a:lvl1pPr marL="0" indent="0" algn="ctr">
              <a:buNone/>
              <a:defRPr/>
            </a:lvl1pPr>
            <a:lvl2pPr marL="261244" indent="0" algn="ctr">
              <a:buNone/>
              <a:defRPr/>
            </a:lvl2pPr>
            <a:lvl3pPr marL="522488" indent="0" algn="ctr">
              <a:buNone/>
              <a:defRPr/>
            </a:lvl3pPr>
            <a:lvl4pPr marL="783732" indent="0" algn="ctr">
              <a:buNone/>
              <a:defRPr/>
            </a:lvl4pPr>
            <a:lvl5pPr marL="1044976" indent="0" algn="ctr">
              <a:buNone/>
              <a:defRPr/>
            </a:lvl5pPr>
            <a:lvl6pPr marL="1306220" indent="0" algn="ctr">
              <a:buNone/>
              <a:defRPr/>
            </a:lvl6pPr>
            <a:lvl7pPr marL="1567464" indent="0" algn="ctr">
              <a:buNone/>
              <a:defRPr/>
            </a:lvl7pPr>
            <a:lvl8pPr marL="1828709" indent="0" algn="ctr">
              <a:buNone/>
              <a:defRPr/>
            </a:lvl8pPr>
            <a:lvl9pPr marL="2089953"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AU" altLang="en-US" dirty="0"/>
          </a:p>
        </p:txBody>
      </p:sp>
      <p:sp>
        <p:nvSpPr>
          <p:cNvPr id="5" name="Footer Placeholder 4"/>
          <p:cNvSpPr>
            <a:spLocks noGrp="1"/>
          </p:cNvSpPr>
          <p:nvPr>
            <p:ph type="ftr" sz="quarter" idx="11"/>
          </p:nvPr>
        </p:nvSpPr>
        <p:spPr/>
        <p:txBody>
          <a:bodyPr/>
          <a:lstStyle>
            <a:lvl1pPr>
              <a:defRPr/>
            </a:lvl1pPr>
          </a:lstStyle>
          <a:p>
            <a:endParaRPr lang="en-AU" altLang="en-US" dirty="0"/>
          </a:p>
        </p:txBody>
      </p:sp>
      <p:sp>
        <p:nvSpPr>
          <p:cNvPr id="6" name="Slide Number Placeholder 5"/>
          <p:cNvSpPr>
            <a:spLocks noGrp="1"/>
          </p:cNvSpPr>
          <p:nvPr>
            <p:ph type="sldNum" sz="quarter" idx="12"/>
          </p:nvPr>
        </p:nvSpPr>
        <p:spPr/>
        <p:txBody>
          <a:bodyPr/>
          <a:lstStyle>
            <a:lvl1pPr>
              <a:defRPr/>
            </a:lvl1pPr>
          </a:lstStyle>
          <a:p>
            <a:fld id="{4E7914F9-150E-43ED-BA4B-5CBC7DBD3A27}" type="slidenum">
              <a:rPr lang="en-AU" altLang="en-US"/>
              <a:pPr/>
              <a:t>‹#›</a:t>
            </a:fld>
            <a:endParaRPr lang="en-AU" altLang="en-US" dirty="0"/>
          </a:p>
        </p:txBody>
      </p:sp>
    </p:spTree>
    <p:extLst>
      <p:ext uri="{BB962C8B-B14F-4D97-AF65-F5344CB8AC3E}">
        <p14:creationId xmlns:p14="http://schemas.microsoft.com/office/powerpoint/2010/main" val="2339772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dirty="0"/>
          </a:p>
        </p:txBody>
      </p:sp>
      <p:sp>
        <p:nvSpPr>
          <p:cNvPr id="5" name="Footer Placeholder 4"/>
          <p:cNvSpPr>
            <a:spLocks noGrp="1"/>
          </p:cNvSpPr>
          <p:nvPr>
            <p:ph type="ftr" sz="quarter" idx="11"/>
          </p:nvPr>
        </p:nvSpPr>
        <p:spPr/>
        <p:txBody>
          <a:bodyPr/>
          <a:lstStyle>
            <a:lvl1pPr>
              <a:defRPr/>
            </a:lvl1pPr>
          </a:lstStyle>
          <a:p>
            <a:endParaRPr lang="en-AU" altLang="en-US" dirty="0"/>
          </a:p>
        </p:txBody>
      </p:sp>
      <p:sp>
        <p:nvSpPr>
          <p:cNvPr id="6" name="Slide Number Placeholder 5"/>
          <p:cNvSpPr>
            <a:spLocks noGrp="1"/>
          </p:cNvSpPr>
          <p:nvPr>
            <p:ph type="sldNum" sz="quarter" idx="12"/>
          </p:nvPr>
        </p:nvSpPr>
        <p:spPr/>
        <p:txBody>
          <a:bodyPr/>
          <a:lstStyle>
            <a:lvl1pPr>
              <a:defRPr/>
            </a:lvl1pPr>
          </a:lstStyle>
          <a:p>
            <a:fld id="{BA678339-05F4-4347-9E9C-6AEF31B1B524}" type="slidenum">
              <a:rPr lang="en-AU" altLang="en-US"/>
              <a:pPr/>
              <a:t>‹#›</a:t>
            </a:fld>
            <a:endParaRPr lang="en-AU" altLang="en-US" dirty="0"/>
          </a:p>
        </p:txBody>
      </p:sp>
    </p:spTree>
    <p:extLst>
      <p:ext uri="{BB962C8B-B14F-4D97-AF65-F5344CB8AC3E}">
        <p14:creationId xmlns:p14="http://schemas.microsoft.com/office/powerpoint/2010/main" val="352116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4123" y="1950358"/>
            <a:ext cx="6994922" cy="1755684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69357" y="1950358"/>
            <a:ext cx="20870466" cy="175568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dirty="0"/>
          </a:p>
        </p:txBody>
      </p:sp>
      <p:sp>
        <p:nvSpPr>
          <p:cNvPr id="5" name="Footer Placeholder 4"/>
          <p:cNvSpPr>
            <a:spLocks noGrp="1"/>
          </p:cNvSpPr>
          <p:nvPr>
            <p:ph type="ftr" sz="quarter" idx="11"/>
          </p:nvPr>
        </p:nvSpPr>
        <p:spPr/>
        <p:txBody>
          <a:bodyPr/>
          <a:lstStyle>
            <a:lvl1pPr>
              <a:defRPr/>
            </a:lvl1pPr>
          </a:lstStyle>
          <a:p>
            <a:endParaRPr lang="en-AU" altLang="en-US" dirty="0"/>
          </a:p>
        </p:txBody>
      </p:sp>
      <p:sp>
        <p:nvSpPr>
          <p:cNvPr id="6" name="Slide Number Placeholder 5"/>
          <p:cNvSpPr>
            <a:spLocks noGrp="1"/>
          </p:cNvSpPr>
          <p:nvPr>
            <p:ph type="sldNum" sz="quarter" idx="12"/>
          </p:nvPr>
        </p:nvSpPr>
        <p:spPr/>
        <p:txBody>
          <a:bodyPr/>
          <a:lstStyle>
            <a:lvl1pPr>
              <a:defRPr/>
            </a:lvl1pPr>
          </a:lstStyle>
          <a:p>
            <a:fld id="{4D5BFA30-CF48-4A8D-A4B4-5705D222FB1F}" type="slidenum">
              <a:rPr lang="en-AU" altLang="en-US"/>
              <a:pPr/>
              <a:t>‹#›</a:t>
            </a:fld>
            <a:endParaRPr lang="en-AU" altLang="en-US" dirty="0"/>
          </a:p>
        </p:txBody>
      </p:sp>
    </p:spTree>
    <p:extLst>
      <p:ext uri="{BB962C8B-B14F-4D97-AF65-F5344CB8AC3E}">
        <p14:creationId xmlns:p14="http://schemas.microsoft.com/office/powerpoint/2010/main" val="214431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dirty="0"/>
          </a:p>
        </p:txBody>
      </p:sp>
      <p:sp>
        <p:nvSpPr>
          <p:cNvPr id="5" name="Footer Placeholder 4"/>
          <p:cNvSpPr>
            <a:spLocks noGrp="1"/>
          </p:cNvSpPr>
          <p:nvPr>
            <p:ph type="ftr" sz="quarter" idx="11"/>
          </p:nvPr>
        </p:nvSpPr>
        <p:spPr/>
        <p:txBody>
          <a:bodyPr/>
          <a:lstStyle>
            <a:lvl1pPr>
              <a:defRPr/>
            </a:lvl1pPr>
          </a:lstStyle>
          <a:p>
            <a:endParaRPr lang="en-AU" altLang="en-US" dirty="0"/>
          </a:p>
        </p:txBody>
      </p:sp>
      <p:sp>
        <p:nvSpPr>
          <p:cNvPr id="6" name="Slide Number Placeholder 5"/>
          <p:cNvSpPr>
            <a:spLocks noGrp="1"/>
          </p:cNvSpPr>
          <p:nvPr>
            <p:ph type="sldNum" sz="quarter" idx="12"/>
          </p:nvPr>
        </p:nvSpPr>
        <p:spPr/>
        <p:txBody>
          <a:bodyPr/>
          <a:lstStyle>
            <a:lvl1pPr>
              <a:defRPr/>
            </a:lvl1pPr>
          </a:lstStyle>
          <a:p>
            <a:fld id="{176114BF-9C08-4236-B599-3CC67DCBCE64}" type="slidenum">
              <a:rPr lang="en-AU" altLang="en-US"/>
              <a:pPr/>
              <a:t>‹#›</a:t>
            </a:fld>
            <a:endParaRPr lang="en-AU" altLang="en-US" dirty="0"/>
          </a:p>
        </p:txBody>
      </p:sp>
    </p:spTree>
    <p:extLst>
      <p:ext uri="{BB962C8B-B14F-4D97-AF65-F5344CB8AC3E}">
        <p14:creationId xmlns:p14="http://schemas.microsoft.com/office/powerpoint/2010/main" val="2287961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14102444"/>
            <a:ext cx="27980879" cy="4357914"/>
          </a:xfrm>
        </p:spPr>
        <p:txBody>
          <a:bodyPr anchor="t"/>
          <a:lstStyle>
            <a:lvl1pPr algn="l">
              <a:defRPr sz="2286" b="1" cap="all"/>
            </a:lvl1pPr>
          </a:lstStyle>
          <a:p>
            <a:r>
              <a:rPr lang="en-US"/>
              <a:t>Click to edit Master title style</a:t>
            </a:r>
          </a:p>
        </p:txBody>
      </p:sp>
      <p:sp>
        <p:nvSpPr>
          <p:cNvPr id="3" name="Text Placeholder 2"/>
          <p:cNvSpPr>
            <a:spLocks noGrp="1"/>
          </p:cNvSpPr>
          <p:nvPr>
            <p:ph type="body" idx="1"/>
          </p:nvPr>
        </p:nvSpPr>
        <p:spPr>
          <a:xfrm>
            <a:off x="2600325" y="9301843"/>
            <a:ext cx="27980879" cy="4800600"/>
          </a:xfrm>
        </p:spPr>
        <p:txBody>
          <a:bodyPr anchor="b"/>
          <a:lstStyle>
            <a:lvl1pPr marL="0" indent="0">
              <a:buNone/>
              <a:defRPr sz="1143"/>
            </a:lvl1pPr>
            <a:lvl2pPr marL="261244" indent="0">
              <a:buNone/>
              <a:defRPr sz="1029"/>
            </a:lvl2pPr>
            <a:lvl3pPr marL="522488" indent="0">
              <a:buNone/>
              <a:defRPr sz="914"/>
            </a:lvl3pPr>
            <a:lvl4pPr marL="783732" indent="0">
              <a:buNone/>
              <a:defRPr sz="800"/>
            </a:lvl4pPr>
            <a:lvl5pPr marL="1044976" indent="0">
              <a:buNone/>
              <a:defRPr sz="800"/>
            </a:lvl5pPr>
            <a:lvl6pPr marL="1306220" indent="0">
              <a:buNone/>
              <a:defRPr sz="800"/>
            </a:lvl6pPr>
            <a:lvl7pPr marL="1567464" indent="0">
              <a:buNone/>
              <a:defRPr sz="800"/>
            </a:lvl7pPr>
            <a:lvl8pPr marL="1828709" indent="0">
              <a:buNone/>
              <a:defRPr sz="800"/>
            </a:lvl8pPr>
            <a:lvl9pPr marL="2089953" indent="0">
              <a:buNone/>
              <a:defRPr sz="8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AU" altLang="en-US" dirty="0"/>
          </a:p>
        </p:txBody>
      </p:sp>
      <p:sp>
        <p:nvSpPr>
          <p:cNvPr id="5" name="Footer Placeholder 4"/>
          <p:cNvSpPr>
            <a:spLocks noGrp="1"/>
          </p:cNvSpPr>
          <p:nvPr>
            <p:ph type="ftr" sz="quarter" idx="11"/>
          </p:nvPr>
        </p:nvSpPr>
        <p:spPr/>
        <p:txBody>
          <a:bodyPr/>
          <a:lstStyle>
            <a:lvl1pPr>
              <a:defRPr/>
            </a:lvl1pPr>
          </a:lstStyle>
          <a:p>
            <a:endParaRPr lang="en-AU" altLang="en-US" dirty="0"/>
          </a:p>
        </p:txBody>
      </p:sp>
      <p:sp>
        <p:nvSpPr>
          <p:cNvPr id="6" name="Slide Number Placeholder 5"/>
          <p:cNvSpPr>
            <a:spLocks noGrp="1"/>
          </p:cNvSpPr>
          <p:nvPr>
            <p:ph type="sldNum" sz="quarter" idx="12"/>
          </p:nvPr>
        </p:nvSpPr>
        <p:spPr/>
        <p:txBody>
          <a:bodyPr/>
          <a:lstStyle>
            <a:lvl1pPr>
              <a:defRPr/>
            </a:lvl1pPr>
          </a:lstStyle>
          <a:p>
            <a:fld id="{14C87C54-71D5-4F3D-9638-FB01B112514A}" type="slidenum">
              <a:rPr lang="en-AU" altLang="en-US"/>
              <a:pPr/>
              <a:t>‹#›</a:t>
            </a:fld>
            <a:endParaRPr lang="en-AU" altLang="en-US" dirty="0"/>
          </a:p>
        </p:txBody>
      </p:sp>
    </p:spTree>
    <p:extLst>
      <p:ext uri="{BB962C8B-B14F-4D97-AF65-F5344CB8AC3E}">
        <p14:creationId xmlns:p14="http://schemas.microsoft.com/office/powerpoint/2010/main" val="3237280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69357" y="6339115"/>
            <a:ext cx="13932694" cy="13168086"/>
          </a:xfr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6352" y="6339115"/>
            <a:ext cx="13932694" cy="13168086"/>
          </a:xfr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AU" altLang="en-US" dirty="0"/>
          </a:p>
        </p:txBody>
      </p:sp>
      <p:sp>
        <p:nvSpPr>
          <p:cNvPr id="6" name="Footer Placeholder 5"/>
          <p:cNvSpPr>
            <a:spLocks noGrp="1"/>
          </p:cNvSpPr>
          <p:nvPr>
            <p:ph type="ftr" sz="quarter" idx="11"/>
          </p:nvPr>
        </p:nvSpPr>
        <p:spPr/>
        <p:txBody>
          <a:bodyPr/>
          <a:lstStyle>
            <a:lvl1pPr>
              <a:defRPr/>
            </a:lvl1pPr>
          </a:lstStyle>
          <a:p>
            <a:endParaRPr lang="en-AU" altLang="en-US" dirty="0"/>
          </a:p>
        </p:txBody>
      </p:sp>
      <p:sp>
        <p:nvSpPr>
          <p:cNvPr id="7" name="Slide Number Placeholder 6"/>
          <p:cNvSpPr>
            <a:spLocks noGrp="1"/>
          </p:cNvSpPr>
          <p:nvPr>
            <p:ph type="sldNum" sz="quarter" idx="12"/>
          </p:nvPr>
        </p:nvSpPr>
        <p:spPr/>
        <p:txBody>
          <a:bodyPr/>
          <a:lstStyle>
            <a:lvl1pPr>
              <a:defRPr/>
            </a:lvl1pPr>
          </a:lstStyle>
          <a:p>
            <a:fld id="{17EC6769-9FD1-495B-AF37-D39FB4533727}" type="slidenum">
              <a:rPr lang="en-AU" altLang="en-US"/>
              <a:pPr/>
              <a:t>‹#›</a:t>
            </a:fld>
            <a:endParaRPr lang="en-AU" altLang="en-US" dirty="0"/>
          </a:p>
        </p:txBody>
      </p:sp>
    </p:spTree>
    <p:extLst>
      <p:ext uri="{BB962C8B-B14F-4D97-AF65-F5344CB8AC3E}">
        <p14:creationId xmlns:p14="http://schemas.microsoft.com/office/powerpoint/2010/main" val="2919201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444" y="879022"/>
            <a:ext cx="29627513"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443" y="4912179"/>
            <a:ext cx="14544676" cy="2047421"/>
          </a:xfrm>
        </p:spPr>
        <p:txBody>
          <a:bodyPr anchor="b"/>
          <a:lstStyle>
            <a:lvl1pPr marL="0" indent="0">
              <a:buNone/>
              <a:defRPr sz="1371" b="1"/>
            </a:lvl1pPr>
            <a:lvl2pPr marL="261244" indent="0">
              <a:buNone/>
              <a:defRPr sz="1143" b="1"/>
            </a:lvl2pPr>
            <a:lvl3pPr marL="522488" indent="0">
              <a:buNone/>
              <a:defRPr sz="1029" b="1"/>
            </a:lvl3pPr>
            <a:lvl4pPr marL="783732" indent="0">
              <a:buNone/>
              <a:defRPr sz="914" b="1"/>
            </a:lvl4pPr>
            <a:lvl5pPr marL="1044976" indent="0">
              <a:buNone/>
              <a:defRPr sz="914" b="1"/>
            </a:lvl5pPr>
            <a:lvl6pPr marL="1306220" indent="0">
              <a:buNone/>
              <a:defRPr sz="914" b="1"/>
            </a:lvl6pPr>
            <a:lvl7pPr marL="1567464" indent="0">
              <a:buNone/>
              <a:defRPr sz="914" b="1"/>
            </a:lvl7pPr>
            <a:lvl8pPr marL="1828709" indent="0">
              <a:buNone/>
              <a:defRPr sz="914" b="1"/>
            </a:lvl8pPr>
            <a:lvl9pPr marL="2089953" indent="0">
              <a:buNone/>
              <a:defRPr sz="914" b="1"/>
            </a:lvl9pPr>
          </a:lstStyle>
          <a:p>
            <a:pPr lvl="0"/>
            <a:r>
              <a:rPr lang="en-US"/>
              <a:t>Click to edit Master text styles</a:t>
            </a:r>
          </a:p>
        </p:txBody>
      </p:sp>
      <p:sp>
        <p:nvSpPr>
          <p:cNvPr id="4" name="Content Placeholder 3"/>
          <p:cNvSpPr>
            <a:spLocks noGrp="1"/>
          </p:cNvSpPr>
          <p:nvPr>
            <p:ph sz="half" idx="2"/>
          </p:nvPr>
        </p:nvSpPr>
        <p:spPr>
          <a:xfrm>
            <a:off x="1645443" y="6959601"/>
            <a:ext cx="14544676"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330" y="4912179"/>
            <a:ext cx="14550628" cy="2047421"/>
          </a:xfrm>
        </p:spPr>
        <p:txBody>
          <a:bodyPr anchor="b"/>
          <a:lstStyle>
            <a:lvl1pPr marL="0" indent="0">
              <a:buNone/>
              <a:defRPr sz="1371" b="1"/>
            </a:lvl1pPr>
            <a:lvl2pPr marL="261244" indent="0">
              <a:buNone/>
              <a:defRPr sz="1143" b="1"/>
            </a:lvl2pPr>
            <a:lvl3pPr marL="522488" indent="0">
              <a:buNone/>
              <a:defRPr sz="1029" b="1"/>
            </a:lvl3pPr>
            <a:lvl4pPr marL="783732" indent="0">
              <a:buNone/>
              <a:defRPr sz="914" b="1"/>
            </a:lvl4pPr>
            <a:lvl5pPr marL="1044976" indent="0">
              <a:buNone/>
              <a:defRPr sz="914" b="1"/>
            </a:lvl5pPr>
            <a:lvl6pPr marL="1306220" indent="0">
              <a:buNone/>
              <a:defRPr sz="914" b="1"/>
            </a:lvl6pPr>
            <a:lvl7pPr marL="1567464" indent="0">
              <a:buNone/>
              <a:defRPr sz="914" b="1"/>
            </a:lvl7pPr>
            <a:lvl8pPr marL="1828709" indent="0">
              <a:buNone/>
              <a:defRPr sz="914" b="1"/>
            </a:lvl8pPr>
            <a:lvl9pPr marL="2089953" indent="0">
              <a:buNone/>
              <a:defRPr sz="914" b="1"/>
            </a:lvl9pPr>
          </a:lstStyle>
          <a:p>
            <a:pPr lvl="0"/>
            <a:r>
              <a:rPr lang="en-US"/>
              <a:t>Click to edit Master text styles</a:t>
            </a:r>
          </a:p>
        </p:txBody>
      </p:sp>
      <p:sp>
        <p:nvSpPr>
          <p:cNvPr id="6" name="Content Placeholder 5"/>
          <p:cNvSpPr>
            <a:spLocks noGrp="1"/>
          </p:cNvSpPr>
          <p:nvPr>
            <p:ph sz="quarter" idx="4"/>
          </p:nvPr>
        </p:nvSpPr>
        <p:spPr>
          <a:xfrm>
            <a:off x="16722330" y="6959601"/>
            <a:ext cx="14550628"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AU" altLang="en-US" dirty="0"/>
          </a:p>
        </p:txBody>
      </p:sp>
      <p:sp>
        <p:nvSpPr>
          <p:cNvPr id="8" name="Footer Placeholder 7"/>
          <p:cNvSpPr>
            <a:spLocks noGrp="1"/>
          </p:cNvSpPr>
          <p:nvPr>
            <p:ph type="ftr" sz="quarter" idx="11"/>
          </p:nvPr>
        </p:nvSpPr>
        <p:spPr/>
        <p:txBody>
          <a:bodyPr/>
          <a:lstStyle>
            <a:lvl1pPr>
              <a:defRPr/>
            </a:lvl1pPr>
          </a:lstStyle>
          <a:p>
            <a:endParaRPr lang="en-AU" altLang="en-US" dirty="0"/>
          </a:p>
        </p:txBody>
      </p:sp>
      <p:sp>
        <p:nvSpPr>
          <p:cNvPr id="9" name="Slide Number Placeholder 8"/>
          <p:cNvSpPr>
            <a:spLocks noGrp="1"/>
          </p:cNvSpPr>
          <p:nvPr>
            <p:ph type="sldNum" sz="quarter" idx="12"/>
          </p:nvPr>
        </p:nvSpPr>
        <p:spPr/>
        <p:txBody>
          <a:bodyPr/>
          <a:lstStyle>
            <a:lvl1pPr>
              <a:defRPr/>
            </a:lvl1pPr>
          </a:lstStyle>
          <a:p>
            <a:fld id="{D814340B-C24E-4CF1-8F2E-94BDA66FD75D}" type="slidenum">
              <a:rPr lang="en-AU" altLang="en-US"/>
              <a:pPr/>
              <a:t>‹#›</a:t>
            </a:fld>
            <a:endParaRPr lang="en-AU" altLang="en-US" dirty="0"/>
          </a:p>
        </p:txBody>
      </p:sp>
    </p:spTree>
    <p:extLst>
      <p:ext uri="{BB962C8B-B14F-4D97-AF65-F5344CB8AC3E}">
        <p14:creationId xmlns:p14="http://schemas.microsoft.com/office/powerpoint/2010/main" val="1012455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AU" altLang="en-US" dirty="0"/>
          </a:p>
        </p:txBody>
      </p:sp>
      <p:sp>
        <p:nvSpPr>
          <p:cNvPr id="4" name="Footer Placeholder 3"/>
          <p:cNvSpPr>
            <a:spLocks noGrp="1"/>
          </p:cNvSpPr>
          <p:nvPr>
            <p:ph type="ftr" sz="quarter" idx="11"/>
          </p:nvPr>
        </p:nvSpPr>
        <p:spPr/>
        <p:txBody>
          <a:bodyPr/>
          <a:lstStyle>
            <a:lvl1pPr>
              <a:defRPr/>
            </a:lvl1pPr>
          </a:lstStyle>
          <a:p>
            <a:endParaRPr lang="en-AU" altLang="en-US" dirty="0"/>
          </a:p>
        </p:txBody>
      </p:sp>
      <p:sp>
        <p:nvSpPr>
          <p:cNvPr id="5" name="Slide Number Placeholder 4"/>
          <p:cNvSpPr>
            <a:spLocks noGrp="1"/>
          </p:cNvSpPr>
          <p:nvPr>
            <p:ph type="sldNum" sz="quarter" idx="12"/>
          </p:nvPr>
        </p:nvSpPr>
        <p:spPr/>
        <p:txBody>
          <a:bodyPr/>
          <a:lstStyle>
            <a:lvl1pPr>
              <a:defRPr/>
            </a:lvl1pPr>
          </a:lstStyle>
          <a:p>
            <a:fld id="{8D7FF473-A988-4642-B695-D572F60BC774}" type="slidenum">
              <a:rPr lang="en-AU" altLang="en-US"/>
              <a:pPr/>
              <a:t>‹#›</a:t>
            </a:fld>
            <a:endParaRPr lang="en-AU" altLang="en-US" dirty="0"/>
          </a:p>
        </p:txBody>
      </p:sp>
    </p:spTree>
    <p:extLst>
      <p:ext uri="{BB962C8B-B14F-4D97-AF65-F5344CB8AC3E}">
        <p14:creationId xmlns:p14="http://schemas.microsoft.com/office/powerpoint/2010/main" val="976026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AU" altLang="en-US" dirty="0"/>
          </a:p>
        </p:txBody>
      </p:sp>
      <p:sp>
        <p:nvSpPr>
          <p:cNvPr id="3" name="Footer Placeholder 2"/>
          <p:cNvSpPr>
            <a:spLocks noGrp="1"/>
          </p:cNvSpPr>
          <p:nvPr>
            <p:ph type="ftr" sz="quarter" idx="11"/>
          </p:nvPr>
        </p:nvSpPr>
        <p:spPr/>
        <p:txBody>
          <a:bodyPr/>
          <a:lstStyle>
            <a:lvl1pPr>
              <a:defRPr/>
            </a:lvl1pPr>
          </a:lstStyle>
          <a:p>
            <a:endParaRPr lang="en-AU" altLang="en-US" dirty="0"/>
          </a:p>
        </p:txBody>
      </p:sp>
      <p:sp>
        <p:nvSpPr>
          <p:cNvPr id="4" name="Slide Number Placeholder 3"/>
          <p:cNvSpPr>
            <a:spLocks noGrp="1"/>
          </p:cNvSpPr>
          <p:nvPr>
            <p:ph type="sldNum" sz="quarter" idx="12"/>
          </p:nvPr>
        </p:nvSpPr>
        <p:spPr/>
        <p:txBody>
          <a:bodyPr/>
          <a:lstStyle>
            <a:lvl1pPr>
              <a:defRPr/>
            </a:lvl1pPr>
          </a:lstStyle>
          <a:p>
            <a:fld id="{D1171CD6-50C3-42F5-B102-ECB5C1E5D853}" type="slidenum">
              <a:rPr lang="en-AU" altLang="en-US"/>
              <a:pPr/>
              <a:t>‹#›</a:t>
            </a:fld>
            <a:endParaRPr lang="en-AU" altLang="en-US" dirty="0"/>
          </a:p>
        </p:txBody>
      </p:sp>
    </p:spTree>
    <p:extLst>
      <p:ext uri="{BB962C8B-B14F-4D97-AF65-F5344CB8AC3E}">
        <p14:creationId xmlns:p14="http://schemas.microsoft.com/office/powerpoint/2010/main" val="467171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4" y="873580"/>
            <a:ext cx="10829926" cy="3718378"/>
          </a:xfrm>
        </p:spPr>
        <p:txBody>
          <a:bodyPr anchor="b"/>
          <a:lstStyle>
            <a:lvl1pPr algn="l">
              <a:defRPr sz="1143" b="1"/>
            </a:lvl1pPr>
          </a:lstStyle>
          <a:p>
            <a:r>
              <a:rPr lang="en-US"/>
              <a:t>Click to edit Master title style</a:t>
            </a:r>
          </a:p>
        </p:txBody>
      </p:sp>
      <p:sp>
        <p:nvSpPr>
          <p:cNvPr id="3" name="Content Placeholder 2"/>
          <p:cNvSpPr>
            <a:spLocks noGrp="1"/>
          </p:cNvSpPr>
          <p:nvPr>
            <p:ph idx="1"/>
          </p:nvPr>
        </p:nvSpPr>
        <p:spPr>
          <a:xfrm>
            <a:off x="12870656" y="873580"/>
            <a:ext cx="18402300" cy="18729778"/>
          </a:xfrm>
        </p:spPr>
        <p:txBody>
          <a:bodyPr/>
          <a:lstStyle>
            <a:lvl1pPr>
              <a:defRPr sz="1828"/>
            </a:lvl1pPr>
            <a:lvl2pPr>
              <a:defRPr sz="1600"/>
            </a:lvl2pPr>
            <a:lvl3pPr>
              <a:defRPr sz="1371"/>
            </a:lvl3pPr>
            <a:lvl4pPr>
              <a:defRPr sz="1143"/>
            </a:lvl4pPr>
            <a:lvl5pPr>
              <a:defRPr sz="1143"/>
            </a:lvl5pPr>
            <a:lvl6pPr>
              <a:defRPr sz="1143"/>
            </a:lvl6pPr>
            <a:lvl7pPr>
              <a:defRPr sz="1143"/>
            </a:lvl7pPr>
            <a:lvl8pPr>
              <a:defRPr sz="1143"/>
            </a:lvl8pPr>
            <a:lvl9pPr>
              <a:defRPr sz="11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444" y="4591957"/>
            <a:ext cx="10829926" cy="15011400"/>
          </a:xfrm>
        </p:spPr>
        <p:txBody>
          <a:bodyPr/>
          <a:lstStyle>
            <a:lvl1pPr marL="0" indent="0">
              <a:buNone/>
              <a:defRPr sz="800"/>
            </a:lvl1pPr>
            <a:lvl2pPr marL="261244" indent="0">
              <a:buNone/>
              <a:defRPr sz="686"/>
            </a:lvl2pPr>
            <a:lvl3pPr marL="522488" indent="0">
              <a:buNone/>
              <a:defRPr sz="571"/>
            </a:lvl3pPr>
            <a:lvl4pPr marL="783732" indent="0">
              <a:buNone/>
              <a:defRPr sz="514"/>
            </a:lvl4pPr>
            <a:lvl5pPr marL="1044976" indent="0">
              <a:buNone/>
              <a:defRPr sz="514"/>
            </a:lvl5pPr>
            <a:lvl6pPr marL="1306220" indent="0">
              <a:buNone/>
              <a:defRPr sz="514"/>
            </a:lvl6pPr>
            <a:lvl7pPr marL="1567464" indent="0">
              <a:buNone/>
              <a:defRPr sz="514"/>
            </a:lvl7pPr>
            <a:lvl8pPr marL="1828709" indent="0">
              <a:buNone/>
              <a:defRPr sz="514"/>
            </a:lvl8pPr>
            <a:lvl9pPr marL="2089953" indent="0">
              <a:buNone/>
              <a:defRPr sz="51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dirty="0"/>
          </a:p>
        </p:txBody>
      </p:sp>
      <p:sp>
        <p:nvSpPr>
          <p:cNvPr id="6" name="Footer Placeholder 5"/>
          <p:cNvSpPr>
            <a:spLocks noGrp="1"/>
          </p:cNvSpPr>
          <p:nvPr>
            <p:ph type="ftr" sz="quarter" idx="11"/>
          </p:nvPr>
        </p:nvSpPr>
        <p:spPr/>
        <p:txBody>
          <a:bodyPr/>
          <a:lstStyle>
            <a:lvl1pPr>
              <a:defRPr/>
            </a:lvl1pPr>
          </a:lstStyle>
          <a:p>
            <a:endParaRPr lang="en-AU" altLang="en-US" dirty="0"/>
          </a:p>
        </p:txBody>
      </p:sp>
      <p:sp>
        <p:nvSpPr>
          <p:cNvPr id="7" name="Slide Number Placeholder 6"/>
          <p:cNvSpPr>
            <a:spLocks noGrp="1"/>
          </p:cNvSpPr>
          <p:nvPr>
            <p:ph type="sldNum" sz="quarter" idx="12"/>
          </p:nvPr>
        </p:nvSpPr>
        <p:spPr/>
        <p:txBody>
          <a:bodyPr/>
          <a:lstStyle>
            <a:lvl1pPr>
              <a:defRPr/>
            </a:lvl1pPr>
          </a:lstStyle>
          <a:p>
            <a:fld id="{1F27BF72-D86B-4CC1-A0A4-AB6BFFE07AFD}" type="slidenum">
              <a:rPr lang="en-AU" altLang="en-US"/>
              <a:pPr/>
              <a:t>‹#›</a:t>
            </a:fld>
            <a:endParaRPr lang="en-AU" altLang="en-US" dirty="0"/>
          </a:p>
        </p:txBody>
      </p:sp>
    </p:spTree>
    <p:extLst>
      <p:ext uri="{BB962C8B-B14F-4D97-AF65-F5344CB8AC3E}">
        <p14:creationId xmlns:p14="http://schemas.microsoft.com/office/powerpoint/2010/main" val="266775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8" y="15361558"/>
            <a:ext cx="19751278" cy="1814286"/>
          </a:xfrm>
        </p:spPr>
        <p:txBody>
          <a:bodyPr anchor="b"/>
          <a:lstStyle>
            <a:lvl1pPr algn="l">
              <a:defRPr sz="1143" b="1"/>
            </a:lvl1pPr>
          </a:lstStyle>
          <a:p>
            <a:r>
              <a:rPr lang="en-US"/>
              <a:t>Click to edit Master title style</a:t>
            </a:r>
          </a:p>
        </p:txBody>
      </p:sp>
      <p:sp>
        <p:nvSpPr>
          <p:cNvPr id="3" name="Picture Placeholder 2"/>
          <p:cNvSpPr>
            <a:spLocks noGrp="1"/>
          </p:cNvSpPr>
          <p:nvPr>
            <p:ph type="pic" idx="1"/>
          </p:nvPr>
        </p:nvSpPr>
        <p:spPr>
          <a:xfrm>
            <a:off x="6451998" y="1961243"/>
            <a:ext cx="19751278" cy="13167179"/>
          </a:xfrm>
        </p:spPr>
        <p:txBody>
          <a:bodyPr/>
          <a:lstStyle>
            <a:lvl1pPr marL="0" indent="0">
              <a:buNone/>
              <a:defRPr sz="1828"/>
            </a:lvl1pPr>
            <a:lvl2pPr marL="261244" indent="0">
              <a:buNone/>
              <a:defRPr sz="1600"/>
            </a:lvl2pPr>
            <a:lvl3pPr marL="522488" indent="0">
              <a:buNone/>
              <a:defRPr sz="1371"/>
            </a:lvl3pPr>
            <a:lvl4pPr marL="783732" indent="0">
              <a:buNone/>
              <a:defRPr sz="1143"/>
            </a:lvl4pPr>
            <a:lvl5pPr marL="1044976" indent="0">
              <a:buNone/>
              <a:defRPr sz="1143"/>
            </a:lvl5pPr>
            <a:lvl6pPr marL="1306220" indent="0">
              <a:buNone/>
              <a:defRPr sz="1143"/>
            </a:lvl6pPr>
            <a:lvl7pPr marL="1567464" indent="0">
              <a:buNone/>
              <a:defRPr sz="1143"/>
            </a:lvl7pPr>
            <a:lvl8pPr marL="1828709" indent="0">
              <a:buNone/>
              <a:defRPr sz="1143"/>
            </a:lvl8pPr>
            <a:lvl9pPr marL="2089953" indent="0">
              <a:buNone/>
              <a:defRPr sz="1143"/>
            </a:lvl9pPr>
          </a:lstStyle>
          <a:p>
            <a:r>
              <a:rPr lang="en-US" dirty="0"/>
              <a:t>Click icon to add picture</a:t>
            </a:r>
          </a:p>
        </p:txBody>
      </p:sp>
      <p:sp>
        <p:nvSpPr>
          <p:cNvPr id="4" name="Text Placeholder 3"/>
          <p:cNvSpPr>
            <a:spLocks noGrp="1"/>
          </p:cNvSpPr>
          <p:nvPr>
            <p:ph type="body" sz="half" idx="2"/>
          </p:nvPr>
        </p:nvSpPr>
        <p:spPr>
          <a:xfrm>
            <a:off x="6451998" y="17175843"/>
            <a:ext cx="19751278" cy="2575379"/>
          </a:xfrm>
        </p:spPr>
        <p:txBody>
          <a:bodyPr/>
          <a:lstStyle>
            <a:lvl1pPr marL="0" indent="0">
              <a:buNone/>
              <a:defRPr sz="800"/>
            </a:lvl1pPr>
            <a:lvl2pPr marL="261244" indent="0">
              <a:buNone/>
              <a:defRPr sz="686"/>
            </a:lvl2pPr>
            <a:lvl3pPr marL="522488" indent="0">
              <a:buNone/>
              <a:defRPr sz="571"/>
            </a:lvl3pPr>
            <a:lvl4pPr marL="783732" indent="0">
              <a:buNone/>
              <a:defRPr sz="514"/>
            </a:lvl4pPr>
            <a:lvl5pPr marL="1044976" indent="0">
              <a:buNone/>
              <a:defRPr sz="514"/>
            </a:lvl5pPr>
            <a:lvl6pPr marL="1306220" indent="0">
              <a:buNone/>
              <a:defRPr sz="514"/>
            </a:lvl6pPr>
            <a:lvl7pPr marL="1567464" indent="0">
              <a:buNone/>
              <a:defRPr sz="514"/>
            </a:lvl7pPr>
            <a:lvl8pPr marL="1828709" indent="0">
              <a:buNone/>
              <a:defRPr sz="514"/>
            </a:lvl8pPr>
            <a:lvl9pPr marL="2089953" indent="0">
              <a:buNone/>
              <a:defRPr sz="51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dirty="0"/>
          </a:p>
        </p:txBody>
      </p:sp>
      <p:sp>
        <p:nvSpPr>
          <p:cNvPr id="6" name="Footer Placeholder 5"/>
          <p:cNvSpPr>
            <a:spLocks noGrp="1"/>
          </p:cNvSpPr>
          <p:nvPr>
            <p:ph type="ftr" sz="quarter" idx="11"/>
          </p:nvPr>
        </p:nvSpPr>
        <p:spPr/>
        <p:txBody>
          <a:bodyPr/>
          <a:lstStyle>
            <a:lvl1pPr>
              <a:defRPr/>
            </a:lvl1pPr>
          </a:lstStyle>
          <a:p>
            <a:endParaRPr lang="en-AU" altLang="en-US" dirty="0"/>
          </a:p>
        </p:txBody>
      </p:sp>
      <p:sp>
        <p:nvSpPr>
          <p:cNvPr id="7" name="Slide Number Placeholder 6"/>
          <p:cNvSpPr>
            <a:spLocks noGrp="1"/>
          </p:cNvSpPr>
          <p:nvPr>
            <p:ph type="sldNum" sz="quarter" idx="12"/>
          </p:nvPr>
        </p:nvSpPr>
        <p:spPr/>
        <p:txBody>
          <a:bodyPr/>
          <a:lstStyle>
            <a:lvl1pPr>
              <a:defRPr/>
            </a:lvl1pPr>
          </a:lstStyle>
          <a:p>
            <a:fld id="{A3388DA4-D5E8-40AB-8BF2-B8F067ACA6A5}" type="slidenum">
              <a:rPr lang="en-AU" altLang="en-US"/>
              <a:pPr/>
              <a:t>‹#›</a:t>
            </a:fld>
            <a:endParaRPr lang="en-AU" altLang="en-US" dirty="0"/>
          </a:p>
        </p:txBody>
      </p:sp>
    </p:spTree>
    <p:extLst>
      <p:ext uri="{BB962C8B-B14F-4D97-AF65-F5344CB8AC3E}">
        <p14:creationId xmlns:p14="http://schemas.microsoft.com/office/powerpoint/2010/main" val="4204007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F497D"/>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9357" y="1950357"/>
            <a:ext cx="27979688" cy="3658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ctr" anchorCtr="0" compatLnSpc="1">
            <a:prstTxWarp prst="textNoShape">
              <a:avLst/>
            </a:prstTxWarp>
          </a:bodyPr>
          <a:lstStyle/>
          <a:p>
            <a:pPr lvl="0"/>
            <a:r>
              <a:rPr lang="en-US" altLang="en-US"/>
              <a:t>Click to edit Master title style</a:t>
            </a:r>
            <a:endParaRPr lang="en-AU" altLang="en-US"/>
          </a:p>
        </p:txBody>
      </p:sp>
      <p:sp>
        <p:nvSpPr>
          <p:cNvPr id="1027" name="Rectangle 3"/>
          <p:cNvSpPr>
            <a:spLocks noGrp="1" noChangeArrowheads="1"/>
          </p:cNvSpPr>
          <p:nvPr>
            <p:ph type="body" idx="1"/>
          </p:nvPr>
        </p:nvSpPr>
        <p:spPr bwMode="auto">
          <a:xfrm>
            <a:off x="2469357" y="6339115"/>
            <a:ext cx="27979688" cy="13168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1028" name="Rectangle 4"/>
          <p:cNvSpPr>
            <a:spLocks noGrp="1" noChangeArrowheads="1"/>
          </p:cNvSpPr>
          <p:nvPr>
            <p:ph type="dt" sz="half" idx="2"/>
          </p:nvPr>
        </p:nvSpPr>
        <p:spPr bwMode="auto">
          <a:xfrm>
            <a:off x="2469356" y="19995243"/>
            <a:ext cx="6858000"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defTabSz="2508125">
              <a:defRPr sz="3828"/>
            </a:lvl1pPr>
          </a:lstStyle>
          <a:p>
            <a:endParaRPr lang="en-AU" altLang="en-US" dirty="0"/>
          </a:p>
        </p:txBody>
      </p:sp>
      <p:sp>
        <p:nvSpPr>
          <p:cNvPr id="1029" name="Rectangle 5"/>
          <p:cNvSpPr>
            <a:spLocks noGrp="1" noChangeArrowheads="1"/>
          </p:cNvSpPr>
          <p:nvPr>
            <p:ph type="ftr" sz="quarter" idx="3"/>
          </p:nvPr>
        </p:nvSpPr>
        <p:spPr bwMode="auto">
          <a:xfrm>
            <a:off x="11247836" y="19995243"/>
            <a:ext cx="10422731"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ctr" defTabSz="2508125">
              <a:defRPr sz="3828"/>
            </a:lvl1pPr>
          </a:lstStyle>
          <a:p>
            <a:endParaRPr lang="en-AU" altLang="en-US" dirty="0"/>
          </a:p>
        </p:txBody>
      </p:sp>
      <p:sp>
        <p:nvSpPr>
          <p:cNvPr id="1030" name="Rectangle 6"/>
          <p:cNvSpPr>
            <a:spLocks noGrp="1" noChangeArrowheads="1"/>
          </p:cNvSpPr>
          <p:nvPr>
            <p:ph type="sldNum" sz="quarter" idx="4"/>
          </p:nvPr>
        </p:nvSpPr>
        <p:spPr bwMode="auto">
          <a:xfrm>
            <a:off x="23591044" y="19995243"/>
            <a:ext cx="6858000"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r" defTabSz="2508125">
              <a:defRPr sz="3828"/>
            </a:lvl1pPr>
          </a:lstStyle>
          <a:p>
            <a:fld id="{777CDA11-CE27-4048-AD59-A3D9E025B8A2}" type="slidenum">
              <a:rPr lang="en-AU" altLang="en-US"/>
              <a:pPr/>
              <a:t>‹#›</a:t>
            </a:fld>
            <a:endParaRPr lang="en-AU" altLang="en-US" dirty="0"/>
          </a:p>
        </p:txBody>
      </p:sp>
      <p:sp>
        <p:nvSpPr>
          <p:cNvPr id="1031" name="Rectangle 7"/>
          <p:cNvSpPr>
            <a:spLocks noChangeArrowheads="1"/>
          </p:cNvSpPr>
          <p:nvPr/>
        </p:nvSpPr>
        <p:spPr bwMode="auto">
          <a:xfrm>
            <a:off x="0" y="0"/>
            <a:ext cx="32918400" cy="21945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14"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125" rtl="0" eaLnBrk="1" fontAlgn="base" hangingPunct="1">
        <a:spcBef>
          <a:spcPct val="0"/>
        </a:spcBef>
        <a:spcAft>
          <a:spcPct val="0"/>
        </a:spcAft>
        <a:defRPr sz="12057">
          <a:solidFill>
            <a:schemeClr val="tx2"/>
          </a:solidFill>
          <a:latin typeface="+mj-lt"/>
          <a:ea typeface="+mj-ea"/>
          <a:cs typeface="+mj-cs"/>
        </a:defRPr>
      </a:lvl1pPr>
      <a:lvl2pPr algn="ctr" defTabSz="2508125" rtl="0" eaLnBrk="1" fontAlgn="base" hangingPunct="1">
        <a:spcBef>
          <a:spcPct val="0"/>
        </a:spcBef>
        <a:spcAft>
          <a:spcPct val="0"/>
        </a:spcAft>
        <a:defRPr sz="12057">
          <a:solidFill>
            <a:schemeClr val="tx2"/>
          </a:solidFill>
          <a:latin typeface="Times" charset="0"/>
        </a:defRPr>
      </a:lvl2pPr>
      <a:lvl3pPr algn="ctr" defTabSz="2508125" rtl="0" eaLnBrk="1" fontAlgn="base" hangingPunct="1">
        <a:spcBef>
          <a:spcPct val="0"/>
        </a:spcBef>
        <a:spcAft>
          <a:spcPct val="0"/>
        </a:spcAft>
        <a:defRPr sz="12057">
          <a:solidFill>
            <a:schemeClr val="tx2"/>
          </a:solidFill>
          <a:latin typeface="Times" charset="0"/>
        </a:defRPr>
      </a:lvl3pPr>
      <a:lvl4pPr algn="ctr" defTabSz="2508125" rtl="0" eaLnBrk="1" fontAlgn="base" hangingPunct="1">
        <a:spcBef>
          <a:spcPct val="0"/>
        </a:spcBef>
        <a:spcAft>
          <a:spcPct val="0"/>
        </a:spcAft>
        <a:defRPr sz="12057">
          <a:solidFill>
            <a:schemeClr val="tx2"/>
          </a:solidFill>
          <a:latin typeface="Times" charset="0"/>
        </a:defRPr>
      </a:lvl4pPr>
      <a:lvl5pPr algn="ctr" defTabSz="2508125" rtl="0" eaLnBrk="1" fontAlgn="base" hangingPunct="1">
        <a:spcBef>
          <a:spcPct val="0"/>
        </a:spcBef>
        <a:spcAft>
          <a:spcPct val="0"/>
        </a:spcAft>
        <a:defRPr sz="12057">
          <a:solidFill>
            <a:schemeClr val="tx2"/>
          </a:solidFill>
          <a:latin typeface="Times" charset="0"/>
        </a:defRPr>
      </a:lvl5pPr>
      <a:lvl6pPr marL="261244" algn="ctr" defTabSz="2508125" rtl="0" eaLnBrk="1" fontAlgn="base" hangingPunct="1">
        <a:spcBef>
          <a:spcPct val="0"/>
        </a:spcBef>
        <a:spcAft>
          <a:spcPct val="0"/>
        </a:spcAft>
        <a:defRPr sz="12057">
          <a:solidFill>
            <a:schemeClr val="tx2"/>
          </a:solidFill>
          <a:latin typeface="Times" charset="0"/>
        </a:defRPr>
      </a:lvl6pPr>
      <a:lvl7pPr marL="522488" algn="ctr" defTabSz="2508125" rtl="0" eaLnBrk="1" fontAlgn="base" hangingPunct="1">
        <a:spcBef>
          <a:spcPct val="0"/>
        </a:spcBef>
        <a:spcAft>
          <a:spcPct val="0"/>
        </a:spcAft>
        <a:defRPr sz="12057">
          <a:solidFill>
            <a:schemeClr val="tx2"/>
          </a:solidFill>
          <a:latin typeface="Times" charset="0"/>
        </a:defRPr>
      </a:lvl7pPr>
      <a:lvl8pPr marL="783732" algn="ctr" defTabSz="2508125" rtl="0" eaLnBrk="1" fontAlgn="base" hangingPunct="1">
        <a:spcBef>
          <a:spcPct val="0"/>
        </a:spcBef>
        <a:spcAft>
          <a:spcPct val="0"/>
        </a:spcAft>
        <a:defRPr sz="12057">
          <a:solidFill>
            <a:schemeClr val="tx2"/>
          </a:solidFill>
          <a:latin typeface="Times" charset="0"/>
        </a:defRPr>
      </a:lvl8pPr>
      <a:lvl9pPr marL="1044976" algn="ctr" defTabSz="2508125" rtl="0" eaLnBrk="1" fontAlgn="base" hangingPunct="1">
        <a:spcBef>
          <a:spcPct val="0"/>
        </a:spcBef>
        <a:spcAft>
          <a:spcPct val="0"/>
        </a:spcAft>
        <a:defRPr sz="12057">
          <a:solidFill>
            <a:schemeClr val="tx2"/>
          </a:solidFill>
          <a:latin typeface="Times" charset="0"/>
        </a:defRPr>
      </a:lvl9pPr>
    </p:titleStyle>
    <p:bodyStyle>
      <a:lvl1pPr marL="940660" indent="-940660" algn="l" defTabSz="2508125" rtl="0" eaLnBrk="1" fontAlgn="base" hangingPunct="1">
        <a:spcBef>
          <a:spcPct val="20000"/>
        </a:spcBef>
        <a:spcAft>
          <a:spcPct val="0"/>
        </a:spcAft>
        <a:buChar char="•"/>
        <a:defRPr sz="8742">
          <a:solidFill>
            <a:schemeClr val="tx1"/>
          </a:solidFill>
          <a:latin typeface="+mn-lt"/>
          <a:ea typeface="+mn-ea"/>
          <a:cs typeface="+mn-cs"/>
        </a:defRPr>
      </a:lvl1pPr>
      <a:lvl2pPr marL="2037341" indent="-783732" algn="l" defTabSz="2508125" rtl="0" eaLnBrk="1" fontAlgn="base" hangingPunct="1">
        <a:spcBef>
          <a:spcPct val="20000"/>
        </a:spcBef>
        <a:spcAft>
          <a:spcPct val="0"/>
        </a:spcAft>
        <a:buChar char="–"/>
        <a:defRPr sz="7714">
          <a:solidFill>
            <a:schemeClr val="tx1"/>
          </a:solidFill>
          <a:latin typeface="+mn-lt"/>
        </a:defRPr>
      </a:lvl2pPr>
      <a:lvl3pPr marL="3134929" indent="-626805" algn="l" defTabSz="2508125" rtl="0" eaLnBrk="1" fontAlgn="base" hangingPunct="1">
        <a:spcBef>
          <a:spcPct val="20000"/>
        </a:spcBef>
        <a:spcAft>
          <a:spcPct val="0"/>
        </a:spcAft>
        <a:buChar char="•"/>
        <a:defRPr sz="6571">
          <a:solidFill>
            <a:schemeClr val="tx1"/>
          </a:solidFill>
          <a:latin typeface="+mn-lt"/>
        </a:defRPr>
      </a:lvl3pPr>
      <a:lvl4pPr marL="4388538" indent="-626805" algn="l" defTabSz="2508125" rtl="0" eaLnBrk="1" fontAlgn="base" hangingPunct="1">
        <a:spcBef>
          <a:spcPct val="20000"/>
        </a:spcBef>
        <a:spcAft>
          <a:spcPct val="0"/>
        </a:spcAft>
        <a:buChar char="–"/>
        <a:defRPr sz="5485">
          <a:solidFill>
            <a:schemeClr val="tx1"/>
          </a:solidFill>
          <a:latin typeface="+mn-lt"/>
        </a:defRPr>
      </a:lvl4pPr>
      <a:lvl5pPr marL="5641240" indent="-625897" algn="l" defTabSz="2508125" rtl="0" eaLnBrk="1" fontAlgn="base" hangingPunct="1">
        <a:spcBef>
          <a:spcPct val="20000"/>
        </a:spcBef>
        <a:spcAft>
          <a:spcPct val="0"/>
        </a:spcAft>
        <a:buChar char="»"/>
        <a:defRPr sz="5485">
          <a:solidFill>
            <a:schemeClr val="tx1"/>
          </a:solidFill>
          <a:latin typeface="+mn-lt"/>
        </a:defRPr>
      </a:lvl5pPr>
      <a:lvl6pPr marL="5902484" indent="-625897" algn="l" defTabSz="2508125" rtl="0" eaLnBrk="1" fontAlgn="base" hangingPunct="1">
        <a:spcBef>
          <a:spcPct val="20000"/>
        </a:spcBef>
        <a:spcAft>
          <a:spcPct val="0"/>
        </a:spcAft>
        <a:buChar char="»"/>
        <a:defRPr sz="5485">
          <a:solidFill>
            <a:schemeClr val="tx1"/>
          </a:solidFill>
          <a:latin typeface="+mn-lt"/>
        </a:defRPr>
      </a:lvl6pPr>
      <a:lvl7pPr marL="6163728" indent="-625897" algn="l" defTabSz="2508125" rtl="0" eaLnBrk="1" fontAlgn="base" hangingPunct="1">
        <a:spcBef>
          <a:spcPct val="20000"/>
        </a:spcBef>
        <a:spcAft>
          <a:spcPct val="0"/>
        </a:spcAft>
        <a:buChar char="»"/>
        <a:defRPr sz="5485">
          <a:solidFill>
            <a:schemeClr val="tx1"/>
          </a:solidFill>
          <a:latin typeface="+mn-lt"/>
        </a:defRPr>
      </a:lvl7pPr>
      <a:lvl8pPr marL="6424972" indent="-625897" algn="l" defTabSz="2508125" rtl="0" eaLnBrk="1" fontAlgn="base" hangingPunct="1">
        <a:spcBef>
          <a:spcPct val="20000"/>
        </a:spcBef>
        <a:spcAft>
          <a:spcPct val="0"/>
        </a:spcAft>
        <a:buChar char="»"/>
        <a:defRPr sz="5485">
          <a:solidFill>
            <a:schemeClr val="tx1"/>
          </a:solidFill>
          <a:latin typeface="+mn-lt"/>
        </a:defRPr>
      </a:lvl8pPr>
      <a:lvl9pPr marL="6686216" indent="-625897" algn="l" defTabSz="2508125" rtl="0" eaLnBrk="1" fontAlgn="base" hangingPunct="1">
        <a:spcBef>
          <a:spcPct val="20000"/>
        </a:spcBef>
        <a:spcAft>
          <a:spcPct val="0"/>
        </a:spcAft>
        <a:buChar char="»"/>
        <a:defRPr sz="5485">
          <a:solidFill>
            <a:schemeClr val="tx1"/>
          </a:solidFill>
          <a:latin typeface="+mn-lt"/>
        </a:defRPr>
      </a:lvl9pPr>
    </p:bodyStyle>
    <p:otherStyle>
      <a:defPPr>
        <a:defRPr lang="en-US"/>
      </a:defPPr>
      <a:lvl1pPr marL="0" algn="l" defTabSz="522488" rtl="0" eaLnBrk="1" latinLnBrk="0" hangingPunct="1">
        <a:defRPr sz="1029" kern="1200">
          <a:solidFill>
            <a:schemeClr val="tx1"/>
          </a:solidFill>
          <a:latin typeface="+mn-lt"/>
          <a:ea typeface="+mn-ea"/>
          <a:cs typeface="+mn-cs"/>
        </a:defRPr>
      </a:lvl1pPr>
      <a:lvl2pPr marL="261244" algn="l" defTabSz="522488" rtl="0" eaLnBrk="1" latinLnBrk="0" hangingPunct="1">
        <a:defRPr sz="1029" kern="1200">
          <a:solidFill>
            <a:schemeClr val="tx1"/>
          </a:solidFill>
          <a:latin typeface="+mn-lt"/>
          <a:ea typeface="+mn-ea"/>
          <a:cs typeface="+mn-cs"/>
        </a:defRPr>
      </a:lvl2pPr>
      <a:lvl3pPr marL="522488" algn="l" defTabSz="522488" rtl="0" eaLnBrk="1" latinLnBrk="0" hangingPunct="1">
        <a:defRPr sz="1029" kern="1200">
          <a:solidFill>
            <a:schemeClr val="tx1"/>
          </a:solidFill>
          <a:latin typeface="+mn-lt"/>
          <a:ea typeface="+mn-ea"/>
          <a:cs typeface="+mn-cs"/>
        </a:defRPr>
      </a:lvl3pPr>
      <a:lvl4pPr marL="783732" algn="l" defTabSz="522488" rtl="0" eaLnBrk="1" latinLnBrk="0" hangingPunct="1">
        <a:defRPr sz="1029" kern="1200">
          <a:solidFill>
            <a:schemeClr val="tx1"/>
          </a:solidFill>
          <a:latin typeface="+mn-lt"/>
          <a:ea typeface="+mn-ea"/>
          <a:cs typeface="+mn-cs"/>
        </a:defRPr>
      </a:lvl4pPr>
      <a:lvl5pPr marL="1044976" algn="l" defTabSz="522488" rtl="0" eaLnBrk="1" latinLnBrk="0" hangingPunct="1">
        <a:defRPr sz="1029" kern="1200">
          <a:solidFill>
            <a:schemeClr val="tx1"/>
          </a:solidFill>
          <a:latin typeface="+mn-lt"/>
          <a:ea typeface="+mn-ea"/>
          <a:cs typeface="+mn-cs"/>
        </a:defRPr>
      </a:lvl5pPr>
      <a:lvl6pPr marL="1306220" algn="l" defTabSz="522488" rtl="0" eaLnBrk="1" latinLnBrk="0" hangingPunct="1">
        <a:defRPr sz="1029" kern="1200">
          <a:solidFill>
            <a:schemeClr val="tx1"/>
          </a:solidFill>
          <a:latin typeface="+mn-lt"/>
          <a:ea typeface="+mn-ea"/>
          <a:cs typeface="+mn-cs"/>
        </a:defRPr>
      </a:lvl6pPr>
      <a:lvl7pPr marL="1567464" algn="l" defTabSz="522488" rtl="0" eaLnBrk="1" latinLnBrk="0" hangingPunct="1">
        <a:defRPr sz="1029" kern="1200">
          <a:solidFill>
            <a:schemeClr val="tx1"/>
          </a:solidFill>
          <a:latin typeface="+mn-lt"/>
          <a:ea typeface="+mn-ea"/>
          <a:cs typeface="+mn-cs"/>
        </a:defRPr>
      </a:lvl7pPr>
      <a:lvl8pPr marL="1828709" algn="l" defTabSz="522488" rtl="0" eaLnBrk="1" latinLnBrk="0" hangingPunct="1">
        <a:defRPr sz="1029" kern="1200">
          <a:solidFill>
            <a:schemeClr val="tx1"/>
          </a:solidFill>
          <a:latin typeface="+mn-lt"/>
          <a:ea typeface="+mn-ea"/>
          <a:cs typeface="+mn-cs"/>
        </a:defRPr>
      </a:lvl8pPr>
      <a:lvl9pPr marL="2089953" algn="l" defTabSz="522488" rtl="0" eaLnBrk="1" latinLnBrk="0" hangingPunct="1">
        <a:defRPr sz="10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diagramColors" Target="../diagrams/colors1.xml"/><Relationship Id="rId2" Type="http://schemas.openxmlformats.org/officeDocument/2006/relationships/image" Target="../media/image1.jpg"/><Relationship Id="rId16" Type="http://schemas.openxmlformats.org/officeDocument/2006/relationships/chart" Target="../charts/chart1.xml"/><Relationship Id="rId1" Type="http://schemas.openxmlformats.org/officeDocument/2006/relationships/slideLayout" Target="../slideLayouts/slideLayout7.xml"/><Relationship Id="rId6" Type="http://schemas.openxmlformats.org/officeDocument/2006/relationships/image" Target="../media/image5.tiff"/><Relationship Id="rId11" Type="http://schemas.openxmlformats.org/officeDocument/2006/relationships/diagramQuickStyle" Target="../diagrams/quickStyle1.xml"/><Relationship Id="rId5" Type="http://schemas.openxmlformats.org/officeDocument/2006/relationships/image" Target="../media/image4.png"/><Relationship Id="rId15" Type="http://schemas.openxmlformats.org/officeDocument/2006/relationships/image" Target="../media/image9.png"/><Relationship Id="rId10" Type="http://schemas.openxmlformats.org/officeDocument/2006/relationships/diagramLayout" Target="../diagrams/layout1.xml"/><Relationship Id="rId4" Type="http://schemas.openxmlformats.org/officeDocument/2006/relationships/image" Target="../media/image3.png"/><Relationship Id="rId9" Type="http://schemas.openxmlformats.org/officeDocument/2006/relationships/diagramData" Target="../diagrams/data1.xml"/><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65" name="Text Box 17"/>
          <p:cNvSpPr txBox="1">
            <a:spLocks noChangeArrowheads="1"/>
          </p:cNvSpPr>
          <p:nvPr/>
        </p:nvSpPr>
        <p:spPr bwMode="auto">
          <a:xfrm>
            <a:off x="-4417" y="-42636"/>
            <a:ext cx="32922817" cy="2021626"/>
          </a:xfrm>
          <a:prstGeom prst="rect">
            <a:avLst/>
          </a:prstGeom>
          <a:solidFill>
            <a:schemeClr val="bg1"/>
          </a:solidFill>
          <a:ln w="25400">
            <a:noFill/>
            <a:miter lim="800000"/>
            <a:headEnd/>
            <a:tailEnd/>
          </a:ln>
          <a:effectLst/>
          <a:extLst/>
        </p:spPr>
        <p:txBody>
          <a:bodyPr lIns="598505" tIns="598505" rIns="598505" bIns="399003"/>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US" altLang="en-US" sz="6114" b="1" dirty="0">
              <a:latin typeface="Arial" charset="0"/>
            </a:endParaRPr>
          </a:p>
        </p:txBody>
      </p:sp>
      <p:sp>
        <p:nvSpPr>
          <p:cNvPr id="2074" name="Rectangle 26"/>
          <p:cNvSpPr>
            <a:spLocks noChangeArrowheads="1"/>
          </p:cNvSpPr>
          <p:nvPr/>
        </p:nvSpPr>
        <p:spPr bwMode="auto">
          <a:xfrm>
            <a:off x="-4417" y="1930556"/>
            <a:ext cx="32918400" cy="210457"/>
          </a:xfrm>
          <a:prstGeom prst="rect">
            <a:avLst/>
          </a:prstGeom>
          <a:solidFill>
            <a:srgbClr val="B1810B"/>
          </a:solidFill>
          <a:ln>
            <a:noFill/>
          </a:ln>
          <a:effectLst/>
          <a:extLst/>
        </p:spPr>
        <p:txBody>
          <a:bodyPr wrap="none" lIns="50674" tIns="25337" rIns="50674" bIns="25337" anchor="ctr"/>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US" altLang="en-US" sz="1314" dirty="0">
              <a:solidFill>
                <a:schemeClr val="hlink"/>
              </a:solidFill>
            </a:endParaRPr>
          </a:p>
        </p:txBody>
      </p:sp>
      <p:sp>
        <p:nvSpPr>
          <p:cNvPr id="2151" name="Text Box 103"/>
          <p:cNvSpPr txBox="1">
            <a:spLocks noChangeArrowheads="1"/>
          </p:cNvSpPr>
          <p:nvPr/>
        </p:nvSpPr>
        <p:spPr bwMode="auto">
          <a:xfrm>
            <a:off x="3918857" y="2165075"/>
            <a:ext cx="25080686" cy="1737903"/>
          </a:xfrm>
          <a:prstGeom prst="rect">
            <a:avLst/>
          </a:prstGeom>
          <a:solidFill>
            <a:schemeClr val="tx1"/>
          </a:solidFill>
          <a:ln>
            <a:noFill/>
          </a:ln>
          <a:effectLst/>
          <a:extLst/>
        </p:spPr>
        <p:txBody>
          <a:bodyPr lIns="104503" tIns="104503" rIns="104503" bIns="104503"/>
          <a:lstStyle>
            <a:lvl1pPr defTabSz="1016000">
              <a:defRPr sz="2400">
                <a:solidFill>
                  <a:schemeClr val="tx1"/>
                </a:solidFill>
                <a:latin typeface="Times" charset="0"/>
              </a:defRPr>
            </a:lvl1pPr>
            <a:lvl2pPr marL="508000" defTabSz="1016000">
              <a:defRPr sz="2400">
                <a:solidFill>
                  <a:schemeClr val="tx1"/>
                </a:solidFill>
                <a:latin typeface="Times" charset="0"/>
              </a:defRPr>
            </a:lvl2pPr>
            <a:lvl3pPr marL="1016000" defTabSz="1016000">
              <a:defRPr sz="2400">
                <a:solidFill>
                  <a:schemeClr val="tx1"/>
                </a:solidFill>
                <a:latin typeface="Times" charset="0"/>
              </a:defRPr>
            </a:lvl3pPr>
            <a:lvl4pPr marL="1524000" defTabSz="1016000">
              <a:defRPr sz="2400">
                <a:solidFill>
                  <a:schemeClr val="tx1"/>
                </a:solidFill>
                <a:latin typeface="Times" charset="0"/>
              </a:defRPr>
            </a:lvl4pPr>
            <a:lvl5pPr marL="2032000" defTabSz="1016000">
              <a:defRPr sz="2400">
                <a:solidFill>
                  <a:schemeClr val="tx1"/>
                </a:solidFill>
                <a:latin typeface="Times" charset="0"/>
              </a:defRPr>
            </a:lvl5pPr>
            <a:lvl6pPr marL="2489200" defTabSz="1016000" eaLnBrk="0" fontAlgn="base" hangingPunct="0">
              <a:spcBef>
                <a:spcPct val="0"/>
              </a:spcBef>
              <a:spcAft>
                <a:spcPct val="0"/>
              </a:spcAft>
              <a:defRPr sz="2400">
                <a:solidFill>
                  <a:schemeClr val="tx1"/>
                </a:solidFill>
                <a:latin typeface="Times" charset="0"/>
              </a:defRPr>
            </a:lvl6pPr>
            <a:lvl7pPr marL="2946400" defTabSz="1016000" eaLnBrk="0" fontAlgn="base" hangingPunct="0">
              <a:spcBef>
                <a:spcPct val="0"/>
              </a:spcBef>
              <a:spcAft>
                <a:spcPct val="0"/>
              </a:spcAft>
              <a:defRPr sz="2400">
                <a:solidFill>
                  <a:schemeClr val="tx1"/>
                </a:solidFill>
                <a:latin typeface="Times" charset="0"/>
              </a:defRPr>
            </a:lvl7pPr>
            <a:lvl8pPr marL="3403600" defTabSz="1016000" eaLnBrk="0" fontAlgn="base" hangingPunct="0">
              <a:spcBef>
                <a:spcPct val="0"/>
              </a:spcBef>
              <a:spcAft>
                <a:spcPct val="0"/>
              </a:spcAft>
              <a:defRPr sz="2400">
                <a:solidFill>
                  <a:schemeClr val="tx1"/>
                </a:solidFill>
                <a:latin typeface="Times" charset="0"/>
              </a:defRPr>
            </a:lvl8pPr>
            <a:lvl9pPr marL="3860800" defTabSz="1016000" eaLnBrk="0" fontAlgn="base" hangingPunct="0">
              <a:spcBef>
                <a:spcPct val="0"/>
              </a:spcBef>
              <a:spcAft>
                <a:spcPct val="0"/>
              </a:spcAft>
              <a:defRPr sz="2400">
                <a:solidFill>
                  <a:schemeClr val="tx1"/>
                </a:solidFill>
                <a:latin typeface="Times" charset="0"/>
              </a:defRPr>
            </a:lvl9pPr>
          </a:lstStyle>
          <a:p>
            <a:pPr algn="ctr">
              <a:spcBef>
                <a:spcPct val="20000"/>
              </a:spcBef>
            </a:pPr>
            <a:r>
              <a:rPr lang="en-IN" sz="3200" b="1" dirty="0">
                <a:solidFill>
                  <a:schemeClr val="bg1"/>
                </a:solidFill>
                <a:latin typeface="Arial" panose="020B0604020202020204" pitchFamily="34" charset="0"/>
                <a:cs typeface="Arial" panose="020B0604020202020204" pitchFamily="34" charset="0"/>
              </a:rPr>
              <a:t>Deepika Jindal; Yash Sharma; Himanshu Premchandani, </a:t>
            </a:r>
            <a:r>
              <a:rPr lang="en-IN" sz="3200" b="1" dirty="0" err="1">
                <a:solidFill>
                  <a:schemeClr val="bg1"/>
                </a:solidFill>
                <a:latin typeface="Arial" panose="020B0604020202020204" pitchFamily="34" charset="0"/>
                <a:cs typeface="Arial" panose="020B0604020202020204" pitchFamily="34" charset="0"/>
              </a:rPr>
              <a:t>Nipun</a:t>
            </a:r>
            <a:r>
              <a:rPr lang="en-IN" sz="3200" b="1" dirty="0">
                <a:solidFill>
                  <a:schemeClr val="bg1"/>
                </a:solidFill>
                <a:latin typeface="Arial" panose="020B0604020202020204" pitchFamily="34" charset="0"/>
                <a:cs typeface="Arial" panose="020B0604020202020204" pitchFamily="34" charset="0"/>
              </a:rPr>
              <a:t> Diwan; Matthew A. Lanham</a:t>
            </a:r>
          </a:p>
          <a:p>
            <a:pPr algn="ctr">
              <a:spcBef>
                <a:spcPct val="20000"/>
              </a:spcBef>
            </a:pPr>
            <a:r>
              <a:rPr lang="en-IN" sz="3200" b="1" dirty="0">
                <a:solidFill>
                  <a:schemeClr val="bg1"/>
                </a:solidFill>
                <a:latin typeface="Arial" panose="020B0604020202020204" pitchFamily="34" charset="0"/>
                <a:cs typeface="Arial" panose="020B0604020202020204" pitchFamily="34" charset="0"/>
              </a:rPr>
              <a:t>Purdue University, Department of Management, 403 W. State Street, West Lafayette, IN 47907</a:t>
            </a:r>
          </a:p>
          <a:p>
            <a:pPr algn="ctr">
              <a:spcBef>
                <a:spcPct val="20000"/>
              </a:spcBef>
            </a:pPr>
            <a:r>
              <a:rPr lang="en-IN" sz="3200" b="1" dirty="0" err="1">
                <a:solidFill>
                  <a:schemeClr val="bg1"/>
                </a:solidFill>
                <a:latin typeface="Arial" panose="020B0604020202020204" pitchFamily="34" charset="0"/>
                <a:cs typeface="Arial" panose="020B0604020202020204" pitchFamily="34" charset="0"/>
              </a:rPr>
              <a:t>djindal@purdue.edu</a:t>
            </a:r>
            <a:r>
              <a:rPr lang="en-IN" sz="3200" b="1" dirty="0">
                <a:solidFill>
                  <a:schemeClr val="bg1"/>
                </a:solidFill>
                <a:latin typeface="Arial" panose="020B0604020202020204" pitchFamily="34" charset="0"/>
                <a:cs typeface="Arial" panose="020B0604020202020204" pitchFamily="34" charset="0"/>
              </a:rPr>
              <a:t>; sharm364@purdue.edu; </a:t>
            </a:r>
            <a:r>
              <a:rPr lang="en-IN" sz="3200" b="1" dirty="0" err="1">
                <a:solidFill>
                  <a:schemeClr val="bg1"/>
                </a:solidFill>
                <a:latin typeface="Arial" panose="020B0604020202020204" pitchFamily="34" charset="0"/>
                <a:cs typeface="Arial" panose="020B0604020202020204" pitchFamily="34" charset="0"/>
              </a:rPr>
              <a:t>himanshu@purdue.edu</a:t>
            </a:r>
            <a:r>
              <a:rPr lang="en-IN" sz="3200" b="1" dirty="0">
                <a:solidFill>
                  <a:schemeClr val="bg1"/>
                </a:solidFill>
                <a:latin typeface="Arial" panose="020B0604020202020204" pitchFamily="34" charset="0"/>
                <a:cs typeface="Arial" panose="020B0604020202020204" pitchFamily="34" charset="0"/>
              </a:rPr>
              <a:t>; </a:t>
            </a:r>
            <a:r>
              <a:rPr lang="en-IN" sz="3200" b="1" dirty="0" err="1">
                <a:solidFill>
                  <a:schemeClr val="bg1"/>
                </a:solidFill>
                <a:latin typeface="Arial" panose="020B0604020202020204" pitchFamily="34" charset="0"/>
                <a:cs typeface="Arial" panose="020B0604020202020204" pitchFamily="34" charset="0"/>
              </a:rPr>
              <a:t>ndiwan@purdue.edu</a:t>
            </a:r>
            <a:r>
              <a:rPr lang="en-IN" sz="3200" b="1" dirty="0">
                <a:solidFill>
                  <a:schemeClr val="bg1"/>
                </a:solidFill>
                <a:latin typeface="Arial" panose="020B0604020202020204" pitchFamily="34" charset="0"/>
                <a:cs typeface="Arial" panose="020B0604020202020204" pitchFamily="34" charset="0"/>
              </a:rPr>
              <a:t>; </a:t>
            </a:r>
            <a:r>
              <a:rPr lang="en-IN" sz="3200" b="1" dirty="0" err="1">
                <a:solidFill>
                  <a:schemeClr val="bg1"/>
                </a:solidFill>
                <a:latin typeface="Arial" panose="020B0604020202020204" pitchFamily="34" charset="0"/>
                <a:cs typeface="Arial" panose="020B0604020202020204" pitchFamily="34" charset="0"/>
              </a:rPr>
              <a:t>lanhamm@purdue.edu</a:t>
            </a:r>
            <a:endParaRPr lang="en-GB" altLang="en-US" sz="3200" dirty="0">
              <a:solidFill>
                <a:schemeClr val="bg1"/>
              </a:solidFill>
              <a:latin typeface="Arial" charset="0"/>
            </a:endParaRPr>
          </a:p>
        </p:txBody>
      </p:sp>
      <p:sp>
        <p:nvSpPr>
          <p:cNvPr id="2154" name="Rectangle 106"/>
          <p:cNvSpPr>
            <a:spLocks noChangeArrowheads="1"/>
          </p:cNvSpPr>
          <p:nvPr/>
        </p:nvSpPr>
        <p:spPr bwMode="auto">
          <a:xfrm>
            <a:off x="337324" y="4469569"/>
            <a:ext cx="10515600" cy="301924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spcBef>
                <a:spcPct val="50000"/>
              </a:spcBef>
            </a:pPr>
            <a:r>
              <a:rPr lang="en-US" dirty="0"/>
              <a:t>In this study, we are trying to analyze the pattern of fraudulent transactions by making use of different modelling techniques and using the results obtained from our study to predict and prevent similar fraud cases in future We performed feature engineering to develop new variables that helped us in our prediction. We have used three different model: logistic regression, random forest and XG boost for training our dataset and measured the performance of each model in terms of balanced accuracy, sensitivity and specificity.</a:t>
            </a:r>
          </a:p>
          <a:p>
            <a:pPr algn="just">
              <a:spcBef>
                <a:spcPct val="50000"/>
              </a:spcBef>
            </a:pPr>
            <a:r>
              <a:rPr lang="en-US" dirty="0"/>
              <a:t> </a:t>
            </a:r>
            <a:endParaRPr lang="en-US" sz="2300" dirty="0">
              <a:latin typeface="Arial" panose="020B0604020202020204" pitchFamily="34" charset="0"/>
              <a:ea typeface="Arial" charset="0"/>
              <a:cs typeface="Arial" panose="020B0604020202020204" pitchFamily="34" charset="0"/>
            </a:endParaRPr>
          </a:p>
        </p:txBody>
      </p:sp>
      <p:sp>
        <p:nvSpPr>
          <p:cNvPr id="2155" name="Rectangle 107"/>
          <p:cNvSpPr>
            <a:spLocks noChangeArrowheads="1"/>
          </p:cNvSpPr>
          <p:nvPr/>
        </p:nvSpPr>
        <p:spPr bwMode="auto">
          <a:xfrm>
            <a:off x="22065476" y="16699749"/>
            <a:ext cx="10515600" cy="395045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r>
              <a:rPr lang="en-US" dirty="0"/>
              <a:t>From the above research and experimentation it can be concluded that:</a:t>
            </a:r>
          </a:p>
          <a:p>
            <a:pPr marL="342900" lvl="0" indent="-342900">
              <a:buFont typeface="Arial" panose="020B0604020202020204" pitchFamily="34" charset="0"/>
              <a:buChar char="•"/>
            </a:pPr>
            <a:r>
              <a:rPr lang="en-US" b="1" dirty="0"/>
              <a:t>Random forest performed the best amongst the three. </a:t>
            </a:r>
          </a:p>
          <a:p>
            <a:pPr marL="342900" lvl="0" indent="-342900">
              <a:buFont typeface="Arial" panose="020B0604020202020204" pitchFamily="34" charset="0"/>
              <a:buChar char="•"/>
            </a:pPr>
            <a:r>
              <a:rPr lang="en-US" b="1" dirty="0"/>
              <a:t>Logistic Regression performed the worst amongst the three.</a:t>
            </a:r>
          </a:p>
          <a:p>
            <a:pPr marL="342900" lvl="0" indent="-342900">
              <a:buFont typeface="Arial" panose="020B0604020202020204" pitchFamily="34" charset="0"/>
              <a:buChar char="•"/>
            </a:pPr>
            <a:r>
              <a:rPr lang="en-US" b="1" dirty="0"/>
              <a:t>Random forest is most useful model with data spread over a very high range. </a:t>
            </a:r>
          </a:p>
          <a:p>
            <a:r>
              <a:rPr lang="en-US" dirty="0"/>
              <a:t>A typical branch can save approximately $219,00 in year through the implementation of our model and the cost of deploying such as application has become inexpensive with advances in technology. The saving in fraud get multiplied if the model is maintained at central place and multiple branched connect with it.</a:t>
            </a:r>
          </a:p>
        </p:txBody>
      </p:sp>
      <p:sp>
        <p:nvSpPr>
          <p:cNvPr id="2174" name="Text Box 126"/>
          <p:cNvSpPr txBox="1">
            <a:spLocks noChangeArrowheads="1"/>
          </p:cNvSpPr>
          <p:nvPr/>
        </p:nvSpPr>
        <p:spPr bwMode="auto">
          <a:xfrm>
            <a:off x="7500502" y="31888"/>
            <a:ext cx="1816462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6000" b="1" dirty="0">
                <a:latin typeface="Arial" panose="020B0604020202020204" pitchFamily="34" charset="0"/>
                <a:cs typeface="Arial" panose="020B0604020202020204" pitchFamily="34" charset="0"/>
              </a:rPr>
              <a:t>Credit Card and Mobile Fraud Detection using Supervised Learning Algorithms</a:t>
            </a:r>
          </a:p>
        </p:txBody>
      </p:sp>
      <p:sp>
        <p:nvSpPr>
          <p:cNvPr id="2" name="TextBox 1"/>
          <p:cNvSpPr txBox="1"/>
          <p:nvPr/>
        </p:nvSpPr>
        <p:spPr>
          <a:xfrm>
            <a:off x="341678" y="4066457"/>
            <a:ext cx="10515600" cy="523220"/>
          </a:xfrm>
          <a:prstGeom prst="rect">
            <a:avLst/>
          </a:prstGeom>
          <a:solidFill>
            <a:srgbClr val="B1810B"/>
          </a:solidFill>
        </p:spPr>
        <p:txBody>
          <a:bodyPr wrap="square" rtlCol="0">
            <a:spAutoFit/>
          </a:bodyPr>
          <a:lstStyle/>
          <a:p>
            <a:pPr algn="ctr">
              <a:spcBef>
                <a:spcPct val="50000"/>
              </a:spcBef>
            </a:pPr>
            <a:r>
              <a:rPr lang="en-US" altLang="en-US" sz="2800" b="1" dirty="0">
                <a:latin typeface="Arial" charset="0"/>
              </a:rPr>
              <a:t>Abstract</a:t>
            </a:r>
            <a:endParaRPr lang="en-US" altLang="en-US" sz="2800" dirty="0">
              <a:latin typeface="Arial" charset="0"/>
            </a:endParaRPr>
          </a:p>
        </p:txBody>
      </p:sp>
      <p:sp>
        <p:nvSpPr>
          <p:cNvPr id="37" name="TextBox 36"/>
          <p:cNvSpPr txBox="1"/>
          <p:nvPr/>
        </p:nvSpPr>
        <p:spPr>
          <a:xfrm>
            <a:off x="22065476" y="16176529"/>
            <a:ext cx="10515600" cy="523220"/>
          </a:xfrm>
          <a:prstGeom prst="rect">
            <a:avLst/>
          </a:prstGeom>
          <a:solidFill>
            <a:srgbClr val="B1810B"/>
          </a:solidFill>
        </p:spPr>
        <p:txBody>
          <a:bodyPr wrap="square" rtlCol="0">
            <a:spAutoFit/>
          </a:bodyPr>
          <a:lstStyle/>
          <a:p>
            <a:pPr algn="ctr">
              <a:spcBef>
                <a:spcPct val="50000"/>
              </a:spcBef>
            </a:pPr>
            <a:r>
              <a:rPr lang="en-US" altLang="en-US" sz="2800" b="1" dirty="0">
                <a:latin typeface="Arial" charset="0"/>
              </a:rPr>
              <a:t>Conclusions</a:t>
            </a:r>
            <a:endParaRPr lang="en-US" altLang="en-US" sz="2800" dirty="0">
              <a:latin typeface="Arial" charset="0"/>
            </a:endParaRPr>
          </a:p>
        </p:txBody>
      </p:sp>
      <p:sp>
        <p:nvSpPr>
          <p:cNvPr id="32" name="Rectangle 108"/>
          <p:cNvSpPr>
            <a:spLocks noChangeArrowheads="1"/>
          </p:cNvSpPr>
          <p:nvPr/>
        </p:nvSpPr>
        <p:spPr bwMode="auto">
          <a:xfrm>
            <a:off x="11243320" y="9067800"/>
            <a:ext cx="10515600" cy="125364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endParaRPr lang="en-US" dirty="0"/>
          </a:p>
          <a:p>
            <a:pPr algn="just"/>
            <a:r>
              <a:rPr lang="en-US" dirty="0"/>
              <a:t>To predict fraud transaction several methods have been used that include recognizing customer spending behavior, tracking network data, using advanced modeling techniques, using biotechnology-based methods etc. In this experiment we first do a down sampling to create an approximately 50:50 split of fraud and non-fraud transactions. </a:t>
            </a:r>
          </a:p>
          <a:p>
            <a:pPr algn="just"/>
            <a:endParaRPr lang="en-US" sz="2300" b="1" dirty="0">
              <a:latin typeface="Arial" charset="0"/>
              <a:ea typeface="Arial" charset="0"/>
              <a:cs typeface="Arial" charset="0"/>
            </a:endParaRPr>
          </a:p>
          <a:p>
            <a:pPr algn="just"/>
            <a:endParaRPr lang="en-US" sz="2300" b="1" dirty="0">
              <a:latin typeface="Arial" charset="0"/>
              <a:ea typeface="Arial" charset="0"/>
              <a:cs typeface="Arial" charset="0"/>
            </a:endParaRPr>
          </a:p>
          <a:p>
            <a:pPr algn="just"/>
            <a:endParaRPr lang="en-US" sz="2300" b="1" dirty="0">
              <a:latin typeface="Arial" charset="0"/>
              <a:ea typeface="Arial" charset="0"/>
              <a:cs typeface="Arial" charset="0"/>
            </a:endParaRPr>
          </a:p>
          <a:p>
            <a:pPr algn="just"/>
            <a:endParaRPr lang="en-US" sz="2300" b="1" dirty="0">
              <a:latin typeface="Arial" charset="0"/>
              <a:ea typeface="Arial" charset="0"/>
              <a:cs typeface="Arial" charset="0"/>
            </a:endParaRPr>
          </a:p>
          <a:p>
            <a:pPr algn="just"/>
            <a:endParaRPr lang="en-US" sz="2300" b="1" dirty="0">
              <a:latin typeface="Arial" charset="0"/>
              <a:ea typeface="Arial" charset="0"/>
              <a:cs typeface="Arial" charset="0"/>
            </a:endParaRPr>
          </a:p>
          <a:p>
            <a:pPr algn="just"/>
            <a:endParaRPr lang="en-US" sz="2300" b="1" dirty="0">
              <a:latin typeface="Arial" charset="0"/>
              <a:ea typeface="Arial" charset="0"/>
              <a:cs typeface="Arial" charset="0"/>
            </a:endParaRPr>
          </a:p>
          <a:p>
            <a:pPr algn="just"/>
            <a:endParaRPr lang="en-US" sz="2300" b="1" dirty="0">
              <a:latin typeface="Arial" charset="0"/>
              <a:ea typeface="Arial" charset="0"/>
              <a:cs typeface="Arial" charset="0"/>
            </a:endParaRPr>
          </a:p>
          <a:p>
            <a:pPr algn="just"/>
            <a:endParaRPr lang="en-US" sz="2300" b="1" dirty="0">
              <a:latin typeface="Arial" charset="0"/>
              <a:ea typeface="Arial" charset="0"/>
              <a:cs typeface="Arial" charset="0"/>
            </a:endParaRPr>
          </a:p>
          <a:p>
            <a:pPr algn="just"/>
            <a:endParaRPr lang="en-US" sz="2300" b="1" dirty="0">
              <a:latin typeface="Arial" charset="0"/>
              <a:ea typeface="Arial" charset="0"/>
              <a:cs typeface="Arial" charset="0"/>
            </a:endParaRPr>
          </a:p>
          <a:p>
            <a:pPr algn="just"/>
            <a:endParaRPr lang="en-US" sz="2300" b="1" dirty="0">
              <a:latin typeface="Arial" charset="0"/>
              <a:ea typeface="Arial" charset="0"/>
              <a:cs typeface="Arial" charset="0"/>
            </a:endParaRPr>
          </a:p>
          <a:p>
            <a:pPr algn="just"/>
            <a:endParaRPr lang="en-US" sz="2300" b="1" dirty="0">
              <a:latin typeface="Arial" charset="0"/>
              <a:ea typeface="Arial" charset="0"/>
              <a:cs typeface="Arial" charset="0"/>
            </a:endParaRPr>
          </a:p>
          <a:p>
            <a:pPr algn="just"/>
            <a:endParaRPr lang="en-US" sz="2300" dirty="0">
              <a:latin typeface="Arial" charset="0"/>
              <a:ea typeface="Arial" charset="0"/>
              <a:cs typeface="Arial" charset="0"/>
            </a:endParaRPr>
          </a:p>
          <a:p>
            <a:endParaRPr lang="en-US" dirty="0"/>
          </a:p>
          <a:p>
            <a:pPr lvl="4" indent="0">
              <a:buNone/>
            </a:pPr>
            <a:endParaRPr lang="en-US" dirty="0"/>
          </a:p>
          <a:p>
            <a:pPr lvl="4" indent="0">
              <a:buNone/>
            </a:pPr>
            <a:endParaRPr lang="en-US" dirty="0"/>
          </a:p>
          <a:p>
            <a:pPr lvl="4" indent="0">
              <a:buNone/>
            </a:pPr>
            <a:endParaRPr lang="en-US" dirty="0"/>
          </a:p>
          <a:p>
            <a:pPr algn="just"/>
            <a:endParaRPr lang="en-US" sz="2300" b="1" dirty="0">
              <a:latin typeface="Arial" charset="0"/>
              <a:ea typeface="Arial" charset="0"/>
              <a:cs typeface="Arial" charset="0"/>
            </a:endParaRPr>
          </a:p>
          <a:p>
            <a:pPr algn="just"/>
            <a:endParaRPr lang="en-US" sz="2300" b="1" dirty="0">
              <a:latin typeface="Arial" charset="0"/>
              <a:ea typeface="Arial" charset="0"/>
              <a:cs typeface="Arial" charset="0"/>
            </a:endParaRPr>
          </a:p>
          <a:p>
            <a:pPr algn="just"/>
            <a:endParaRPr lang="en-US" sz="2300" b="1" dirty="0">
              <a:latin typeface="Arial" charset="0"/>
              <a:ea typeface="Arial" charset="0"/>
              <a:cs typeface="Arial"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4409" y="-67189"/>
            <a:ext cx="3329574" cy="1997745"/>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9351" y="252103"/>
            <a:ext cx="2554823" cy="1509855"/>
          </a:xfrm>
          <a:prstGeom prst="rect">
            <a:avLst/>
          </a:prstGeom>
        </p:spPr>
      </p:pic>
      <p:sp>
        <p:nvSpPr>
          <p:cNvPr id="77" name="Text Box 112"/>
          <p:cNvSpPr txBox="1">
            <a:spLocks noChangeArrowheads="1"/>
          </p:cNvSpPr>
          <p:nvPr/>
        </p:nvSpPr>
        <p:spPr bwMode="auto">
          <a:xfrm>
            <a:off x="337324" y="18745200"/>
            <a:ext cx="10515600" cy="287142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lstStyle>
            <a:lvl1pPr defTabSz="1016000">
              <a:defRPr sz="2400">
                <a:solidFill>
                  <a:schemeClr val="tx1"/>
                </a:solidFill>
                <a:latin typeface="Times" charset="0"/>
              </a:defRPr>
            </a:lvl1pPr>
            <a:lvl2pPr marL="508000" defTabSz="1016000">
              <a:defRPr sz="2400">
                <a:solidFill>
                  <a:schemeClr val="tx1"/>
                </a:solidFill>
                <a:latin typeface="Times" charset="0"/>
              </a:defRPr>
            </a:lvl2pPr>
            <a:lvl3pPr marL="1016000" defTabSz="1016000">
              <a:defRPr sz="2400">
                <a:solidFill>
                  <a:schemeClr val="tx1"/>
                </a:solidFill>
                <a:latin typeface="Times" charset="0"/>
              </a:defRPr>
            </a:lvl3pPr>
            <a:lvl4pPr marL="1524000" defTabSz="1016000">
              <a:defRPr sz="2400">
                <a:solidFill>
                  <a:schemeClr val="tx1"/>
                </a:solidFill>
                <a:latin typeface="Times" charset="0"/>
              </a:defRPr>
            </a:lvl4pPr>
            <a:lvl5pPr marL="2032000" defTabSz="1016000">
              <a:defRPr sz="2400">
                <a:solidFill>
                  <a:schemeClr val="tx1"/>
                </a:solidFill>
                <a:latin typeface="Times" charset="0"/>
              </a:defRPr>
            </a:lvl5pPr>
            <a:lvl6pPr marL="2489200" defTabSz="1016000" eaLnBrk="0" fontAlgn="base" hangingPunct="0">
              <a:spcBef>
                <a:spcPct val="0"/>
              </a:spcBef>
              <a:spcAft>
                <a:spcPct val="0"/>
              </a:spcAft>
              <a:defRPr sz="2400">
                <a:solidFill>
                  <a:schemeClr val="tx1"/>
                </a:solidFill>
                <a:latin typeface="Times" charset="0"/>
              </a:defRPr>
            </a:lvl6pPr>
            <a:lvl7pPr marL="2946400" defTabSz="1016000" eaLnBrk="0" fontAlgn="base" hangingPunct="0">
              <a:spcBef>
                <a:spcPct val="0"/>
              </a:spcBef>
              <a:spcAft>
                <a:spcPct val="0"/>
              </a:spcAft>
              <a:defRPr sz="2400">
                <a:solidFill>
                  <a:schemeClr val="tx1"/>
                </a:solidFill>
                <a:latin typeface="Times" charset="0"/>
              </a:defRPr>
            </a:lvl7pPr>
            <a:lvl8pPr marL="3403600" defTabSz="1016000" eaLnBrk="0" fontAlgn="base" hangingPunct="0">
              <a:spcBef>
                <a:spcPct val="0"/>
              </a:spcBef>
              <a:spcAft>
                <a:spcPct val="0"/>
              </a:spcAft>
              <a:defRPr sz="2400">
                <a:solidFill>
                  <a:schemeClr val="tx1"/>
                </a:solidFill>
                <a:latin typeface="Times" charset="0"/>
              </a:defRPr>
            </a:lvl8pPr>
            <a:lvl9pPr marL="3860800" defTabSz="1016000" eaLnBrk="0" fontAlgn="base" hangingPunct="0">
              <a:spcBef>
                <a:spcPct val="0"/>
              </a:spcBef>
              <a:spcAft>
                <a:spcPct val="0"/>
              </a:spcAft>
              <a:defRPr sz="2400">
                <a:solidFill>
                  <a:schemeClr val="tx1"/>
                </a:solidFill>
                <a:latin typeface="Times" charset="0"/>
              </a:defRPr>
            </a:lvl9pPr>
          </a:lstStyle>
          <a:p>
            <a:pPr algn="just"/>
            <a:r>
              <a:rPr lang="en-US" dirty="0"/>
              <a:t>Credit card and mobile payment fraud detection has drawn a lot of research interest and a number of techniques, with special emphasis on techniques such as Logistic regression, Random forest, XG Boost, data mining and distributed data mining have been suggested. Various methods for sampling data for unbalanced data has been suggested.</a:t>
            </a:r>
            <a:endParaRPr lang="en-US" dirty="0">
              <a:latin typeface="Arial" panose="020B0604020202020204" pitchFamily="34" charset="0"/>
              <a:ea typeface="Arial" charset="0"/>
              <a:cs typeface="Arial" panose="020B0604020202020204" pitchFamily="34" charset="0"/>
            </a:endParaRPr>
          </a:p>
          <a:p>
            <a:pPr algn="just"/>
            <a:endParaRPr lang="en-US" sz="2300" dirty="0">
              <a:latin typeface="Arial" panose="020B0604020202020204" pitchFamily="34" charset="0"/>
              <a:ea typeface="Arial" charset="0"/>
              <a:cs typeface="Arial" panose="020B0604020202020204" pitchFamily="34" charset="0"/>
            </a:endParaRPr>
          </a:p>
          <a:p>
            <a:pPr algn="just"/>
            <a:endParaRPr lang="en-US" sz="2300" dirty="0">
              <a:latin typeface="Arial" panose="020B0604020202020204" pitchFamily="34" charset="0"/>
              <a:ea typeface="Arial" charset="0"/>
              <a:cs typeface="Arial" panose="020B0604020202020204" pitchFamily="34" charset="0"/>
            </a:endParaRPr>
          </a:p>
          <a:p>
            <a:pPr algn="just"/>
            <a:endParaRPr lang="en-US" sz="2300" dirty="0">
              <a:latin typeface="Arial" panose="020B0604020202020204" pitchFamily="34" charset="0"/>
              <a:ea typeface="Arial" charset="0"/>
              <a:cs typeface="Arial" panose="020B0604020202020204" pitchFamily="34" charset="0"/>
            </a:endParaRPr>
          </a:p>
          <a:p>
            <a:pPr algn="just"/>
            <a:endParaRPr lang="en-US" sz="2300" dirty="0">
              <a:latin typeface="Arial" panose="020B0604020202020204" pitchFamily="34" charset="0"/>
              <a:ea typeface="Arial" charset="0"/>
              <a:cs typeface="Arial" panose="020B0604020202020204" pitchFamily="34" charset="0"/>
            </a:endParaRPr>
          </a:p>
          <a:p>
            <a:pPr algn="just"/>
            <a:endParaRPr lang="en-US" sz="1200" dirty="0">
              <a:latin typeface="Arial" panose="020B0604020202020204" pitchFamily="34" charset="0"/>
              <a:ea typeface="Arial" charset="0"/>
              <a:cs typeface="Arial" panose="020B0604020202020204" pitchFamily="34" charset="0"/>
            </a:endParaRPr>
          </a:p>
          <a:p>
            <a:pPr algn="just"/>
            <a:endParaRPr lang="en-US" sz="2300" dirty="0">
              <a:latin typeface="Arial" charset="0"/>
              <a:ea typeface="Arial" charset="0"/>
              <a:cs typeface="Arial" charset="0"/>
            </a:endParaRPr>
          </a:p>
          <a:p>
            <a:pPr algn="just"/>
            <a:endParaRPr lang="en-US" sz="2300" dirty="0">
              <a:latin typeface="Arial" charset="0"/>
              <a:ea typeface="Arial" charset="0"/>
              <a:cs typeface="Arial" charset="0"/>
            </a:endParaRPr>
          </a:p>
          <a:p>
            <a:pPr algn="just"/>
            <a:endParaRPr lang="en-US" sz="2300" dirty="0">
              <a:latin typeface="Arial" charset="0"/>
              <a:ea typeface="Arial" charset="0"/>
              <a:cs typeface="Arial" charset="0"/>
            </a:endParaRPr>
          </a:p>
        </p:txBody>
      </p:sp>
      <p:sp>
        <p:nvSpPr>
          <p:cNvPr id="78" name="TextBox 77"/>
          <p:cNvSpPr txBox="1"/>
          <p:nvPr/>
        </p:nvSpPr>
        <p:spPr>
          <a:xfrm>
            <a:off x="359351" y="18278688"/>
            <a:ext cx="10493573" cy="523220"/>
          </a:xfrm>
          <a:prstGeom prst="rect">
            <a:avLst/>
          </a:prstGeom>
          <a:solidFill>
            <a:srgbClr val="B1810B"/>
          </a:solidFill>
        </p:spPr>
        <p:txBody>
          <a:bodyPr wrap="square" rtlCol="0">
            <a:spAutoFit/>
          </a:bodyPr>
          <a:lstStyle/>
          <a:p>
            <a:pPr algn="ctr">
              <a:spcBef>
                <a:spcPct val="50000"/>
              </a:spcBef>
            </a:pPr>
            <a:r>
              <a:rPr lang="en-US" altLang="en-US" sz="2800" b="1" dirty="0">
                <a:latin typeface="Arial" charset="0"/>
              </a:rPr>
              <a:t>Literature Review</a:t>
            </a:r>
          </a:p>
        </p:txBody>
      </p:sp>
      <p:sp>
        <p:nvSpPr>
          <p:cNvPr id="292" name="Text Box 112"/>
          <p:cNvSpPr txBox="1">
            <a:spLocks noChangeArrowheads="1"/>
          </p:cNvSpPr>
          <p:nvPr/>
        </p:nvSpPr>
        <p:spPr bwMode="auto">
          <a:xfrm>
            <a:off x="374950" y="7760362"/>
            <a:ext cx="10515600" cy="105319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lstStyle>
            <a:lvl1pPr defTabSz="1016000">
              <a:defRPr sz="2400">
                <a:solidFill>
                  <a:schemeClr val="tx1"/>
                </a:solidFill>
                <a:latin typeface="Times" charset="0"/>
              </a:defRPr>
            </a:lvl1pPr>
            <a:lvl2pPr marL="508000" defTabSz="1016000">
              <a:defRPr sz="2400">
                <a:solidFill>
                  <a:schemeClr val="tx1"/>
                </a:solidFill>
                <a:latin typeface="Times" charset="0"/>
              </a:defRPr>
            </a:lvl2pPr>
            <a:lvl3pPr marL="1016000" defTabSz="1016000">
              <a:defRPr sz="2400">
                <a:solidFill>
                  <a:schemeClr val="tx1"/>
                </a:solidFill>
                <a:latin typeface="Times" charset="0"/>
              </a:defRPr>
            </a:lvl3pPr>
            <a:lvl4pPr marL="1524000" defTabSz="1016000">
              <a:defRPr sz="2400">
                <a:solidFill>
                  <a:schemeClr val="tx1"/>
                </a:solidFill>
                <a:latin typeface="Times" charset="0"/>
              </a:defRPr>
            </a:lvl4pPr>
            <a:lvl5pPr marL="2032000" defTabSz="1016000">
              <a:defRPr sz="2400">
                <a:solidFill>
                  <a:schemeClr val="tx1"/>
                </a:solidFill>
                <a:latin typeface="Times" charset="0"/>
              </a:defRPr>
            </a:lvl5pPr>
            <a:lvl6pPr marL="2489200" defTabSz="1016000" eaLnBrk="0" fontAlgn="base" hangingPunct="0">
              <a:spcBef>
                <a:spcPct val="0"/>
              </a:spcBef>
              <a:spcAft>
                <a:spcPct val="0"/>
              </a:spcAft>
              <a:defRPr sz="2400">
                <a:solidFill>
                  <a:schemeClr val="tx1"/>
                </a:solidFill>
                <a:latin typeface="Times" charset="0"/>
              </a:defRPr>
            </a:lvl6pPr>
            <a:lvl7pPr marL="2946400" defTabSz="1016000" eaLnBrk="0" fontAlgn="base" hangingPunct="0">
              <a:spcBef>
                <a:spcPct val="0"/>
              </a:spcBef>
              <a:spcAft>
                <a:spcPct val="0"/>
              </a:spcAft>
              <a:defRPr sz="2400">
                <a:solidFill>
                  <a:schemeClr val="tx1"/>
                </a:solidFill>
                <a:latin typeface="Times" charset="0"/>
              </a:defRPr>
            </a:lvl7pPr>
            <a:lvl8pPr marL="3403600" defTabSz="1016000" eaLnBrk="0" fontAlgn="base" hangingPunct="0">
              <a:spcBef>
                <a:spcPct val="0"/>
              </a:spcBef>
              <a:spcAft>
                <a:spcPct val="0"/>
              </a:spcAft>
              <a:defRPr sz="2400">
                <a:solidFill>
                  <a:schemeClr val="tx1"/>
                </a:solidFill>
                <a:latin typeface="Times" charset="0"/>
              </a:defRPr>
            </a:lvl8pPr>
            <a:lvl9pPr marL="3860800" defTabSz="1016000" eaLnBrk="0" fontAlgn="base" hangingPunct="0">
              <a:spcBef>
                <a:spcPct val="0"/>
              </a:spcBef>
              <a:spcAft>
                <a:spcPct val="0"/>
              </a:spcAft>
              <a:defRPr sz="2400">
                <a:solidFill>
                  <a:schemeClr val="tx1"/>
                </a:solidFill>
                <a:latin typeface="Times" charset="0"/>
              </a:defRPr>
            </a:lvl9pPr>
          </a:lstStyle>
          <a:p>
            <a:pPr marL="342900" indent="-342900">
              <a:buFont typeface="Arial" panose="020B0604020202020204" pitchFamily="34" charset="0"/>
              <a:buChar char="•"/>
            </a:pPr>
            <a:endParaRPr lang="en-US" b="1" dirty="0"/>
          </a:p>
          <a:p>
            <a:r>
              <a:rPr lang="en-US" dirty="0"/>
              <a:t>According to latest report from Javelin Strategy &amp; Research, “Around 15.4 million consumers were victims of identity theft or fraud last year and the total fraud costed whooping $16 billion”. It is therefore paramount to enhance the fraud detection mechanisms. Our objective is to predict future fraudulent activities with maximum accuracy using the available data. </a:t>
            </a:r>
            <a:endParaRPr lang="en-US" b="1" dirty="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endParaRPr lang="en-US" sz="2000" b="1" dirty="0"/>
          </a:p>
          <a:p>
            <a:endParaRPr lang="en-US" sz="2000" b="1" dirty="0"/>
          </a:p>
          <a:p>
            <a:pPr marL="342900" indent="-342900">
              <a:buFont typeface="Arial" panose="020B0604020202020204" pitchFamily="34" charset="0"/>
              <a:buChar char="•"/>
            </a:pPr>
            <a:endParaRPr lang="en-US" sz="2000" b="1" dirty="0"/>
          </a:p>
          <a:p>
            <a:endParaRPr lang="en-US" sz="2000" b="1" dirty="0"/>
          </a:p>
          <a:p>
            <a:r>
              <a:rPr lang="en-US" sz="2000" b="1" dirty="0"/>
              <a:t>Relevance:</a:t>
            </a:r>
          </a:p>
          <a:p>
            <a:pPr marL="342900" indent="-342900">
              <a:buFont typeface="Arial" panose="020B0604020202020204" pitchFamily="34" charset="0"/>
              <a:buChar char="•"/>
            </a:pPr>
            <a:r>
              <a:rPr lang="en-US" sz="2000" b="1" dirty="0"/>
              <a:t>Digitalization in the financial sector has made it more vulnerable towards frauds</a:t>
            </a:r>
          </a:p>
          <a:p>
            <a:pPr marL="342900" indent="-342900">
              <a:buFont typeface="Arial" panose="020B0604020202020204" pitchFamily="34" charset="0"/>
              <a:buChar char="•"/>
            </a:pPr>
            <a:r>
              <a:rPr lang="en-US" sz="2000" b="1" dirty="0"/>
              <a:t>Increase in number of mobile and online transactions</a:t>
            </a:r>
          </a:p>
          <a:p>
            <a:pPr marL="342900" indent="-342900">
              <a:buFont typeface="Arial" panose="020B0604020202020204" pitchFamily="34" charset="0"/>
              <a:buChar char="•"/>
            </a:pPr>
            <a:r>
              <a:rPr lang="en-US" sz="2000" b="1" dirty="0"/>
              <a:t>Amount of Literature</a:t>
            </a:r>
          </a:p>
          <a:p>
            <a:pPr marL="342900" indent="-342900">
              <a:buFont typeface="Arial" panose="020B0604020202020204" pitchFamily="34" charset="0"/>
              <a:buChar char="•"/>
            </a:pPr>
            <a:endParaRPr lang="en-US" sz="2000" b="1" dirty="0"/>
          </a:p>
          <a:p>
            <a:r>
              <a:rPr lang="en-US" sz="2000" b="1" dirty="0"/>
              <a:t>Questions to be asked?</a:t>
            </a:r>
          </a:p>
          <a:p>
            <a:pPr marL="342900" indent="-342900">
              <a:buFont typeface="Arial" panose="020B0604020202020204" pitchFamily="34" charset="0"/>
              <a:buChar char="•"/>
            </a:pPr>
            <a:r>
              <a:rPr lang="en-US" sz="2000" b="1" dirty="0"/>
              <a:t>Which sampling method works better for predicting and modeling of fraudulent activity</a:t>
            </a:r>
          </a:p>
          <a:p>
            <a:pPr marL="342900" indent="-342900">
              <a:buFont typeface="Arial" panose="020B0604020202020204" pitchFamily="34" charset="0"/>
              <a:buChar char="•"/>
            </a:pPr>
            <a:r>
              <a:rPr lang="en-US" sz="2000" b="1" dirty="0"/>
              <a:t>Which modeling technique works best for fraud detection?</a:t>
            </a:r>
          </a:p>
          <a:p>
            <a:pPr marL="342900" indent="-342900">
              <a:buFont typeface="Arial" panose="020B0604020202020204" pitchFamily="34" charset="0"/>
              <a:buChar char="•"/>
            </a:pPr>
            <a:r>
              <a:rPr lang="en-US" sz="2000" b="1" dirty="0"/>
              <a:t>Does the algorithm for mobile transactions and credit card transactions differ?</a:t>
            </a:r>
          </a:p>
          <a:p>
            <a:pPr marL="342900" indent="-342900">
              <a:buFont typeface="Arial" panose="020B0604020202020204" pitchFamily="34" charset="0"/>
              <a:buChar char="•"/>
            </a:pPr>
            <a:endParaRPr lang="en-US" sz="2000" b="1" dirty="0"/>
          </a:p>
          <a:p>
            <a:endParaRPr lang="en-US" sz="2000" b="1" dirty="0"/>
          </a:p>
          <a:p>
            <a:endParaRPr lang="en-US" sz="2000" b="1" dirty="0"/>
          </a:p>
          <a:p>
            <a:pPr algn="just"/>
            <a:endParaRPr lang="en-US" sz="2300" dirty="0">
              <a:latin typeface="Arial" panose="020B0604020202020204" pitchFamily="34" charset="0"/>
              <a:cs typeface="Arial" panose="020B0604020202020204" pitchFamily="34" charset="0"/>
            </a:endParaRPr>
          </a:p>
          <a:p>
            <a:pPr algn="just"/>
            <a:endParaRPr lang="en-US" sz="2300" dirty="0">
              <a:latin typeface="Arial" panose="020B0604020202020204" pitchFamily="34" charset="0"/>
              <a:cs typeface="Arial" panose="020B0604020202020204" pitchFamily="34" charset="0"/>
            </a:endParaRPr>
          </a:p>
          <a:p>
            <a:pPr algn="just"/>
            <a:endParaRPr lang="en-US" sz="2300" dirty="0">
              <a:latin typeface="Arial" panose="020B0604020202020204" pitchFamily="34" charset="0"/>
              <a:cs typeface="Arial" panose="020B0604020202020204" pitchFamily="34" charset="0"/>
            </a:endParaRPr>
          </a:p>
          <a:p>
            <a:pPr algn="just"/>
            <a:endParaRPr lang="en-US" sz="2300" dirty="0">
              <a:latin typeface="Arial" panose="020B0604020202020204" pitchFamily="34" charset="0"/>
              <a:cs typeface="Arial" panose="020B0604020202020204" pitchFamily="34" charset="0"/>
            </a:endParaRPr>
          </a:p>
          <a:p>
            <a:pPr algn="just"/>
            <a:endParaRPr lang="en-US" sz="2300" dirty="0">
              <a:latin typeface="Arial" panose="020B0604020202020204" pitchFamily="34" charset="0"/>
              <a:cs typeface="Arial" panose="020B0604020202020204" pitchFamily="34" charset="0"/>
            </a:endParaRPr>
          </a:p>
        </p:txBody>
      </p:sp>
      <p:sp>
        <p:nvSpPr>
          <p:cNvPr id="38" name="Rectangle 107"/>
          <p:cNvSpPr>
            <a:spLocks noChangeArrowheads="1"/>
          </p:cNvSpPr>
          <p:nvPr/>
        </p:nvSpPr>
        <p:spPr bwMode="auto">
          <a:xfrm>
            <a:off x="22067902" y="21054726"/>
            <a:ext cx="10515600" cy="56341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r>
              <a:rPr lang="en-US" altLang="en-US" sz="2300" dirty="0">
                <a:latin typeface="Arial" panose="020B0604020202020204" pitchFamily="34" charset="0"/>
                <a:cs typeface="Arial" panose="020B0604020202020204" pitchFamily="34" charset="0"/>
              </a:rPr>
              <a:t>We thank Professor Matthew Lanham for constant guidance on this project.</a:t>
            </a:r>
            <a:endParaRPr lang="en-AU" altLang="en-US" sz="2300" dirty="0">
              <a:latin typeface="Arial" panose="020B0604020202020204" pitchFamily="34" charset="0"/>
              <a:cs typeface="Arial" panose="020B0604020202020204" pitchFamily="34" charset="0"/>
            </a:endParaRPr>
          </a:p>
        </p:txBody>
      </p:sp>
      <p:sp>
        <p:nvSpPr>
          <p:cNvPr id="36" name="TextBox 35"/>
          <p:cNvSpPr txBox="1"/>
          <p:nvPr/>
        </p:nvSpPr>
        <p:spPr>
          <a:xfrm>
            <a:off x="22065476" y="20590853"/>
            <a:ext cx="10515600" cy="523220"/>
          </a:xfrm>
          <a:prstGeom prst="rect">
            <a:avLst/>
          </a:prstGeom>
          <a:solidFill>
            <a:srgbClr val="B1810B"/>
          </a:solidFill>
        </p:spPr>
        <p:txBody>
          <a:bodyPr wrap="square" rtlCol="0">
            <a:spAutoFit/>
          </a:bodyPr>
          <a:lstStyle/>
          <a:p>
            <a:pPr algn="ctr">
              <a:spcBef>
                <a:spcPct val="50000"/>
              </a:spcBef>
            </a:pPr>
            <a:r>
              <a:rPr lang="en-US" altLang="en-US" sz="2800" b="1" dirty="0">
                <a:latin typeface="Arial" charset="0"/>
              </a:rPr>
              <a:t>Acknowledgements</a:t>
            </a:r>
            <a:endParaRPr lang="en-US" altLang="en-US" sz="2800" dirty="0">
              <a:latin typeface="Arial" charset="0"/>
            </a:endParaRPr>
          </a:p>
        </p:txBody>
      </p:sp>
      <p:sp>
        <p:nvSpPr>
          <p:cNvPr id="45" name="Rectangle 110">
            <a:extLst>
              <a:ext uri="{FF2B5EF4-FFF2-40B4-BE49-F238E27FC236}">
                <a16:creationId xmlns:a16="http://schemas.microsoft.com/office/drawing/2014/main" id="{434C43CA-1016-45AE-8DFB-83357F057F44}"/>
              </a:ext>
            </a:extLst>
          </p:cNvPr>
          <p:cNvSpPr>
            <a:spLocks noChangeArrowheads="1"/>
          </p:cNvSpPr>
          <p:nvPr/>
        </p:nvSpPr>
        <p:spPr bwMode="auto">
          <a:xfrm>
            <a:off x="22081672" y="4409616"/>
            <a:ext cx="10515600" cy="1176383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spcBef>
                <a:spcPct val="50000"/>
              </a:spcBef>
            </a:pPr>
            <a:r>
              <a:rPr lang="en-US" altLang="en-US" sz="2300" dirty="0">
                <a:solidFill>
                  <a:srgbClr val="000000"/>
                </a:solidFill>
                <a:latin typeface="Arial" panose="020B0604020202020204" pitchFamily="34" charset="0"/>
                <a:cs typeface="Arial" panose="020B0604020202020204" pitchFamily="34" charset="0"/>
              </a:rPr>
              <a:t>We observe that the best results are obtained using XGBoost and random forest.</a:t>
            </a:r>
          </a:p>
          <a:p>
            <a:pPr algn="just">
              <a:spcBef>
                <a:spcPct val="50000"/>
              </a:spcBef>
            </a:pPr>
            <a:endParaRPr lang="en-US" altLang="en-US" sz="2300" dirty="0">
              <a:solidFill>
                <a:srgbClr val="000000"/>
              </a:solidFill>
              <a:latin typeface="Arial" panose="020B0604020202020204" pitchFamily="34" charset="0"/>
              <a:cs typeface="Arial" panose="020B0604020202020204" pitchFamily="34" charset="0"/>
            </a:endParaRPr>
          </a:p>
          <a:p>
            <a:pPr algn="just">
              <a:spcBef>
                <a:spcPct val="50000"/>
              </a:spcBef>
            </a:pPr>
            <a:endParaRPr lang="en-US" altLang="en-US" sz="2300" dirty="0">
              <a:solidFill>
                <a:srgbClr val="000000"/>
              </a:solidFill>
              <a:latin typeface="Arial" panose="020B0604020202020204" pitchFamily="34" charset="0"/>
              <a:cs typeface="Arial" panose="020B0604020202020204" pitchFamily="34" charset="0"/>
            </a:endParaRPr>
          </a:p>
          <a:p>
            <a:pPr algn="just">
              <a:spcBef>
                <a:spcPct val="50000"/>
              </a:spcBef>
            </a:pPr>
            <a:endParaRPr lang="en-US" altLang="en-US" sz="2300" dirty="0">
              <a:solidFill>
                <a:srgbClr val="000000"/>
              </a:solidFill>
              <a:latin typeface="Arial" panose="020B0604020202020204" pitchFamily="34" charset="0"/>
              <a:cs typeface="Arial" panose="020B0604020202020204" pitchFamily="34" charset="0"/>
            </a:endParaRPr>
          </a:p>
          <a:p>
            <a:pPr algn="just">
              <a:spcBef>
                <a:spcPct val="50000"/>
              </a:spcBef>
            </a:pPr>
            <a:endParaRPr lang="en-US" altLang="en-US" sz="2300" dirty="0">
              <a:solidFill>
                <a:srgbClr val="000000"/>
              </a:solidFill>
              <a:latin typeface="Arial" panose="020B0604020202020204" pitchFamily="34" charset="0"/>
              <a:cs typeface="Arial" panose="020B0604020202020204" pitchFamily="34" charset="0"/>
            </a:endParaRPr>
          </a:p>
          <a:p>
            <a:pPr algn="just">
              <a:spcBef>
                <a:spcPct val="50000"/>
              </a:spcBef>
            </a:pPr>
            <a:endParaRPr lang="en-US" altLang="en-US" sz="2300" dirty="0">
              <a:solidFill>
                <a:srgbClr val="000000"/>
              </a:solidFill>
              <a:latin typeface="Arial" panose="020B0604020202020204" pitchFamily="34" charset="0"/>
              <a:cs typeface="Arial" panose="020B0604020202020204" pitchFamily="34" charset="0"/>
            </a:endParaRPr>
          </a:p>
          <a:p>
            <a:pPr algn="just">
              <a:spcBef>
                <a:spcPct val="50000"/>
              </a:spcBef>
            </a:pPr>
            <a:endParaRPr lang="en-US" altLang="en-US" sz="2300" dirty="0">
              <a:solidFill>
                <a:srgbClr val="000000"/>
              </a:solidFill>
              <a:latin typeface="Arial" panose="020B0604020202020204" pitchFamily="34" charset="0"/>
              <a:cs typeface="Arial" panose="020B0604020202020204" pitchFamily="34" charset="0"/>
            </a:endParaRPr>
          </a:p>
          <a:p>
            <a:pPr algn="just">
              <a:spcBef>
                <a:spcPct val="50000"/>
              </a:spcBef>
            </a:pPr>
            <a:r>
              <a:rPr lang="en-US" dirty="0"/>
              <a:t>It can be seen from the results summary that none of the models overfit the data if we follow the empirical rule of 15% difference allowance in the train and test data. Based on the specificity results it can be said that 99.72% of the fraud transactions can be identified through the model developer. This translates to an estimated saving </a:t>
            </a:r>
            <a:r>
              <a:rPr lang="en-US" b="1" dirty="0">
                <a:solidFill>
                  <a:srgbClr val="FF0000"/>
                </a:solidFill>
              </a:rPr>
              <a:t>of $219,000 </a:t>
            </a:r>
            <a:r>
              <a:rPr lang="en-US" dirty="0"/>
              <a:t>for a typical bank branch based on estimated daily transaction of </a:t>
            </a:r>
            <a:r>
              <a:rPr lang="en-US" b="1" dirty="0">
                <a:solidFill>
                  <a:srgbClr val="FF0000"/>
                </a:solidFill>
              </a:rPr>
              <a:t>$300,000</a:t>
            </a:r>
            <a:r>
              <a:rPr lang="en-US" dirty="0"/>
              <a:t> at a branch.</a:t>
            </a:r>
            <a:r>
              <a:rPr lang="en-US" altLang="en-US" sz="2300" dirty="0">
                <a:solidFill>
                  <a:srgbClr val="000000"/>
                </a:solidFill>
                <a:latin typeface="Arial" panose="020B0604020202020204" pitchFamily="34" charset="0"/>
                <a:cs typeface="Arial" panose="020B0604020202020204" pitchFamily="34" charset="0"/>
              </a:rPr>
              <a:t>.</a:t>
            </a:r>
          </a:p>
          <a:p>
            <a:pPr algn="just">
              <a:spcBef>
                <a:spcPct val="50000"/>
              </a:spcBef>
            </a:pPr>
            <a:endParaRPr lang="en-US" altLang="en-US" sz="2300" dirty="0">
              <a:solidFill>
                <a:srgbClr val="000000"/>
              </a:solidFill>
              <a:latin typeface="Arial" panose="020B0604020202020204" pitchFamily="34" charset="0"/>
              <a:cs typeface="Arial" panose="020B0604020202020204" pitchFamily="34" charset="0"/>
            </a:endParaRPr>
          </a:p>
          <a:p>
            <a:pPr algn="just">
              <a:spcBef>
                <a:spcPct val="50000"/>
              </a:spcBef>
            </a:pPr>
            <a:endParaRPr lang="en-US" altLang="en-US" sz="2300" dirty="0">
              <a:solidFill>
                <a:srgbClr val="000000"/>
              </a:solidFill>
              <a:latin typeface="Arial" panose="020B0604020202020204" pitchFamily="34" charset="0"/>
              <a:cs typeface="Arial" panose="020B0604020202020204" pitchFamily="34" charset="0"/>
            </a:endParaRPr>
          </a:p>
          <a:p>
            <a:pPr algn="just">
              <a:spcBef>
                <a:spcPct val="50000"/>
              </a:spcBef>
            </a:pPr>
            <a:endParaRPr lang="en-US" altLang="en-US" sz="2300" dirty="0">
              <a:solidFill>
                <a:srgbClr val="000000"/>
              </a:solidFill>
              <a:latin typeface="Arial" panose="020B0604020202020204" pitchFamily="34" charset="0"/>
              <a:cs typeface="Arial" panose="020B0604020202020204" pitchFamily="34" charset="0"/>
            </a:endParaRPr>
          </a:p>
          <a:p>
            <a:pPr algn="just">
              <a:spcBef>
                <a:spcPct val="50000"/>
              </a:spcBef>
            </a:pPr>
            <a:endParaRPr lang="en-US" altLang="en-US" sz="2300" dirty="0">
              <a:solidFill>
                <a:srgbClr val="000000"/>
              </a:solidFill>
              <a:latin typeface="Arial" panose="020B0604020202020204" pitchFamily="34" charset="0"/>
              <a:cs typeface="Arial" panose="020B0604020202020204" pitchFamily="34" charset="0"/>
            </a:endParaRPr>
          </a:p>
          <a:p>
            <a:pPr algn="just">
              <a:spcBef>
                <a:spcPct val="50000"/>
              </a:spcBef>
            </a:pPr>
            <a:endParaRPr lang="en-US" altLang="en-US" sz="2300" dirty="0">
              <a:solidFill>
                <a:srgbClr val="000000"/>
              </a:solidFill>
              <a:latin typeface="Arial" panose="020B0604020202020204" pitchFamily="34" charset="0"/>
              <a:cs typeface="Arial" panose="020B0604020202020204" pitchFamily="34" charset="0"/>
            </a:endParaRPr>
          </a:p>
          <a:p>
            <a:pPr algn="just">
              <a:spcBef>
                <a:spcPct val="50000"/>
              </a:spcBef>
            </a:pPr>
            <a:endParaRPr lang="en-US" altLang="en-US" sz="2300" dirty="0">
              <a:solidFill>
                <a:srgbClr val="000000"/>
              </a:solidFill>
              <a:latin typeface="Arial" panose="020B0604020202020204" pitchFamily="34" charset="0"/>
              <a:cs typeface="Arial" panose="020B0604020202020204" pitchFamily="34" charset="0"/>
            </a:endParaRPr>
          </a:p>
          <a:p>
            <a:pPr algn="just">
              <a:spcBef>
                <a:spcPct val="50000"/>
              </a:spcBef>
            </a:pPr>
            <a:endParaRPr lang="en-US" altLang="en-US" sz="2300" dirty="0">
              <a:solidFill>
                <a:srgbClr val="000000"/>
              </a:solidFill>
              <a:latin typeface="Arial" panose="020B0604020202020204" pitchFamily="34" charset="0"/>
              <a:cs typeface="Arial" panose="020B0604020202020204" pitchFamily="34" charset="0"/>
            </a:endParaRPr>
          </a:p>
          <a:p>
            <a:pPr algn="just">
              <a:spcBef>
                <a:spcPct val="50000"/>
              </a:spcBef>
            </a:pPr>
            <a:endParaRPr lang="en-US" altLang="en-US" sz="2300" dirty="0">
              <a:solidFill>
                <a:srgbClr val="000000"/>
              </a:solidFill>
              <a:latin typeface="Arial" panose="020B0604020202020204" pitchFamily="34" charset="0"/>
              <a:cs typeface="Arial" panose="020B0604020202020204" pitchFamily="34" charset="0"/>
            </a:endParaRPr>
          </a:p>
        </p:txBody>
      </p:sp>
      <p:sp>
        <p:nvSpPr>
          <p:cNvPr id="35" name="TextBox 34"/>
          <p:cNvSpPr txBox="1"/>
          <p:nvPr/>
        </p:nvSpPr>
        <p:spPr>
          <a:xfrm>
            <a:off x="381000" y="7640835"/>
            <a:ext cx="10515600" cy="523220"/>
          </a:xfrm>
          <a:prstGeom prst="rect">
            <a:avLst/>
          </a:prstGeom>
          <a:solidFill>
            <a:srgbClr val="B1810B"/>
          </a:solidFill>
        </p:spPr>
        <p:txBody>
          <a:bodyPr wrap="square" rtlCol="0">
            <a:spAutoFit/>
          </a:bodyPr>
          <a:lstStyle/>
          <a:p>
            <a:pPr algn="ctr">
              <a:spcBef>
                <a:spcPct val="50000"/>
              </a:spcBef>
            </a:pPr>
            <a:r>
              <a:rPr lang="en-US" altLang="en-US" sz="2800" b="1" dirty="0">
                <a:latin typeface="Arial" charset="0"/>
              </a:rPr>
              <a:t>Introduction</a:t>
            </a:r>
            <a:endParaRPr lang="en-US" altLang="en-US" sz="2800" dirty="0">
              <a:latin typeface="Arial" charset="0"/>
            </a:endParaRPr>
          </a:p>
        </p:txBody>
      </p:sp>
      <p:sp>
        <p:nvSpPr>
          <p:cNvPr id="33" name="TextBox 32">
            <a:extLst>
              <a:ext uri="{FF2B5EF4-FFF2-40B4-BE49-F238E27FC236}">
                <a16:creationId xmlns:a16="http://schemas.microsoft.com/office/drawing/2014/main" id="{C87CFD02-CEAD-41D2-8AB7-755A9F91B440}"/>
              </a:ext>
            </a:extLst>
          </p:cNvPr>
          <p:cNvSpPr txBox="1"/>
          <p:nvPr/>
        </p:nvSpPr>
        <p:spPr>
          <a:xfrm>
            <a:off x="11243320" y="8764896"/>
            <a:ext cx="10515600" cy="523220"/>
          </a:xfrm>
          <a:prstGeom prst="rect">
            <a:avLst/>
          </a:prstGeom>
          <a:solidFill>
            <a:srgbClr val="B1810B"/>
          </a:solidFill>
        </p:spPr>
        <p:txBody>
          <a:bodyPr wrap="square" rtlCol="0">
            <a:spAutoFit/>
          </a:bodyPr>
          <a:lstStyle/>
          <a:p>
            <a:pPr algn="ctr">
              <a:spcBef>
                <a:spcPct val="50000"/>
              </a:spcBef>
            </a:pPr>
            <a:r>
              <a:rPr lang="en-US" altLang="en-US" sz="2800" b="1" dirty="0">
                <a:latin typeface="Arial" charset="0"/>
              </a:rPr>
              <a:t>Methodology</a:t>
            </a:r>
          </a:p>
        </p:txBody>
      </p:sp>
      <p:sp>
        <p:nvSpPr>
          <p:cNvPr id="44" name="TextBox 43">
            <a:extLst>
              <a:ext uri="{FF2B5EF4-FFF2-40B4-BE49-F238E27FC236}">
                <a16:creationId xmlns:a16="http://schemas.microsoft.com/office/drawing/2014/main" id="{855E6813-DE22-48DA-8235-3DA67D0265DE}"/>
              </a:ext>
            </a:extLst>
          </p:cNvPr>
          <p:cNvSpPr txBox="1"/>
          <p:nvPr/>
        </p:nvSpPr>
        <p:spPr>
          <a:xfrm>
            <a:off x="22081672" y="4076632"/>
            <a:ext cx="10515600" cy="523220"/>
          </a:xfrm>
          <a:prstGeom prst="rect">
            <a:avLst/>
          </a:prstGeom>
          <a:solidFill>
            <a:srgbClr val="B1810B"/>
          </a:solidFill>
        </p:spPr>
        <p:txBody>
          <a:bodyPr wrap="square" rtlCol="0">
            <a:spAutoFit/>
          </a:bodyPr>
          <a:lstStyle>
            <a:defPPr>
              <a:defRPr lang="en-AU"/>
            </a:defPPr>
            <a:lvl1pPr algn="ctr">
              <a:spcBef>
                <a:spcPct val="50000"/>
              </a:spcBef>
              <a:defRPr sz="2228" b="1">
                <a:latin typeface="Arial" charset="0"/>
              </a:defRPr>
            </a:lvl1pPr>
          </a:lstStyle>
          <a:p>
            <a:r>
              <a:rPr lang="en-US" altLang="en-US" sz="2800" dirty="0"/>
              <a:t>Results</a:t>
            </a:r>
          </a:p>
        </p:txBody>
      </p:sp>
      <p:sp>
        <p:nvSpPr>
          <p:cNvPr id="10" name="Rectangle 9">
            <a:extLst>
              <a:ext uri="{FF2B5EF4-FFF2-40B4-BE49-F238E27FC236}">
                <a16:creationId xmlns:a16="http://schemas.microsoft.com/office/drawing/2014/main" id="{0E939BF8-0819-47EB-B175-6B0E57B0EF11}"/>
              </a:ext>
            </a:extLst>
          </p:cNvPr>
          <p:cNvSpPr/>
          <p:nvPr/>
        </p:nvSpPr>
        <p:spPr>
          <a:xfrm>
            <a:off x="11603504" y="15267722"/>
            <a:ext cx="9782972" cy="1015663"/>
          </a:xfrm>
          <a:prstGeom prst="rect">
            <a:avLst/>
          </a:prstGeom>
        </p:spPr>
        <p:txBody>
          <a:bodyPr wrap="square">
            <a:spAutoFit/>
          </a:bodyPr>
          <a:lstStyle/>
          <a:p>
            <a:pPr algn="just"/>
            <a:r>
              <a:rPr lang="en-US" sz="2000" b="1" dirty="0">
                <a:latin typeface="Arial" charset="0"/>
                <a:ea typeface="Arial" charset="0"/>
                <a:cs typeface="Arial" charset="0"/>
              </a:rPr>
              <a:t>Figure 3: outlines our study design, starting from data collection, data cleaning, data pre-processing, feature creation and selection, model/approach selection and model assessment/performance measures.</a:t>
            </a:r>
          </a:p>
        </p:txBody>
      </p:sp>
      <p:sp>
        <p:nvSpPr>
          <p:cNvPr id="48" name="Rectangle 47">
            <a:extLst>
              <a:ext uri="{FF2B5EF4-FFF2-40B4-BE49-F238E27FC236}">
                <a16:creationId xmlns:a16="http://schemas.microsoft.com/office/drawing/2014/main" id="{FDB2F4EF-B34C-40B6-87A8-45D1572AD70A}"/>
              </a:ext>
            </a:extLst>
          </p:cNvPr>
          <p:cNvSpPr/>
          <p:nvPr/>
        </p:nvSpPr>
        <p:spPr>
          <a:xfrm>
            <a:off x="374950" y="14363457"/>
            <a:ext cx="10288830" cy="400110"/>
          </a:xfrm>
          <a:prstGeom prst="rect">
            <a:avLst/>
          </a:prstGeom>
        </p:spPr>
        <p:txBody>
          <a:bodyPr wrap="square">
            <a:spAutoFit/>
          </a:bodyPr>
          <a:lstStyle/>
          <a:p>
            <a:pPr algn="ctr"/>
            <a:r>
              <a:rPr lang="en-US" sz="2000" b="1" dirty="0">
                <a:latin typeface="Arial" charset="0"/>
                <a:ea typeface="Arial" charset="0"/>
                <a:cs typeface="Arial" charset="0"/>
              </a:rPr>
              <a:t>Figure 1) .a: Fraud Trends in past , b: Modes of payment</a:t>
            </a:r>
          </a:p>
        </p:txBody>
      </p:sp>
      <p:sp>
        <p:nvSpPr>
          <p:cNvPr id="50" name="Rectangle 49">
            <a:extLst>
              <a:ext uri="{FF2B5EF4-FFF2-40B4-BE49-F238E27FC236}">
                <a16:creationId xmlns:a16="http://schemas.microsoft.com/office/drawing/2014/main" id="{BA5F6E34-8B65-47BB-8948-5F44168B3029}"/>
              </a:ext>
            </a:extLst>
          </p:cNvPr>
          <p:cNvSpPr/>
          <p:nvPr/>
        </p:nvSpPr>
        <p:spPr>
          <a:xfrm>
            <a:off x="11603504" y="21014212"/>
            <a:ext cx="9144000" cy="400110"/>
          </a:xfrm>
          <a:prstGeom prst="rect">
            <a:avLst/>
          </a:prstGeom>
        </p:spPr>
        <p:txBody>
          <a:bodyPr wrap="square">
            <a:spAutoFit/>
          </a:bodyPr>
          <a:lstStyle/>
          <a:p>
            <a:pPr algn="ctr"/>
            <a:r>
              <a:rPr lang="en-US" sz="2000" b="1" dirty="0">
                <a:latin typeface="Arial" charset="0"/>
                <a:ea typeface="Arial" charset="0"/>
                <a:cs typeface="Arial" charset="0"/>
              </a:rPr>
              <a:t>Figure 4. Flowchart of steps in the process</a:t>
            </a:r>
          </a:p>
        </p:txBody>
      </p:sp>
      <p:sp>
        <p:nvSpPr>
          <p:cNvPr id="51" name="Rectangle 50">
            <a:extLst>
              <a:ext uri="{FF2B5EF4-FFF2-40B4-BE49-F238E27FC236}">
                <a16:creationId xmlns:a16="http://schemas.microsoft.com/office/drawing/2014/main" id="{AD9620B6-FD90-4353-A201-C45EFD102A14}"/>
              </a:ext>
            </a:extLst>
          </p:cNvPr>
          <p:cNvSpPr/>
          <p:nvPr/>
        </p:nvSpPr>
        <p:spPr>
          <a:xfrm>
            <a:off x="24083981" y="15449020"/>
            <a:ext cx="7239000" cy="769441"/>
          </a:xfrm>
          <a:prstGeom prst="rect">
            <a:avLst/>
          </a:prstGeom>
        </p:spPr>
        <p:txBody>
          <a:bodyPr wrap="square">
            <a:spAutoFit/>
          </a:bodyPr>
          <a:lstStyle/>
          <a:p>
            <a:pPr algn="ctr"/>
            <a:r>
              <a:rPr lang="en-US" sz="2200" b="1" dirty="0">
                <a:latin typeface="Arial" charset="0"/>
                <a:ea typeface="Arial" charset="0"/>
                <a:cs typeface="Arial" charset="0"/>
              </a:rPr>
              <a:t>Figure 5. Model Evaluation basis specificity, sensitivity, balanced accuracy </a:t>
            </a:r>
          </a:p>
        </p:txBody>
      </p:sp>
      <p:pic>
        <p:nvPicPr>
          <p:cNvPr id="8" name="Picture 7">
            <a:extLst>
              <a:ext uri="{FF2B5EF4-FFF2-40B4-BE49-F238E27FC236}">
                <a16:creationId xmlns:a16="http://schemas.microsoft.com/office/drawing/2014/main" id="{0E514496-E6ED-4FDD-A08D-17736E94FA9A}"/>
              </a:ext>
            </a:extLst>
          </p:cNvPr>
          <p:cNvPicPr>
            <a:picLocks noChangeAspect="1"/>
          </p:cNvPicPr>
          <p:nvPr/>
        </p:nvPicPr>
        <p:blipFill>
          <a:blip r:embed="rId4"/>
          <a:stretch>
            <a:fillRect/>
          </a:stretch>
        </p:blipFill>
        <p:spPr>
          <a:xfrm>
            <a:off x="381000" y="10351570"/>
            <a:ext cx="5750760" cy="3821630"/>
          </a:xfrm>
          <a:prstGeom prst="rect">
            <a:avLst/>
          </a:prstGeom>
        </p:spPr>
      </p:pic>
      <p:pic>
        <p:nvPicPr>
          <p:cNvPr id="9" name="Picture 8">
            <a:extLst>
              <a:ext uri="{FF2B5EF4-FFF2-40B4-BE49-F238E27FC236}">
                <a16:creationId xmlns:a16="http://schemas.microsoft.com/office/drawing/2014/main" id="{0581B255-98E0-4628-BBE0-F935224E6A1D}"/>
              </a:ext>
            </a:extLst>
          </p:cNvPr>
          <p:cNvPicPr>
            <a:picLocks noChangeAspect="1"/>
          </p:cNvPicPr>
          <p:nvPr/>
        </p:nvPicPr>
        <p:blipFill>
          <a:blip r:embed="rId5"/>
          <a:stretch>
            <a:fillRect/>
          </a:stretch>
        </p:blipFill>
        <p:spPr>
          <a:xfrm>
            <a:off x="6286010" y="10235210"/>
            <a:ext cx="4377770" cy="3861790"/>
          </a:xfrm>
          <a:prstGeom prst="rect">
            <a:avLst/>
          </a:prstGeom>
        </p:spPr>
      </p:pic>
      <p:sp>
        <p:nvSpPr>
          <p:cNvPr id="6" name="AutoShape 4" descr="pastedImage.png">
            <a:extLst>
              <a:ext uri="{FF2B5EF4-FFF2-40B4-BE49-F238E27FC236}">
                <a16:creationId xmlns:a16="http://schemas.microsoft.com/office/drawing/2014/main" id="{E4361389-42C5-2E44-B97A-674B67FDFB0A}"/>
              </a:ext>
            </a:extLst>
          </p:cNvPr>
          <p:cNvSpPr>
            <a:spLocks noChangeAspect="1" noChangeArrowheads="1"/>
          </p:cNvSpPr>
          <p:nvPr/>
        </p:nvSpPr>
        <p:spPr bwMode="auto">
          <a:xfrm>
            <a:off x="16306800" y="10820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a:extLst>
              <a:ext uri="{FF2B5EF4-FFF2-40B4-BE49-F238E27FC236}">
                <a16:creationId xmlns:a16="http://schemas.microsoft.com/office/drawing/2014/main" id="{7D360C1C-FF78-1342-B36B-4436C5DE7DD1}"/>
              </a:ext>
            </a:extLst>
          </p:cNvPr>
          <p:cNvPicPr>
            <a:picLocks noChangeAspect="1"/>
          </p:cNvPicPr>
          <p:nvPr/>
        </p:nvPicPr>
        <p:blipFill>
          <a:blip r:embed="rId6"/>
          <a:stretch>
            <a:fillRect/>
          </a:stretch>
        </p:blipFill>
        <p:spPr>
          <a:xfrm>
            <a:off x="23136225" y="5384546"/>
            <a:ext cx="4219575" cy="2616454"/>
          </a:xfrm>
          <a:prstGeom prst="rect">
            <a:avLst/>
          </a:prstGeom>
        </p:spPr>
      </p:pic>
      <p:sp>
        <p:nvSpPr>
          <p:cNvPr id="40" name="Text Box 112">
            <a:extLst>
              <a:ext uri="{FF2B5EF4-FFF2-40B4-BE49-F238E27FC236}">
                <a16:creationId xmlns:a16="http://schemas.microsoft.com/office/drawing/2014/main" id="{272836AC-0AE8-4D64-B89E-BEFDDBE49307}"/>
              </a:ext>
            </a:extLst>
          </p:cNvPr>
          <p:cNvSpPr txBox="1">
            <a:spLocks noChangeArrowheads="1"/>
          </p:cNvSpPr>
          <p:nvPr/>
        </p:nvSpPr>
        <p:spPr bwMode="auto">
          <a:xfrm>
            <a:off x="11243320" y="4245724"/>
            <a:ext cx="10447956" cy="45191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lstStyle>
            <a:lvl1pPr defTabSz="1016000">
              <a:defRPr sz="2400">
                <a:solidFill>
                  <a:schemeClr val="tx1"/>
                </a:solidFill>
                <a:latin typeface="Times" charset="0"/>
              </a:defRPr>
            </a:lvl1pPr>
            <a:lvl2pPr marL="508000" defTabSz="1016000">
              <a:defRPr sz="2400">
                <a:solidFill>
                  <a:schemeClr val="tx1"/>
                </a:solidFill>
                <a:latin typeface="Times" charset="0"/>
              </a:defRPr>
            </a:lvl2pPr>
            <a:lvl3pPr marL="1016000" defTabSz="1016000">
              <a:defRPr sz="2400">
                <a:solidFill>
                  <a:schemeClr val="tx1"/>
                </a:solidFill>
                <a:latin typeface="Times" charset="0"/>
              </a:defRPr>
            </a:lvl3pPr>
            <a:lvl4pPr marL="1524000" defTabSz="1016000">
              <a:defRPr sz="2400">
                <a:solidFill>
                  <a:schemeClr val="tx1"/>
                </a:solidFill>
                <a:latin typeface="Times" charset="0"/>
              </a:defRPr>
            </a:lvl4pPr>
            <a:lvl5pPr marL="2032000" defTabSz="1016000">
              <a:defRPr sz="2400">
                <a:solidFill>
                  <a:schemeClr val="tx1"/>
                </a:solidFill>
                <a:latin typeface="Times" charset="0"/>
              </a:defRPr>
            </a:lvl5pPr>
            <a:lvl6pPr marL="2489200" defTabSz="1016000" eaLnBrk="0" fontAlgn="base" hangingPunct="0">
              <a:spcBef>
                <a:spcPct val="0"/>
              </a:spcBef>
              <a:spcAft>
                <a:spcPct val="0"/>
              </a:spcAft>
              <a:defRPr sz="2400">
                <a:solidFill>
                  <a:schemeClr val="tx1"/>
                </a:solidFill>
                <a:latin typeface="Times" charset="0"/>
              </a:defRPr>
            </a:lvl6pPr>
            <a:lvl7pPr marL="2946400" defTabSz="1016000" eaLnBrk="0" fontAlgn="base" hangingPunct="0">
              <a:spcBef>
                <a:spcPct val="0"/>
              </a:spcBef>
              <a:spcAft>
                <a:spcPct val="0"/>
              </a:spcAft>
              <a:defRPr sz="2400">
                <a:solidFill>
                  <a:schemeClr val="tx1"/>
                </a:solidFill>
                <a:latin typeface="Times" charset="0"/>
              </a:defRPr>
            </a:lvl7pPr>
            <a:lvl8pPr marL="3403600" defTabSz="1016000" eaLnBrk="0" fontAlgn="base" hangingPunct="0">
              <a:spcBef>
                <a:spcPct val="0"/>
              </a:spcBef>
              <a:spcAft>
                <a:spcPct val="0"/>
              </a:spcAft>
              <a:defRPr sz="2400">
                <a:solidFill>
                  <a:schemeClr val="tx1"/>
                </a:solidFill>
                <a:latin typeface="Times" charset="0"/>
              </a:defRPr>
            </a:lvl8pPr>
            <a:lvl9pPr marL="3860800" defTabSz="1016000" eaLnBrk="0" fontAlgn="base" hangingPunct="0">
              <a:spcBef>
                <a:spcPct val="0"/>
              </a:spcBef>
              <a:spcAft>
                <a:spcPct val="0"/>
              </a:spcAft>
              <a:defRPr sz="2400">
                <a:solidFill>
                  <a:schemeClr val="tx1"/>
                </a:solidFill>
                <a:latin typeface="Times" charset="0"/>
              </a:defRPr>
            </a:lvl9pPr>
          </a:lstStyle>
          <a:p>
            <a:pPr algn="just"/>
            <a:endParaRPr lang="en-US" sz="2300" dirty="0">
              <a:latin typeface="Arial" panose="020B0604020202020204" pitchFamily="34" charset="0"/>
              <a:ea typeface="Arial" charset="0"/>
              <a:cs typeface="Arial" panose="020B0604020202020204" pitchFamily="34" charset="0"/>
            </a:endParaRPr>
          </a:p>
          <a:p>
            <a:pPr algn="just"/>
            <a:endParaRPr lang="en-US" sz="2300" dirty="0">
              <a:latin typeface="Arial" charset="0"/>
              <a:ea typeface="Arial" charset="0"/>
              <a:cs typeface="Arial" charset="0"/>
            </a:endParaRPr>
          </a:p>
          <a:p>
            <a:pPr algn="just"/>
            <a:endParaRPr lang="en-US" sz="2300" dirty="0">
              <a:latin typeface="Arial" charset="0"/>
              <a:ea typeface="Arial" charset="0"/>
              <a:cs typeface="Arial" charset="0"/>
            </a:endParaRPr>
          </a:p>
          <a:p>
            <a:pPr algn="just"/>
            <a:endParaRPr lang="en-US" sz="2300" dirty="0">
              <a:latin typeface="Arial" charset="0"/>
              <a:ea typeface="Arial" charset="0"/>
              <a:cs typeface="Arial" charset="0"/>
            </a:endParaRPr>
          </a:p>
          <a:p>
            <a:pPr algn="just"/>
            <a:endParaRPr lang="en-US" sz="2300" dirty="0">
              <a:latin typeface="Arial" charset="0"/>
              <a:ea typeface="Arial" charset="0"/>
              <a:cs typeface="Arial" charset="0"/>
            </a:endParaRPr>
          </a:p>
          <a:p>
            <a:pPr algn="just"/>
            <a:endParaRPr lang="en-US" sz="2300" dirty="0">
              <a:latin typeface="Arial" charset="0"/>
              <a:ea typeface="Arial" charset="0"/>
              <a:cs typeface="Arial" charset="0"/>
            </a:endParaRPr>
          </a:p>
          <a:p>
            <a:pPr algn="just"/>
            <a:endParaRPr lang="en-US" sz="2300" dirty="0">
              <a:latin typeface="Arial" charset="0"/>
              <a:ea typeface="Arial" charset="0"/>
              <a:cs typeface="Arial" charset="0"/>
            </a:endParaRPr>
          </a:p>
          <a:p>
            <a:pPr algn="just"/>
            <a:endParaRPr lang="en-US" sz="2300" dirty="0">
              <a:latin typeface="Arial" charset="0"/>
              <a:ea typeface="Arial" charset="0"/>
              <a:cs typeface="Arial" charset="0"/>
            </a:endParaRPr>
          </a:p>
          <a:p>
            <a:pPr algn="just"/>
            <a:endParaRPr lang="en-US" sz="2300" dirty="0">
              <a:latin typeface="Arial" charset="0"/>
              <a:ea typeface="Arial" charset="0"/>
              <a:cs typeface="Arial" charset="0"/>
            </a:endParaRPr>
          </a:p>
          <a:p>
            <a:pPr algn="just"/>
            <a:endParaRPr lang="en-US" sz="2300" dirty="0">
              <a:latin typeface="Arial" charset="0"/>
              <a:ea typeface="Arial" charset="0"/>
              <a:cs typeface="Arial" charset="0"/>
            </a:endParaRPr>
          </a:p>
          <a:p>
            <a:pPr algn="just"/>
            <a:r>
              <a:rPr lang="en-US" sz="2300" dirty="0">
                <a:latin typeface="Arial" charset="0"/>
                <a:ea typeface="Arial" charset="0"/>
                <a:cs typeface="Arial" charset="0"/>
              </a:rPr>
              <a:t>This study is novel because we predict fraud in mobile transactions and use down sampling along with various top models`</a:t>
            </a:r>
            <a:endParaRPr lang="en-US" sz="2300" dirty="0">
              <a:latin typeface="Arial" panose="020B0604020202020204" pitchFamily="34" charset="0"/>
              <a:ea typeface="Arial" charset="0"/>
              <a:cs typeface="Arial" panose="020B0604020202020204" pitchFamily="34" charset="0"/>
            </a:endParaRPr>
          </a:p>
        </p:txBody>
      </p:sp>
      <p:pic>
        <p:nvPicPr>
          <p:cNvPr id="39" name="Picture 38" descr="https://lh4.googleusercontent.com/cUduRDxpqVu6T6sEtZcA3E79-GaGJ-CwMoXbSUvRQflPR2ScXC2VfGd5y7EwvrnzEnQt1Y0hMDwtfydbZrcbF-40dnWqqnt62rKPYI2PqjdryTUffqod-fsYijh3PBmTxe6cDA1qdzlShGa5Aw">
            <a:extLst>
              <a:ext uri="{FF2B5EF4-FFF2-40B4-BE49-F238E27FC236}">
                <a16:creationId xmlns:a16="http://schemas.microsoft.com/office/drawing/2014/main" id="{2EEB645A-9B2D-4063-B019-3CE0AEDE4D65}"/>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603504" y="4244794"/>
            <a:ext cx="3985118" cy="3193620"/>
          </a:xfrm>
          <a:prstGeom prst="rect">
            <a:avLst/>
          </a:prstGeom>
          <a:noFill/>
          <a:ln>
            <a:noFill/>
          </a:ln>
        </p:spPr>
      </p:pic>
      <p:pic>
        <p:nvPicPr>
          <p:cNvPr id="58" name="Picture 57" descr="https://lh3.googleusercontent.com/rRAXjP3zQgvyEHvaqPown8jrLTZ9pIptI_EYfET9dEcUjAxeNBrXHf5GBZFVow4Wll7fIx-IFy5LBv_RTGUsR4cYTy9sNe7jvkfZBreDag2ht8Hzbzay84nDHkrzK205Z15gt1RFqKY4j4OQ-Q">
            <a:extLst>
              <a:ext uri="{FF2B5EF4-FFF2-40B4-BE49-F238E27FC236}">
                <a16:creationId xmlns:a16="http://schemas.microsoft.com/office/drawing/2014/main" id="{B4C2FCF7-F459-4B39-80ED-F0944A0BE69D}"/>
              </a:ext>
            </a:extLst>
          </p:cNvPr>
          <p:cNvPicPr/>
          <p:nvPr/>
        </p:nvPicPr>
        <p:blipFill rotWithShape="1">
          <a:blip r:embed="rId8">
            <a:extLst>
              <a:ext uri="{28A0092B-C50C-407E-A947-70E740481C1C}">
                <a14:useLocalDpi xmlns:a14="http://schemas.microsoft.com/office/drawing/2010/main" val="0"/>
              </a:ext>
            </a:extLst>
          </a:blip>
          <a:srcRect b="21127"/>
          <a:stretch/>
        </p:blipFill>
        <p:spPr bwMode="auto">
          <a:xfrm>
            <a:off x="15979019" y="4267533"/>
            <a:ext cx="4899782" cy="3193619"/>
          </a:xfrm>
          <a:prstGeom prst="rect">
            <a:avLst/>
          </a:prstGeom>
          <a:noFill/>
          <a:ln>
            <a:noFill/>
          </a:ln>
          <a:extLst>
            <a:ext uri="{53640926-AAD7-44D8-BBD7-CCE9431645EC}">
              <a14:shadowObscured xmlns:a14="http://schemas.microsoft.com/office/drawing/2010/main"/>
            </a:ext>
          </a:extLst>
        </p:spPr>
      </p:pic>
      <p:sp>
        <p:nvSpPr>
          <p:cNvPr id="55" name="Rectangle 54">
            <a:extLst>
              <a:ext uri="{FF2B5EF4-FFF2-40B4-BE49-F238E27FC236}">
                <a16:creationId xmlns:a16="http://schemas.microsoft.com/office/drawing/2014/main" id="{57D05D33-074A-4A7D-B2F5-BDF016C9E008}"/>
              </a:ext>
            </a:extLst>
          </p:cNvPr>
          <p:cNvSpPr/>
          <p:nvPr/>
        </p:nvSpPr>
        <p:spPr>
          <a:xfrm>
            <a:off x="12136077" y="7528800"/>
            <a:ext cx="7252440" cy="400110"/>
          </a:xfrm>
          <a:prstGeom prst="rect">
            <a:avLst/>
          </a:prstGeom>
        </p:spPr>
        <p:txBody>
          <a:bodyPr wrap="square">
            <a:spAutoFit/>
          </a:bodyPr>
          <a:lstStyle/>
          <a:p>
            <a:pPr algn="ctr"/>
            <a:r>
              <a:rPr lang="en-US" sz="2000" b="1" dirty="0">
                <a:latin typeface="Arial" charset="0"/>
                <a:ea typeface="Arial" charset="0"/>
                <a:cs typeface="Arial" charset="0"/>
              </a:rPr>
              <a:t>Figure 2:. Literature review summary by method used</a:t>
            </a:r>
          </a:p>
        </p:txBody>
      </p:sp>
      <p:graphicFrame>
        <p:nvGraphicFramePr>
          <p:cNvPr id="41" name="Content Placeholder 3">
            <a:extLst>
              <a:ext uri="{FF2B5EF4-FFF2-40B4-BE49-F238E27FC236}">
                <a16:creationId xmlns:a16="http://schemas.microsoft.com/office/drawing/2014/main" id="{DEE8375C-558C-4726-9F09-1085E4D44C56}"/>
              </a:ext>
            </a:extLst>
          </p:cNvPr>
          <p:cNvGraphicFramePr>
            <a:graphicFrameLocks/>
          </p:cNvGraphicFramePr>
          <p:nvPr>
            <p:extLst>
              <p:ext uri="{D42A27DB-BD31-4B8C-83A1-F6EECF244321}">
                <p14:modId xmlns:p14="http://schemas.microsoft.com/office/powerpoint/2010/main" val="2770436980"/>
              </p:ext>
            </p:extLst>
          </p:nvPr>
        </p:nvGraphicFramePr>
        <p:xfrm>
          <a:off x="12804531" y="16434837"/>
          <a:ext cx="7004537" cy="462072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3" name="AutoShape 4" descr="https://owa.purdue.edu/owa/service.svc/s/GetFileAttachment?id=AAMkAGFkYTY2MDU3LWNlNTktNDA1My1hZjU2LWI0MWQ2YTcwOTM4NgBGAAAAAABJL7IwpwL0RqOlDU%2FeP425BwDcny2KfLg4SKggq4hj9Pt2AAAAAAEMAADcny2KfLg4SKggq4hj9Pt2AABfHkQJAAABEgAQAOT16%2FJSaFxDhI%2BtismuAu4%3D&amp;X-OWA-CANARY=TwWt7hTACUCod6ijrqorXtCVhs3BPtYIZ9r2f-h8lL8Dj5Jbw1Na37dvhfJnzYQs4GkLJ7jDaPE.">
            <a:extLst>
              <a:ext uri="{FF2B5EF4-FFF2-40B4-BE49-F238E27FC236}">
                <a16:creationId xmlns:a16="http://schemas.microsoft.com/office/drawing/2014/main" id="{05FDD418-DD6A-4C62-BE29-459100481563}"/>
              </a:ext>
            </a:extLst>
          </p:cNvPr>
          <p:cNvSpPr>
            <a:spLocks noChangeAspect="1" noChangeArrowheads="1"/>
          </p:cNvSpPr>
          <p:nvPr/>
        </p:nvSpPr>
        <p:spPr bwMode="auto">
          <a:xfrm>
            <a:off x="16459200" y="10972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13">
            <a:extLst>
              <a:ext uri="{FF2B5EF4-FFF2-40B4-BE49-F238E27FC236}">
                <a16:creationId xmlns:a16="http://schemas.microsoft.com/office/drawing/2014/main" id="{6C980C92-643C-49F1-945C-ACC0A70E21C7}"/>
              </a:ext>
            </a:extLst>
          </p:cNvPr>
          <p:cNvPicPr>
            <a:picLocks noChangeAspect="1"/>
          </p:cNvPicPr>
          <p:nvPr/>
        </p:nvPicPr>
        <p:blipFill>
          <a:blip r:embed="rId14"/>
          <a:stretch>
            <a:fillRect/>
          </a:stretch>
        </p:blipFill>
        <p:spPr>
          <a:xfrm>
            <a:off x="11436796" y="11546102"/>
            <a:ext cx="10116387" cy="3728563"/>
          </a:xfrm>
          <a:prstGeom prst="rect">
            <a:avLst/>
          </a:prstGeom>
        </p:spPr>
      </p:pic>
      <p:sp>
        <p:nvSpPr>
          <p:cNvPr id="42" name="Rectangle 41">
            <a:extLst>
              <a:ext uri="{FF2B5EF4-FFF2-40B4-BE49-F238E27FC236}">
                <a16:creationId xmlns:a16="http://schemas.microsoft.com/office/drawing/2014/main" id="{9EE52303-3D44-4191-A608-AED1CC9734AF}"/>
              </a:ext>
            </a:extLst>
          </p:cNvPr>
          <p:cNvSpPr/>
          <p:nvPr/>
        </p:nvSpPr>
        <p:spPr>
          <a:xfrm>
            <a:off x="24079200" y="8077200"/>
            <a:ext cx="5524885" cy="430887"/>
          </a:xfrm>
          <a:prstGeom prst="rect">
            <a:avLst/>
          </a:prstGeom>
        </p:spPr>
        <p:txBody>
          <a:bodyPr wrap="square">
            <a:spAutoFit/>
          </a:bodyPr>
          <a:lstStyle/>
          <a:p>
            <a:pPr algn="ctr"/>
            <a:r>
              <a:rPr lang="en-US" sz="2200" b="1" dirty="0">
                <a:latin typeface="Arial" charset="0"/>
                <a:ea typeface="Arial" charset="0"/>
                <a:cs typeface="Arial" charset="0"/>
              </a:rPr>
              <a:t>Figure 5. Model Evaluation </a:t>
            </a:r>
          </a:p>
        </p:txBody>
      </p:sp>
      <p:pic>
        <p:nvPicPr>
          <p:cNvPr id="15" name="Picture 14">
            <a:extLst>
              <a:ext uri="{FF2B5EF4-FFF2-40B4-BE49-F238E27FC236}">
                <a16:creationId xmlns:a16="http://schemas.microsoft.com/office/drawing/2014/main" id="{BD18B61D-B446-435D-B251-5A469694F9BC}"/>
              </a:ext>
            </a:extLst>
          </p:cNvPr>
          <p:cNvPicPr>
            <a:picLocks noChangeAspect="1"/>
          </p:cNvPicPr>
          <p:nvPr/>
        </p:nvPicPr>
        <p:blipFill>
          <a:blip r:embed="rId15"/>
          <a:stretch>
            <a:fillRect/>
          </a:stretch>
        </p:blipFill>
        <p:spPr>
          <a:xfrm>
            <a:off x="22466250" y="10913393"/>
            <a:ext cx="9080550" cy="4479007"/>
          </a:xfrm>
          <a:prstGeom prst="rect">
            <a:avLst/>
          </a:prstGeom>
        </p:spPr>
      </p:pic>
      <p:graphicFrame>
        <p:nvGraphicFramePr>
          <p:cNvPr id="43" name="Chart 42">
            <a:extLst>
              <a:ext uri="{FF2B5EF4-FFF2-40B4-BE49-F238E27FC236}">
                <a16:creationId xmlns:a16="http://schemas.microsoft.com/office/drawing/2014/main" id="{DF7F7AB2-3C04-4FF5-A7EE-C416E3C7C1D2}"/>
              </a:ext>
            </a:extLst>
          </p:cNvPr>
          <p:cNvGraphicFramePr/>
          <p:nvPr>
            <p:extLst>
              <p:ext uri="{D42A27DB-BD31-4B8C-83A1-F6EECF244321}">
                <p14:modId xmlns:p14="http://schemas.microsoft.com/office/powerpoint/2010/main" val="2718285005"/>
              </p:ext>
            </p:extLst>
          </p:nvPr>
        </p:nvGraphicFramePr>
        <p:xfrm>
          <a:off x="27905390" y="5485772"/>
          <a:ext cx="4042609" cy="2504250"/>
        </p:xfrm>
        <a:graphic>
          <a:graphicData uri="http://schemas.openxmlformats.org/drawingml/2006/chart">
            <c:chart xmlns:c="http://schemas.openxmlformats.org/drawingml/2006/chart" xmlns:r="http://schemas.openxmlformats.org/officeDocument/2006/relationships" r:id="rId16"/>
          </a:graphicData>
        </a:graphic>
      </p:graphicFrame>
    </p:spTree>
  </p:cSld>
  <p:clrMapOvr>
    <a:masterClrMapping/>
  </p:clrMapOvr>
</p:sld>
</file>

<file path=ppt/theme/theme1.xml><?xml version="1.0" encoding="utf-8"?>
<a:theme xmlns:a="http://schemas.openxmlformats.org/drawingml/2006/main" name="INFORMS2015_Comp_Conf">
  <a:themeElements>
    <a:clrScheme name="test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36C09"/>
      </a:hlink>
      <a:folHlink>
        <a:srgbClr val="E36C09"/>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INFORMS2015_Comp_Conf</Template>
  <TotalTime>4831</TotalTime>
  <Words>777</Words>
  <Application>Microsoft Office PowerPoint</Application>
  <PresentationFormat>Custom</PresentationFormat>
  <Paragraphs>118</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vt:lpstr>
      <vt:lpstr>INFORMS2015_Comp_Conf</vt:lpstr>
      <vt:lpstr>PowerPoint Presentation</vt:lpstr>
    </vt:vector>
  </TitlesOfParts>
  <Manager/>
  <Company>Advance Auto Parts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Matthew Lanham</dc:creator>
  <cp:keywords/>
  <dc:description/>
  <cp:lastModifiedBy>dee Jay</cp:lastModifiedBy>
  <cp:revision>235</cp:revision>
  <cp:lastPrinted>2001-08-01T02:48:55Z</cp:lastPrinted>
  <dcterms:created xsi:type="dcterms:W3CDTF">2014-12-02T19:25:45Z</dcterms:created>
  <dcterms:modified xsi:type="dcterms:W3CDTF">2018-11-08T12:34:28Z</dcterms:modified>
  <cp:category/>
</cp:coreProperties>
</file>